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933" r:id="rId18"/>
    <p:sldId id="1074" r:id="rId19"/>
    <p:sldId id="897" r:id="rId20"/>
    <p:sldId id="1105" r:id="rId21"/>
    <p:sldId id="1106" r:id="rId22"/>
    <p:sldId id="1107"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100" d="100"/>
          <a:sy n="100" d="100"/>
        </p:scale>
        <p:origin x="66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778952144"/>
        <c:axId val="1778954320"/>
      </c:barChart>
      <c:catAx>
        <c:axId val="1778952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778954320"/>
        <c:crosses val="autoZero"/>
        <c:auto val="1"/>
        <c:lblAlgn val="ctr"/>
        <c:lblOffset val="100"/>
        <c:noMultiLvlLbl val="0"/>
      </c:catAx>
      <c:valAx>
        <c:axId val="177895432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7789521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[V] Claudio da Silva, Meta </a:t>
            </a:r>
            <a:r>
              <a:rPr lang="zh-CN" altLang="en-US" dirty="0" smtClean="0"/>
              <a:t>对所有人说：    下午 </a:t>
            </a:r>
            <a:r>
              <a:rPr lang="en-US" altLang="zh-CN" dirty="0" smtClean="0"/>
              <a:t>10:08</a:t>
            </a:r>
          </a:p>
          <a:p>
            <a:r>
              <a:rPr lang="en-US" dirty="0" smtClean="0"/>
              <a:t>SHIRAKAWA Atsushi &lt;shirakawa.atsushi@sharp.co.jp&gt;</a:t>
            </a:r>
          </a:p>
          <a:p>
            <a:r>
              <a:rPr lang="en-US" dirty="0" smtClean="0"/>
              <a:t>[V] Claudio da Silva, Meta </a:t>
            </a:r>
            <a:r>
              <a:rPr lang="zh-CN" altLang="en-US" dirty="0" smtClean="0"/>
              <a:t>对所有人说：    下午 </a:t>
            </a:r>
            <a:r>
              <a:rPr lang="en-US" altLang="zh-CN" dirty="0" smtClean="0"/>
              <a:t>10:08</a:t>
            </a:r>
          </a:p>
          <a:p>
            <a:r>
              <a:rPr lang="en-US" dirty="0" smtClean="0"/>
              <a:t>Atsushi </a:t>
            </a:r>
            <a:r>
              <a:rPr lang="en-US" dirty="0" err="1" smtClean="0"/>
              <a:t>Shirakawa</a:t>
            </a:r>
            <a:r>
              <a:rPr lang="en-US" dirty="0" smtClean="0"/>
              <a:t> &lt;shirakawa.atsushi@ieee.org&gt;</a:t>
            </a:r>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664536010"/>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23/0814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and Proposed Modifications to Annex 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LB272-DMG-CIDs-Coordinated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LB272_Comment_resolution_for_SBP_procedure_CID_1625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a:t>
            </a:r>
            <a:r>
              <a:rPr lang="en-US" altLang="zh-CN" dirty="0">
                <a:solidFill>
                  <a:srgbClr val="00B0F0"/>
                </a:solidFill>
                <a:cs typeface="Times New Roman" panose="02020603050405020304" pitchFamily="18" charset="0"/>
              </a:rPr>
              <a:t>	8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155980</TotalTime>
  <Words>2359</Words>
  <Application>Microsoft Office PowerPoint</Application>
  <PresentationFormat>宽屏</PresentationFormat>
  <Paragraphs>716</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5953</cp:revision>
  <cp:lastPrinted>2014-11-04T15:04:57Z</cp:lastPrinted>
  <dcterms:created xsi:type="dcterms:W3CDTF">2007-04-17T18:10:23Z</dcterms:created>
  <dcterms:modified xsi:type="dcterms:W3CDTF">2023-06-02T01:24:19Z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(3)bqMDF7AvgL+UHRX0Hw4GFjdVebzvQ2kja/c21ADEFErialBn8LK1HLTzoUkk0tBtHFvK4kDj
O/mKSRxuP07XmVvWFPp11xHl889JlIg31f1CP89gWXV/Cfp03BgnGaMotsE1lisexgm478D4
9n7reC9p+UIb1aSzRKT+0nd1WVBgn7HRjgB3rvZiOL2T/LVa0NsH5B6QFKQIJkbq7UYT6hvK
xw9HCtoui2f0vOfdfR</vt:lpwstr>
  </property>
  <property fmtid="{D5CDD505-2E9C-101B-9397-08002B2CF9AE}" pid="27" name="_2015_ms_pID_7253431">
    <vt:lpwstr>Oo1nkOZ4HE076EpX2benRtsjGLf6btpgpQXx1jI7NuIIh0Qk+QfRUp
2o7Zp7xCojZ3SDuxy+KbdfvLD7XponA6FM3q77/IAElVLpovgVtSswurbLSYRz76ORaXQ3P2
sIqcomQJuM13oO5r12WZi9EKmlqB6YKqmOPqTNz3AxaxiepL2xm+4c3PO9Dmf8E/yiOrltSm
11LO4Ccr5Z3KVtLOPYdf+BqRaA2pFAEKOftD</vt:lpwstr>
  </property>
  <property fmtid="{D5CDD505-2E9C-101B-9397-08002B2CF9AE}" pid="28" name="_2015_ms_pID_7253432">
    <vt:lpwstr>EyF/q5FdvvgcKnppw5DKFds=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