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933" r:id="rId18"/>
    <p:sldId id="1074" r:id="rId19"/>
    <p:sldId id="897" r:id="rId20"/>
    <p:sldId id="1105" r:id="rId21"/>
    <p:sldId id="1106" r:id="rId22"/>
    <p:sldId id="1107" r:id="rId23"/>
    <p:sldId id="842" r:id="rId24"/>
    <p:sldId id="1024" r:id="rId25"/>
    <p:sldId id="107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9502" autoAdjust="0"/>
  </p:normalViewPr>
  <p:slideViewPr>
    <p:cSldViewPr>
      <p:cViewPr varScale="1">
        <p:scale>
          <a:sx n="100" d="100"/>
          <a:sy n="100" d="100"/>
        </p:scale>
        <p:origin x="666" y="9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012462240"/>
        <c:axId val="-1012458432"/>
      </c:barChart>
      <c:catAx>
        <c:axId val="-10124622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12458432"/>
        <c:crosses val="autoZero"/>
        <c:auto val="1"/>
        <c:lblAlgn val="ctr"/>
        <c:lblOffset val="100"/>
        <c:noMultiLvlLbl val="0"/>
      </c:catAx>
      <c:valAx>
        <c:axId val="-10124584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1246224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[V] Claudio da Silva, Meta </a:t>
            </a:r>
            <a:r>
              <a:rPr lang="zh-CN" altLang="en-US" dirty="0" smtClean="0"/>
              <a:t>对所有人说：    下午 </a:t>
            </a:r>
            <a:r>
              <a:rPr lang="en-US" altLang="zh-CN" dirty="0" smtClean="0"/>
              <a:t>10:08</a:t>
            </a:r>
          </a:p>
          <a:p>
            <a:r>
              <a:rPr lang="en-US" dirty="0" smtClean="0"/>
              <a:t>SHIRAKAWA Atsushi &lt;shirakawa.atsushi@sharp.co.jp&gt;</a:t>
            </a:r>
          </a:p>
          <a:p>
            <a:r>
              <a:rPr lang="en-US" dirty="0" smtClean="0"/>
              <a:t>[V] Claudio da Silva, Meta </a:t>
            </a:r>
            <a:r>
              <a:rPr lang="zh-CN" altLang="en-US" dirty="0" smtClean="0"/>
              <a:t>对所有人说：    下午 </a:t>
            </a:r>
            <a:r>
              <a:rPr lang="en-US" altLang="zh-CN" dirty="0" smtClean="0"/>
              <a:t>10:08</a:t>
            </a:r>
          </a:p>
          <a:p>
            <a:r>
              <a:rPr lang="en-US" dirty="0" smtClean="0"/>
              <a:t>Atsushi </a:t>
            </a:r>
            <a:r>
              <a:rPr lang="en-US" dirty="0" err="1" smtClean="0"/>
              <a:t>Shirakawa</a:t>
            </a:r>
            <a:r>
              <a:rPr lang="en-US" dirty="0" smtClean="0"/>
              <a:t> &lt;shirakawa.atsushi@ieee.org&gt;</a:t>
            </a:r>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r0</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zh-CN" sz="3600" dirty="0" smtClean="0">
                <a:solidFill>
                  <a:srgbClr val="0000FF"/>
                </a:solidFill>
              </a:rPr>
              <a:t>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404693980"/>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23/0814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and Proposed Modifications to Annex 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LB272-DMG-CIDs-Coordinated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63.2104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823/1302,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55703101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0.066052227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0.5660522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0.632104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725399371"/>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(E)</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214</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214</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17</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10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61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80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Naren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28</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28</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34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Yiyan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Zhuqing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3</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0.066052227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0.5660522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0.6321045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cxnSp>
        <p:nvCxnSpPr>
          <p:cNvPr id="10" name="直接箭头连接符 9"/>
          <p:cNvCxnSpPr/>
          <p:nvPr/>
        </p:nvCxnSpPr>
        <p:spPr bwMode="auto">
          <a:xfrm>
            <a:off x="533400" y="1524000"/>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itle 1"/>
          <p:cNvSpPr>
            <a:spLocks noGrp="1"/>
          </p:cNvSpPr>
          <p:nvPr>
            <p:ph type="title"/>
          </p:nvPr>
        </p:nvSpPr>
        <p:spPr>
          <a:xfrm>
            <a:off x="189479" y="1233055"/>
            <a:ext cx="1752600" cy="304800"/>
          </a:xfrm>
        </p:spPr>
        <p:txBody>
          <a:bodyPr/>
          <a:lstStyle/>
          <a:p>
            <a:r>
              <a:rPr lang="en-US" altLang="zh-CN" sz="1600" b="0" dirty="0" smtClean="0"/>
              <a:t>Email address?</a:t>
            </a:r>
            <a:endParaRPr lang="en-GB" sz="1600" b="0" dirty="0"/>
          </a:p>
        </p:txBody>
      </p:sp>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 </a:t>
            </a:r>
            <a:r>
              <a:rPr lang="en-US" altLang="zh-CN" dirty="0">
                <a:solidFill>
                  <a:srgbClr val="00B0F0"/>
                </a:solidFill>
                <a:cs typeface="Times New Roman" panose="02020603050405020304" pitchFamily="18" charset="0"/>
              </a:rPr>
              <a:t>	8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155976</TotalTime>
  <Words>2335</Words>
  <Application>Microsoft Office PowerPoint</Application>
  <PresentationFormat>宽屏</PresentationFormat>
  <Paragraphs>708</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Email address?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5951</cp:revision>
  <cp:lastPrinted>2014-11-04T15:04:57Z</cp:lastPrinted>
  <dcterms:created xsi:type="dcterms:W3CDTF">2007-04-17T18:10:23Z</dcterms:created>
  <dcterms:modified xsi:type="dcterms:W3CDTF">2023-05-31T09:43:06Z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(3)qHqVC69lJT6q2RUwbMnNKda6yci6t+CqXy/xAHr/6LhPG+v53MiJtJPxlM/talFOtW47fYLb
9nC5DzPBc9KrSuynHAj43VE3QD32S5aJh9E6BTp3QF4bBc7pHC1+I6OXFbaqgHAMSvJn2UGa
5s1pQXETzhPq6lqptwXzh5h1jCSAtVrc0JZjqLXvX2FOfVBLhMpzCSq/Z/jIR7TM9oYNgEZf
ZnGqFRPP/9gU02M+fv</vt:lpwstr>
  </property>
  <property fmtid="{D5CDD505-2E9C-101B-9397-08002B2CF9AE}" pid="27" name="_2015_ms_pID_7253431">
    <vt:lpwstr>lqIeXEFDdg5Vd9ghd6wFbarFusRRcH9E6cZmIfyi8OBvJOTNekhvB9
KgCPLp4xvEHZNqg8rTwG8F3AboKsGbrehONHnY2t+5KXQLUC6TwPFScQMZDY2zTC7hRtTMGB
TB5mwh2zr3sx5ioySC1KZGSlDUpeontD9V2uBTTQ/UkVMZcMUWWwSAW4fB5CzsMEELokV1hA
lZlCJf+nslYPB/7evwFi4/TAQWIsv39UNt1Y</vt:lpwstr>
  </property>
  <property fmtid="{D5CDD505-2E9C-101B-9397-08002B2CF9AE}" pid="28" name="_2015_ms_pID_7253432">
    <vt:lpwstr>A56nDij//c0OCRZxpK+cnVo=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