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366" r:id="rId3"/>
    <p:sldId id="2144867151" r:id="rId4"/>
    <p:sldId id="2144867153" r:id="rId5"/>
    <p:sldId id="2144867161" r:id="rId6"/>
    <p:sldId id="2144867157" r:id="rId7"/>
    <p:sldId id="2144867108" r:id="rId8"/>
    <p:sldId id="2144867160" r:id="rId9"/>
    <p:sldId id="2144867140" r:id="rId10"/>
    <p:sldId id="2144867148" r:id="rId11"/>
    <p:sldId id="2144867149" r:id="rId12"/>
    <p:sldId id="2144867122" r:id="rId13"/>
    <p:sldId id="2144867154" r:id="rId14"/>
    <p:sldId id="2144867139"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FF3E918-6E1F-9662-AF12-289DF8A16C9C}" name="Akhmetov, Dmitry" initials="AD" userId="S::dmitry.akhmetov@intel.com::1d39d2a1-c911-49c8-99e8-36840f8b699a" providerId="AD"/>
  <p188:author id="{3F6AA93C-113C-D597-CA6A-A585ABBB256C}" name="Akhmetov, Dmitry" initials="AD" userId="S::Dmitry.Akhmetov@intel.com::1d39d2a1-c911-49c8-99e8-36840f8b699a" providerId="AD"/>
  <p188:author id="{E9EF503D-BFF4-A3EB-8B47-3BF6583FB935}" name="Das, Dibakar" initials="DD" userId="S::dibakar.das@intel.com::5555b401-5ad5-4206-a20e-01f22605f8f6" providerId="AD"/>
  <p188:author id="{5CEE8443-7BA0-58C8-68A2-C7137259E896}" name="Cavalcanti, Dave" initials="CD" userId="S::dave.cavalcanti@intel.com::9ea5236a-efed-4310-84d3-1764e087ca3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Akhmetov, Dmitry" initials="AD" lastIdx="1" clrIdx="6">
    <p:extLst>
      <p:ext uri="{19B8F6BF-5375-455C-9EA6-DF929625EA0E}">
        <p15:presenceInfo xmlns:p15="http://schemas.microsoft.com/office/powerpoint/2012/main" userId="S::Dmitry.Akhmetov@intel.com::1d39d2a1-c911-49c8-99e8-36840f8b699a" providerId="AD"/>
      </p:ext>
    </p:extLst>
  </p:cmAuthor>
  <p:cmAuthor id="1" name="Ghosh, Chittabrata" initials="GC" lastIdx="12" clrIdx="0">
    <p:extLst>
      <p:ext uri="{19B8F6BF-5375-455C-9EA6-DF929625EA0E}">
        <p15:presenceInfo xmlns:p15="http://schemas.microsoft.com/office/powerpoint/2012/main" userId="S::chittabrata.ghosh@intel.com::0fd3f5d8-329f-435f-aca5-d6660b6dc386" providerId="AD"/>
      </p:ext>
    </p:extLst>
  </p:cmAuthor>
  <p:cmAuthor id="2" name="Cariou, Laurent" initials="CL" lastIdx="4" clrIdx="1">
    <p:extLst>
      <p:ext uri="{19B8F6BF-5375-455C-9EA6-DF929625EA0E}">
        <p15:presenceInfo xmlns:p15="http://schemas.microsoft.com/office/powerpoint/2012/main" userId="S::laurent.cariou@intel.com::4453f93f-2ed2-46e8-bb8c-3237fbfdd40b" providerId="AD"/>
      </p:ext>
    </p:extLst>
  </p:cmAuthor>
  <p:cmAuthor id="3" name="Das, Dibakar" initials="DD" lastIdx="24" clrIdx="2">
    <p:extLst>
      <p:ext uri="{19B8F6BF-5375-455C-9EA6-DF929625EA0E}">
        <p15:presenceInfo xmlns:p15="http://schemas.microsoft.com/office/powerpoint/2012/main" userId="S::dibakar.das@intel.com::5555b401-5ad5-4206-a20e-01f22605f8f6" providerId="AD"/>
      </p:ext>
    </p:extLst>
  </p:cmAuthor>
  <p:cmAuthor id="4" name="Chen, Cheng" initials="CC" lastIdx="2" clrIdx="3">
    <p:extLst>
      <p:ext uri="{19B8F6BF-5375-455C-9EA6-DF929625EA0E}">
        <p15:presenceInfo xmlns:p15="http://schemas.microsoft.com/office/powerpoint/2012/main" userId="S::cheng.chen@intel.com::9a6539a3-f8b0-49a4-8777-9785cd946902" providerId="AD"/>
      </p:ext>
    </p:extLst>
  </p:cmAuthor>
  <p:cmAuthor id="5" name="Cavalcanti, Dave" initials="CD" lastIdx="2" clrIdx="4">
    <p:extLst>
      <p:ext uri="{19B8F6BF-5375-455C-9EA6-DF929625EA0E}">
        <p15:presenceInfo xmlns:p15="http://schemas.microsoft.com/office/powerpoint/2012/main" userId="S::dave.cavalcanti@intel.com::9ea5236a-efed-4310-84d3-1764e087ca35" providerId="AD"/>
      </p:ext>
    </p:extLst>
  </p:cmAuthor>
  <p:cmAuthor id="6" name="Cordeiro, Carlos" initials="CC" lastIdx="2" clrIdx="5">
    <p:extLst>
      <p:ext uri="{19B8F6BF-5375-455C-9EA6-DF929625EA0E}">
        <p15:presenceInfo xmlns:p15="http://schemas.microsoft.com/office/powerpoint/2012/main" userId="S::carlos.cordeiro@intel.com::88fae4d8-0bc4-44b0-bd3b-95ac83b12c1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E4F794-197B-4AB3-B7EA-F0CEFA720DB9}" v="1" dt="2023-07-06T22:07:00.1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692" autoAdjust="0"/>
    <p:restoredTop sz="85904" autoAdjust="0"/>
  </p:normalViewPr>
  <p:slideViewPr>
    <p:cSldViewPr snapToGrid="0">
      <p:cViewPr varScale="1">
        <p:scale>
          <a:sx n="95" d="100"/>
          <a:sy n="95" d="100"/>
        </p:scale>
        <p:origin x="84" y="548"/>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khmetov, Dmitry" userId="S::dmitry.akhmetov@intel.com::1d39d2a1-c911-49c8-99e8-36840f8b699a" providerId="AD" clId="Web-{A1F2BDE2-DF72-482C-B5DB-1981AD1857BA}"/>
    <pc:docChg chg="modSld">
      <pc:chgData name="Akhmetov, Dmitry" userId="S::dmitry.akhmetov@intel.com::1d39d2a1-c911-49c8-99e8-36840f8b699a" providerId="AD" clId="Web-{A1F2BDE2-DF72-482C-B5DB-1981AD1857BA}" dt="2023-01-27T17:56:20.264" v="20"/>
      <pc:docMkLst>
        <pc:docMk/>
      </pc:docMkLst>
      <pc:sldChg chg="addSp delSp modSp">
        <pc:chgData name="Akhmetov, Dmitry" userId="S::dmitry.akhmetov@intel.com::1d39d2a1-c911-49c8-99e8-36840f8b699a" providerId="AD" clId="Web-{A1F2BDE2-DF72-482C-B5DB-1981AD1857BA}" dt="2023-01-27T17:56:20.264" v="20"/>
        <pc:sldMkLst>
          <pc:docMk/>
          <pc:sldMk cId="2793778272" sldId="2144867108"/>
        </pc:sldMkLst>
        <pc:picChg chg="add del mod">
          <ac:chgData name="Akhmetov, Dmitry" userId="S::dmitry.akhmetov@intel.com::1d39d2a1-c911-49c8-99e8-36840f8b699a" providerId="AD" clId="Web-{A1F2BDE2-DF72-482C-B5DB-1981AD1857BA}" dt="2023-01-27T17:56:02.623" v="17"/>
          <ac:picMkLst>
            <pc:docMk/>
            <pc:sldMk cId="2793778272" sldId="2144867108"/>
            <ac:picMk id="10" creationId="{F2CA75D9-7C84-0C0B-9FAA-AE985A8FC216}"/>
          </ac:picMkLst>
        </pc:picChg>
        <pc:picChg chg="add del mod">
          <ac:chgData name="Akhmetov, Dmitry" userId="S::dmitry.akhmetov@intel.com::1d39d2a1-c911-49c8-99e8-36840f8b699a" providerId="AD" clId="Web-{A1F2BDE2-DF72-482C-B5DB-1981AD1857BA}" dt="2023-01-27T17:56:14.920" v="19"/>
          <ac:picMkLst>
            <pc:docMk/>
            <pc:sldMk cId="2793778272" sldId="2144867108"/>
            <ac:picMk id="12" creationId="{0DA7BC21-6921-3094-0E2D-4420B8EFB079}"/>
          </ac:picMkLst>
        </pc:picChg>
        <pc:picChg chg="add mod">
          <ac:chgData name="Akhmetov, Dmitry" userId="S::dmitry.akhmetov@intel.com::1d39d2a1-c911-49c8-99e8-36840f8b699a" providerId="AD" clId="Web-{A1F2BDE2-DF72-482C-B5DB-1981AD1857BA}" dt="2023-01-27T17:56:20.264" v="20"/>
          <ac:picMkLst>
            <pc:docMk/>
            <pc:sldMk cId="2793778272" sldId="2144867108"/>
            <ac:picMk id="15" creationId="{069CFEA6-D7F0-3AB2-E8E1-86447CEF904C}"/>
          </ac:picMkLst>
        </pc:picChg>
      </pc:sldChg>
      <pc:sldChg chg="modCm">
        <pc:chgData name="Akhmetov, Dmitry" userId="S::dmitry.akhmetov@intel.com::1d39d2a1-c911-49c8-99e8-36840f8b699a" providerId="AD" clId="Web-{A1F2BDE2-DF72-482C-B5DB-1981AD1857BA}" dt="2023-01-27T17:51:04.551" v="0"/>
        <pc:sldMkLst>
          <pc:docMk/>
          <pc:sldMk cId="548076006" sldId="2144867153"/>
        </pc:sldMkLst>
      </pc:sldChg>
      <pc:sldChg chg="modSp modCm">
        <pc:chgData name="Akhmetov, Dmitry" userId="S::dmitry.akhmetov@intel.com::1d39d2a1-c911-49c8-99e8-36840f8b699a" providerId="AD" clId="Web-{A1F2BDE2-DF72-482C-B5DB-1981AD1857BA}" dt="2023-01-27T17:55:06.980" v="14"/>
        <pc:sldMkLst>
          <pc:docMk/>
          <pc:sldMk cId="52171313" sldId="2144867157"/>
        </pc:sldMkLst>
        <pc:spChg chg="mod">
          <ac:chgData name="Akhmetov, Dmitry" userId="S::dmitry.akhmetov@intel.com::1d39d2a1-c911-49c8-99e8-36840f8b699a" providerId="AD" clId="Web-{A1F2BDE2-DF72-482C-B5DB-1981AD1857BA}" dt="2023-01-27T17:54:52.464" v="13" actId="20577"/>
          <ac:spMkLst>
            <pc:docMk/>
            <pc:sldMk cId="52171313" sldId="2144867157"/>
            <ac:spMk id="76" creationId="{1B98DAEE-22A0-4201-96A3-CD94A9B0C48B}"/>
          </ac:spMkLst>
        </pc:spChg>
      </pc:sldChg>
    </pc:docChg>
  </pc:docChgLst>
  <pc:docChgLst>
    <pc:chgData name="Das, Dibakar" userId="5555b401-5ad5-4206-a20e-01f22605f8f6" providerId="ADAL" clId="{09800AF3-946C-4222-967A-8A4465C001FD}"/>
    <pc:docChg chg="undo custSel addSld delSld modSld">
      <pc:chgData name="Das, Dibakar" userId="5555b401-5ad5-4206-a20e-01f22605f8f6" providerId="ADAL" clId="{09800AF3-946C-4222-967A-8A4465C001FD}" dt="2022-12-19T15:06:49.435" v="1806" actId="20577"/>
      <pc:docMkLst>
        <pc:docMk/>
      </pc:docMkLst>
      <pc:sldChg chg="modSp mod">
        <pc:chgData name="Das, Dibakar" userId="5555b401-5ad5-4206-a20e-01f22605f8f6" providerId="ADAL" clId="{09800AF3-946C-4222-967A-8A4465C001FD}" dt="2022-12-19T04:37:36.558" v="1319" actId="21"/>
        <pc:sldMkLst>
          <pc:docMk/>
          <pc:sldMk cId="610824186" sldId="2144867122"/>
        </pc:sldMkLst>
        <pc:spChg chg="mod">
          <ac:chgData name="Das, Dibakar" userId="5555b401-5ad5-4206-a20e-01f22605f8f6" providerId="ADAL" clId="{09800AF3-946C-4222-967A-8A4465C001FD}" dt="2022-12-19T04:37:36.558" v="1319" actId="21"/>
          <ac:spMkLst>
            <pc:docMk/>
            <pc:sldMk cId="610824186" sldId="2144867122"/>
            <ac:spMk id="3" creationId="{4534E76F-3C4B-41F5-831D-E84466361F69}"/>
          </ac:spMkLst>
        </pc:spChg>
      </pc:sldChg>
      <pc:sldChg chg="modSp mod addCm modCm">
        <pc:chgData name="Das, Dibakar" userId="5555b401-5ad5-4206-a20e-01f22605f8f6" providerId="ADAL" clId="{09800AF3-946C-4222-967A-8A4465C001FD}" dt="2022-12-19T04:09:06.921" v="108" actId="20577"/>
        <pc:sldMkLst>
          <pc:docMk/>
          <pc:sldMk cId="303423317" sldId="2144867140"/>
        </pc:sldMkLst>
        <pc:spChg chg="mod">
          <ac:chgData name="Das, Dibakar" userId="5555b401-5ad5-4206-a20e-01f22605f8f6" providerId="ADAL" clId="{09800AF3-946C-4222-967A-8A4465C001FD}" dt="2022-12-11T23:14:41.139" v="20" actId="20577"/>
          <ac:spMkLst>
            <pc:docMk/>
            <pc:sldMk cId="303423317" sldId="2144867140"/>
            <ac:spMk id="10" creationId="{B8BE70C5-A602-4EF6-884E-AE4B132FBCEB}"/>
          </ac:spMkLst>
        </pc:spChg>
        <pc:spChg chg="mod">
          <ac:chgData name="Das, Dibakar" userId="5555b401-5ad5-4206-a20e-01f22605f8f6" providerId="ADAL" clId="{09800AF3-946C-4222-967A-8A4465C001FD}" dt="2022-12-19T04:09:00.168" v="103" actId="20577"/>
          <ac:spMkLst>
            <pc:docMk/>
            <pc:sldMk cId="303423317" sldId="2144867140"/>
            <ac:spMk id="22" creationId="{616A1976-7808-4CF2-90AE-48B49503F697}"/>
          </ac:spMkLst>
        </pc:spChg>
        <pc:spChg chg="mod">
          <ac:chgData name="Das, Dibakar" userId="5555b401-5ad5-4206-a20e-01f22605f8f6" providerId="ADAL" clId="{09800AF3-946C-4222-967A-8A4465C001FD}" dt="2022-12-11T23:16:32.816" v="50" actId="20577"/>
          <ac:spMkLst>
            <pc:docMk/>
            <pc:sldMk cId="303423317" sldId="2144867140"/>
            <ac:spMk id="28" creationId="{F4EC6F21-3FA1-405B-8722-7020884295F1}"/>
          </ac:spMkLst>
        </pc:spChg>
        <pc:spChg chg="mod">
          <ac:chgData name="Das, Dibakar" userId="5555b401-5ad5-4206-a20e-01f22605f8f6" providerId="ADAL" clId="{09800AF3-946C-4222-967A-8A4465C001FD}" dt="2022-12-19T04:07:43.113" v="98" actId="20577"/>
          <ac:spMkLst>
            <pc:docMk/>
            <pc:sldMk cId="303423317" sldId="2144867140"/>
            <ac:spMk id="31" creationId="{A1E0085E-C51A-42FE-AA36-F55DA716CAAE}"/>
          </ac:spMkLst>
        </pc:spChg>
        <pc:spChg chg="mod">
          <ac:chgData name="Das, Dibakar" userId="5555b401-5ad5-4206-a20e-01f22605f8f6" providerId="ADAL" clId="{09800AF3-946C-4222-967A-8A4465C001FD}" dt="2022-12-19T04:09:06.921" v="108" actId="20577"/>
          <ac:spMkLst>
            <pc:docMk/>
            <pc:sldMk cId="303423317" sldId="2144867140"/>
            <ac:spMk id="50" creationId="{A7470A90-8A1F-4510-AA01-A9C0F78D71A5}"/>
          </ac:spMkLst>
        </pc:spChg>
      </pc:sldChg>
      <pc:sldChg chg="addCm">
        <pc:chgData name="Das, Dibakar" userId="5555b401-5ad5-4206-a20e-01f22605f8f6" providerId="ADAL" clId="{09800AF3-946C-4222-967A-8A4465C001FD}" dt="2022-12-11T23:13:11.609" v="2"/>
        <pc:sldMkLst>
          <pc:docMk/>
          <pc:sldMk cId="1714845049" sldId="2144867148"/>
        </pc:sldMkLst>
      </pc:sldChg>
      <pc:sldChg chg="add modCm">
        <pc:chgData name="Das, Dibakar" userId="5555b401-5ad5-4206-a20e-01f22605f8f6" providerId="ADAL" clId="{09800AF3-946C-4222-967A-8A4465C001FD}" dt="2022-12-12T04:11:46.747" v="53"/>
        <pc:sldMkLst>
          <pc:docMk/>
          <pc:sldMk cId="3811164690" sldId="2144867150"/>
        </pc:sldMkLst>
      </pc:sldChg>
      <pc:sldChg chg="modSp mod addCm modCm">
        <pc:chgData name="Das, Dibakar" userId="5555b401-5ad5-4206-a20e-01f22605f8f6" providerId="ADAL" clId="{09800AF3-946C-4222-967A-8A4465C001FD}" dt="2022-12-19T15:05:50.412" v="1792" actId="1076"/>
        <pc:sldMkLst>
          <pc:docMk/>
          <pc:sldMk cId="548076006" sldId="2144867153"/>
        </pc:sldMkLst>
        <pc:spChg chg="mod">
          <ac:chgData name="Das, Dibakar" userId="5555b401-5ad5-4206-a20e-01f22605f8f6" providerId="ADAL" clId="{09800AF3-946C-4222-967A-8A4465C001FD}" dt="2022-12-19T15:05:50.412" v="1792" actId="1076"/>
          <ac:spMkLst>
            <pc:docMk/>
            <pc:sldMk cId="548076006" sldId="2144867153"/>
            <ac:spMk id="76" creationId="{1B98DAEE-22A0-4201-96A3-CD94A9B0C48B}"/>
          </ac:spMkLst>
        </pc:spChg>
      </pc:sldChg>
      <pc:sldChg chg="modSp mod">
        <pc:chgData name="Das, Dibakar" userId="5555b401-5ad5-4206-a20e-01f22605f8f6" providerId="ADAL" clId="{09800AF3-946C-4222-967A-8A4465C001FD}" dt="2022-12-19T04:04:42.216" v="87" actId="20577"/>
        <pc:sldMkLst>
          <pc:docMk/>
          <pc:sldMk cId="3187616524" sldId="2144867154"/>
        </pc:sldMkLst>
        <pc:spChg chg="mod">
          <ac:chgData name="Das, Dibakar" userId="5555b401-5ad5-4206-a20e-01f22605f8f6" providerId="ADAL" clId="{09800AF3-946C-4222-967A-8A4465C001FD}" dt="2022-12-19T04:04:42.216" v="87" actId="20577"/>
          <ac:spMkLst>
            <pc:docMk/>
            <pc:sldMk cId="3187616524" sldId="2144867154"/>
            <ac:spMk id="3" creationId="{57B0056D-C995-474F-83E1-7907D29A8A63}"/>
          </ac:spMkLst>
        </pc:spChg>
      </pc:sldChg>
      <pc:sldChg chg="addSp modSp new mod">
        <pc:chgData name="Das, Dibakar" userId="5555b401-5ad5-4206-a20e-01f22605f8f6" providerId="ADAL" clId="{09800AF3-946C-4222-967A-8A4465C001FD}" dt="2022-12-19T04:51:24.376" v="1558" actId="1076"/>
        <pc:sldMkLst>
          <pc:docMk/>
          <pc:sldMk cId="389212698" sldId="2144867155"/>
        </pc:sldMkLst>
        <pc:spChg chg="mod">
          <ac:chgData name="Das, Dibakar" userId="5555b401-5ad5-4206-a20e-01f22605f8f6" providerId="ADAL" clId="{09800AF3-946C-4222-967A-8A4465C001FD}" dt="2022-12-19T04:14:43.002" v="134" actId="20577"/>
          <ac:spMkLst>
            <pc:docMk/>
            <pc:sldMk cId="389212698" sldId="2144867155"/>
            <ac:spMk id="2" creationId="{C1933F3F-319D-4299-953E-CA436D9928B3}"/>
          </ac:spMkLst>
        </pc:spChg>
        <pc:spChg chg="mod">
          <ac:chgData name="Das, Dibakar" userId="5555b401-5ad5-4206-a20e-01f22605f8f6" providerId="ADAL" clId="{09800AF3-946C-4222-967A-8A4465C001FD}" dt="2022-12-19T04:14:22.847" v="122" actId="14100"/>
          <ac:spMkLst>
            <pc:docMk/>
            <pc:sldMk cId="389212698" sldId="2144867155"/>
            <ac:spMk id="3" creationId="{FEB47956-B09E-458E-B5DB-64A09E86ABBC}"/>
          </ac:spMkLst>
        </pc:spChg>
        <pc:cxnChg chg="add mod">
          <ac:chgData name="Das, Dibakar" userId="5555b401-5ad5-4206-a20e-01f22605f8f6" providerId="ADAL" clId="{09800AF3-946C-4222-967A-8A4465C001FD}" dt="2022-12-19T04:15:07.598" v="138" actId="1076"/>
          <ac:cxnSpMkLst>
            <pc:docMk/>
            <pc:sldMk cId="389212698" sldId="2144867155"/>
            <ac:cxnSpMk id="8" creationId="{A09A319D-F26F-4E67-91DF-0BF90E44854A}"/>
          </ac:cxnSpMkLst>
        </pc:cxnChg>
        <pc:cxnChg chg="add mod">
          <ac:chgData name="Das, Dibakar" userId="5555b401-5ad5-4206-a20e-01f22605f8f6" providerId="ADAL" clId="{09800AF3-946C-4222-967A-8A4465C001FD}" dt="2022-12-19T04:15:01.650" v="137" actId="1076"/>
          <ac:cxnSpMkLst>
            <pc:docMk/>
            <pc:sldMk cId="389212698" sldId="2144867155"/>
            <ac:cxnSpMk id="9" creationId="{1EB2ABB9-0D79-4621-AEE5-50B258CFC2C7}"/>
          </ac:cxnSpMkLst>
        </pc:cxnChg>
        <pc:cxnChg chg="add mod">
          <ac:chgData name="Das, Dibakar" userId="5555b401-5ad5-4206-a20e-01f22605f8f6" providerId="ADAL" clId="{09800AF3-946C-4222-967A-8A4465C001FD}" dt="2022-12-19T04:15:17.170" v="140" actId="1076"/>
          <ac:cxnSpMkLst>
            <pc:docMk/>
            <pc:sldMk cId="389212698" sldId="2144867155"/>
            <ac:cxnSpMk id="10" creationId="{58A8C9FE-E58D-48A0-AFD0-D061E4A774D1}"/>
          </ac:cxnSpMkLst>
        </pc:cxnChg>
        <pc:cxnChg chg="add mod">
          <ac:chgData name="Das, Dibakar" userId="5555b401-5ad5-4206-a20e-01f22605f8f6" providerId="ADAL" clId="{09800AF3-946C-4222-967A-8A4465C001FD}" dt="2022-12-19T04:51:11.418" v="1556" actId="1076"/>
          <ac:cxnSpMkLst>
            <pc:docMk/>
            <pc:sldMk cId="389212698" sldId="2144867155"/>
            <ac:cxnSpMk id="12" creationId="{8365A004-927C-40DF-8676-55EA6E66C196}"/>
          </ac:cxnSpMkLst>
        </pc:cxnChg>
        <pc:cxnChg chg="add mod">
          <ac:chgData name="Das, Dibakar" userId="5555b401-5ad5-4206-a20e-01f22605f8f6" providerId="ADAL" clId="{09800AF3-946C-4222-967A-8A4465C001FD}" dt="2022-12-19T04:25:01.012" v="331" actId="1076"/>
          <ac:cxnSpMkLst>
            <pc:docMk/>
            <pc:sldMk cId="389212698" sldId="2144867155"/>
            <ac:cxnSpMk id="13" creationId="{4A9D2A07-FFFE-4B46-8C22-E550B8B301FF}"/>
          </ac:cxnSpMkLst>
        </pc:cxnChg>
        <pc:cxnChg chg="add mod">
          <ac:chgData name="Das, Dibakar" userId="5555b401-5ad5-4206-a20e-01f22605f8f6" providerId="ADAL" clId="{09800AF3-946C-4222-967A-8A4465C001FD}" dt="2022-12-19T04:18:39.057" v="149" actId="1076"/>
          <ac:cxnSpMkLst>
            <pc:docMk/>
            <pc:sldMk cId="389212698" sldId="2144867155"/>
            <ac:cxnSpMk id="14" creationId="{7D8DAAAB-0440-4C82-A6A7-8BF8CD5A0297}"/>
          </ac:cxnSpMkLst>
        </pc:cxnChg>
        <pc:cxnChg chg="add mod">
          <ac:chgData name="Das, Dibakar" userId="5555b401-5ad5-4206-a20e-01f22605f8f6" providerId="ADAL" clId="{09800AF3-946C-4222-967A-8A4465C001FD}" dt="2022-12-19T04:25:10.485" v="333" actId="1076"/>
          <ac:cxnSpMkLst>
            <pc:docMk/>
            <pc:sldMk cId="389212698" sldId="2144867155"/>
            <ac:cxnSpMk id="15" creationId="{8773E5BD-EE30-42C2-91AF-7032C9DCFBB4}"/>
          </ac:cxnSpMkLst>
        </pc:cxnChg>
        <pc:cxnChg chg="add mod">
          <ac:chgData name="Das, Dibakar" userId="5555b401-5ad5-4206-a20e-01f22605f8f6" providerId="ADAL" clId="{09800AF3-946C-4222-967A-8A4465C001FD}" dt="2022-12-19T04:51:24.376" v="1558" actId="1076"/>
          <ac:cxnSpMkLst>
            <pc:docMk/>
            <pc:sldMk cId="389212698" sldId="2144867155"/>
            <ac:cxnSpMk id="16" creationId="{01FA2FFD-2119-46AB-B20C-5D04C174E39B}"/>
          </ac:cxnSpMkLst>
        </pc:cxnChg>
      </pc:sldChg>
      <pc:sldChg chg="modSp new del mod">
        <pc:chgData name="Das, Dibakar" userId="5555b401-5ad5-4206-a20e-01f22605f8f6" providerId="ADAL" clId="{09800AF3-946C-4222-967A-8A4465C001FD}" dt="2022-12-19T04:38:46.042" v="1354" actId="2696"/>
        <pc:sldMkLst>
          <pc:docMk/>
          <pc:sldMk cId="3648656640" sldId="2144867156"/>
        </pc:sldMkLst>
        <pc:spChg chg="mod">
          <ac:chgData name="Das, Dibakar" userId="5555b401-5ad5-4206-a20e-01f22605f8f6" providerId="ADAL" clId="{09800AF3-946C-4222-967A-8A4465C001FD}" dt="2022-12-19T04:37:55.441" v="1332" actId="20577"/>
          <ac:spMkLst>
            <pc:docMk/>
            <pc:sldMk cId="3648656640" sldId="2144867156"/>
            <ac:spMk id="2" creationId="{F2766624-24B3-4917-B3B2-996EA5897C9B}"/>
          </ac:spMkLst>
        </pc:spChg>
        <pc:spChg chg="mod">
          <ac:chgData name="Das, Dibakar" userId="5555b401-5ad5-4206-a20e-01f22605f8f6" providerId="ADAL" clId="{09800AF3-946C-4222-967A-8A4465C001FD}" dt="2022-12-19T04:38:39.724" v="1353" actId="20577"/>
          <ac:spMkLst>
            <pc:docMk/>
            <pc:sldMk cId="3648656640" sldId="2144867156"/>
            <ac:spMk id="3" creationId="{7F3259F6-FC71-4F87-BAD1-050477A341C0}"/>
          </ac:spMkLst>
        </pc:spChg>
      </pc:sldChg>
      <pc:sldChg chg="modSp add mod">
        <pc:chgData name="Das, Dibakar" userId="5555b401-5ad5-4206-a20e-01f22605f8f6" providerId="ADAL" clId="{09800AF3-946C-4222-967A-8A4465C001FD}" dt="2022-12-19T15:06:49.435" v="1806" actId="20577"/>
        <pc:sldMkLst>
          <pc:docMk/>
          <pc:sldMk cId="3793383917" sldId="2144867156"/>
        </pc:sldMkLst>
        <pc:spChg chg="mod">
          <ac:chgData name="Das, Dibakar" userId="5555b401-5ad5-4206-a20e-01f22605f8f6" providerId="ADAL" clId="{09800AF3-946C-4222-967A-8A4465C001FD}" dt="2022-12-19T05:00:49.356" v="1779" actId="20577"/>
          <ac:spMkLst>
            <pc:docMk/>
            <pc:sldMk cId="3793383917" sldId="2144867156"/>
            <ac:spMk id="2" creationId="{F2766624-24B3-4917-B3B2-996EA5897C9B}"/>
          </ac:spMkLst>
        </pc:spChg>
        <pc:spChg chg="mod">
          <ac:chgData name="Das, Dibakar" userId="5555b401-5ad5-4206-a20e-01f22605f8f6" providerId="ADAL" clId="{09800AF3-946C-4222-967A-8A4465C001FD}" dt="2022-12-19T15:06:49.435" v="1806" actId="20577"/>
          <ac:spMkLst>
            <pc:docMk/>
            <pc:sldMk cId="3793383917" sldId="2144867156"/>
            <ac:spMk id="3" creationId="{7F3259F6-FC71-4F87-BAD1-050477A341C0}"/>
          </ac:spMkLst>
        </pc:spChg>
      </pc:sldChg>
    </pc:docChg>
  </pc:docChgLst>
  <pc:docChgLst>
    <pc:chgData name="Cavalcanti, Dave" userId="9ea5236a-efed-4310-84d3-1764e087ca35" providerId="ADAL" clId="{507B7FE6-2F9A-4F74-8A15-D5F269729064}"/>
    <pc:docChg chg="">
      <pc:chgData name="Cavalcanti, Dave" userId="9ea5236a-efed-4310-84d3-1764e087ca35" providerId="ADAL" clId="{507B7FE6-2F9A-4F74-8A15-D5F269729064}" dt="2023-01-27T23:03:04.240" v="4"/>
      <pc:docMkLst>
        <pc:docMk/>
      </pc:docMkLst>
      <pc:sldChg chg="addCm modCm">
        <pc:chgData name="Cavalcanti, Dave" userId="9ea5236a-efed-4310-84d3-1764e087ca35" providerId="ADAL" clId="{507B7FE6-2F9A-4F74-8A15-D5F269729064}" dt="2023-01-27T22:56:19.972" v="3"/>
        <pc:sldMkLst>
          <pc:docMk/>
          <pc:sldMk cId="2793778272" sldId="2144867108"/>
        </pc:sldMkLst>
      </pc:sldChg>
      <pc:sldChg chg="addCm">
        <pc:chgData name="Cavalcanti, Dave" userId="9ea5236a-efed-4310-84d3-1764e087ca35" providerId="ADAL" clId="{507B7FE6-2F9A-4F74-8A15-D5F269729064}" dt="2023-01-27T16:50:57.046" v="2"/>
        <pc:sldMkLst>
          <pc:docMk/>
          <pc:sldMk cId="303423317" sldId="2144867140"/>
        </pc:sldMkLst>
      </pc:sldChg>
      <pc:sldChg chg="addCm">
        <pc:chgData name="Cavalcanti, Dave" userId="9ea5236a-efed-4310-84d3-1764e087ca35" providerId="ADAL" clId="{507B7FE6-2F9A-4F74-8A15-D5F269729064}" dt="2023-01-27T23:03:04.240" v="4"/>
        <pc:sldMkLst>
          <pc:docMk/>
          <pc:sldMk cId="288496801" sldId="2144867151"/>
        </pc:sldMkLst>
      </pc:sldChg>
      <pc:sldChg chg="addCm">
        <pc:chgData name="Cavalcanti, Dave" userId="9ea5236a-efed-4310-84d3-1764e087ca35" providerId="ADAL" clId="{507B7FE6-2F9A-4F74-8A15-D5F269729064}" dt="2023-01-27T16:45:42.490" v="0"/>
        <pc:sldMkLst>
          <pc:docMk/>
          <pc:sldMk cId="52171313" sldId="2144867157"/>
        </pc:sldMkLst>
      </pc:sldChg>
    </pc:docChg>
  </pc:docChgLst>
  <pc:docChgLst>
    <pc:chgData clId="Web-{F8D184E3-8EE9-48BC-BC87-D4CFF638B9F3}"/>
    <pc:docChg chg="">
      <pc:chgData name="" userId="" providerId="" clId="Web-{F8D184E3-8EE9-48BC-BC87-D4CFF638B9F3}" dt="2022-12-08T00:34:24.510" v="0"/>
      <pc:docMkLst>
        <pc:docMk/>
      </pc:docMkLst>
      <pc:sldChg chg="modCm">
        <pc:chgData name="" userId="" providerId="" clId="Web-{F8D184E3-8EE9-48BC-BC87-D4CFF638B9F3}" dt="2022-12-08T00:34:24.510" v="0"/>
        <pc:sldMkLst>
          <pc:docMk/>
          <pc:sldMk cId="1714783265" sldId="2144867136"/>
        </pc:sldMkLst>
      </pc:sldChg>
    </pc:docChg>
  </pc:docChgLst>
  <pc:docChgLst>
    <pc:chgData name="Akhmetov, Dmitry" userId="1d39d2a1-c911-49c8-99e8-36840f8b699a" providerId="ADAL" clId="{6F2E6BA6-8B13-4D75-9F3B-52C4201A2780}"/>
    <pc:docChg chg="undo redo custSel addSld delSld modSld sldOrd">
      <pc:chgData name="Akhmetov, Dmitry" userId="1d39d2a1-c911-49c8-99e8-36840f8b699a" providerId="ADAL" clId="{6F2E6BA6-8B13-4D75-9F3B-52C4201A2780}" dt="2023-02-15T16:23:51.725" v="20306" actId="20577"/>
      <pc:docMkLst>
        <pc:docMk/>
      </pc:docMkLst>
      <pc:sldChg chg="modSp mod delCm modCm">
        <pc:chgData name="Akhmetov, Dmitry" userId="1d39d2a1-c911-49c8-99e8-36840f8b699a" providerId="ADAL" clId="{6F2E6BA6-8B13-4D75-9F3B-52C4201A2780}" dt="2022-12-14T22:35:22.224" v="10465"/>
        <pc:sldMkLst>
          <pc:docMk/>
          <pc:sldMk cId="0" sldId="256"/>
        </pc:sldMkLst>
        <pc:spChg chg="mod">
          <ac:chgData name="Akhmetov, Dmitry" userId="1d39d2a1-c911-49c8-99e8-36840f8b699a" providerId="ADAL" clId="{6F2E6BA6-8B13-4D75-9F3B-52C4201A2780}" dt="2022-12-14T19:08:03.638" v="10378" actId="6549"/>
          <ac:spMkLst>
            <pc:docMk/>
            <pc:sldMk cId="0" sldId="256"/>
            <ac:spMk id="3073" creationId="{00000000-0000-0000-0000-000000000000}"/>
          </ac:spMkLst>
        </pc:spChg>
      </pc:sldChg>
      <pc:sldChg chg="modSp mod delCm modCm">
        <pc:chgData name="Akhmetov, Dmitry" userId="1d39d2a1-c911-49c8-99e8-36840f8b699a" providerId="ADAL" clId="{6F2E6BA6-8B13-4D75-9F3B-52C4201A2780}" dt="2022-12-14T22:35:31.399" v="10467"/>
        <pc:sldMkLst>
          <pc:docMk/>
          <pc:sldMk cId="1357392624" sldId="366"/>
        </pc:sldMkLst>
        <pc:spChg chg="mod">
          <ac:chgData name="Akhmetov, Dmitry" userId="1d39d2a1-c911-49c8-99e8-36840f8b699a" providerId="ADAL" clId="{6F2E6BA6-8B13-4D75-9F3B-52C4201A2780}" dt="2022-12-14T16:48:32.982" v="10231" actId="20577"/>
          <ac:spMkLst>
            <pc:docMk/>
            <pc:sldMk cId="1357392624" sldId="366"/>
            <ac:spMk id="3" creationId="{492F4B43-0382-4CF8-B7B6-21DB40E0A9AE}"/>
          </ac:spMkLst>
        </pc:spChg>
      </pc:sldChg>
      <pc:sldChg chg="del">
        <pc:chgData name="Akhmetov, Dmitry" userId="1d39d2a1-c911-49c8-99e8-36840f8b699a" providerId="ADAL" clId="{6F2E6BA6-8B13-4D75-9F3B-52C4201A2780}" dt="2023-02-14T23:45:49.026" v="20123" actId="47"/>
        <pc:sldMkLst>
          <pc:docMk/>
          <pc:sldMk cId="2283502461" sldId="2144327392"/>
        </pc:sldMkLst>
      </pc:sldChg>
      <pc:sldChg chg="addSp delSp modSp mod ord addCm delCm modCm modNotesTx">
        <pc:chgData name="Akhmetov, Dmitry" userId="1d39d2a1-c911-49c8-99e8-36840f8b699a" providerId="ADAL" clId="{6F2E6BA6-8B13-4D75-9F3B-52C4201A2780}" dt="2023-02-06T20:53:48.907" v="19179" actId="6549"/>
        <pc:sldMkLst>
          <pc:docMk/>
          <pc:sldMk cId="2793778272" sldId="2144867108"/>
        </pc:sldMkLst>
        <pc:spChg chg="mod">
          <ac:chgData name="Akhmetov, Dmitry" userId="1d39d2a1-c911-49c8-99e8-36840f8b699a" providerId="ADAL" clId="{6F2E6BA6-8B13-4D75-9F3B-52C4201A2780}" dt="2022-12-13T23:48:16.278" v="9285" actId="6549"/>
          <ac:spMkLst>
            <pc:docMk/>
            <pc:sldMk cId="2793778272" sldId="2144867108"/>
            <ac:spMk id="2" creationId="{D50E2FBB-4B90-4897-AF92-2A4990AFE2AA}"/>
          </ac:spMkLst>
        </pc:spChg>
        <pc:spChg chg="mod">
          <ac:chgData name="Akhmetov, Dmitry" userId="1d39d2a1-c911-49c8-99e8-36840f8b699a" providerId="ADAL" clId="{6F2E6BA6-8B13-4D75-9F3B-52C4201A2780}" dt="2023-01-28T00:52:02.763" v="14908" actId="6549"/>
          <ac:spMkLst>
            <pc:docMk/>
            <pc:sldMk cId="2793778272" sldId="2144867108"/>
            <ac:spMk id="9" creationId="{167396B0-08FF-4DDF-B593-0D8FF3F91C31}"/>
          </ac:spMkLst>
        </pc:spChg>
        <pc:spChg chg="add del mod">
          <ac:chgData name="Akhmetov, Dmitry" userId="1d39d2a1-c911-49c8-99e8-36840f8b699a" providerId="ADAL" clId="{6F2E6BA6-8B13-4D75-9F3B-52C4201A2780}" dt="2023-01-27T17:57:40.055" v="14590" actId="478"/>
          <ac:spMkLst>
            <pc:docMk/>
            <pc:sldMk cId="2793778272" sldId="2144867108"/>
            <ac:spMk id="12" creationId="{F3726A50-3361-E18C-25A5-B090617F114F}"/>
          </ac:spMkLst>
        </pc:spChg>
        <pc:spChg chg="add mod">
          <ac:chgData name="Akhmetov, Dmitry" userId="1d39d2a1-c911-49c8-99e8-36840f8b699a" providerId="ADAL" clId="{6F2E6BA6-8B13-4D75-9F3B-52C4201A2780}" dt="2023-01-27T17:58:57.800" v="14617" actId="1076"/>
          <ac:spMkLst>
            <pc:docMk/>
            <pc:sldMk cId="2793778272" sldId="2144867108"/>
            <ac:spMk id="17" creationId="{98B99608-74ED-43AE-DF29-F749ED683F05}"/>
          </ac:spMkLst>
        </pc:spChg>
        <pc:spChg chg="add mod">
          <ac:chgData name="Akhmetov, Dmitry" userId="1d39d2a1-c911-49c8-99e8-36840f8b699a" providerId="ADAL" clId="{6F2E6BA6-8B13-4D75-9F3B-52C4201A2780}" dt="2023-01-27T17:59:20.688" v="14644" actId="20577"/>
          <ac:spMkLst>
            <pc:docMk/>
            <pc:sldMk cId="2793778272" sldId="2144867108"/>
            <ac:spMk id="20" creationId="{F9F95A45-27A9-2AF6-2FC2-31BC87CA9864}"/>
          </ac:spMkLst>
        </pc:spChg>
        <pc:spChg chg="mod">
          <ac:chgData name="Akhmetov, Dmitry" userId="1d39d2a1-c911-49c8-99e8-36840f8b699a" providerId="ADAL" clId="{6F2E6BA6-8B13-4D75-9F3B-52C4201A2780}" dt="2022-12-12T20:44:27.751" v="4186" actId="1076"/>
          <ac:spMkLst>
            <pc:docMk/>
            <pc:sldMk cId="2793778272" sldId="2144867108"/>
            <ac:spMk id="33" creationId="{BE9A753C-59BB-429F-A220-073E9F034009}"/>
          </ac:spMkLst>
        </pc:spChg>
        <pc:spChg chg="add mod">
          <ac:chgData name="Akhmetov, Dmitry" userId="1d39d2a1-c911-49c8-99e8-36840f8b699a" providerId="ADAL" clId="{6F2E6BA6-8B13-4D75-9F3B-52C4201A2780}" dt="2022-12-12T23:57:50.819" v="5792" actId="14100"/>
          <ac:spMkLst>
            <pc:docMk/>
            <pc:sldMk cId="2793778272" sldId="2144867108"/>
            <ac:spMk id="64" creationId="{304F92ED-90E6-4B04-801E-AE148FBE55AA}"/>
          </ac:spMkLst>
        </pc:spChg>
        <pc:spChg chg="add mod">
          <ac:chgData name="Akhmetov, Dmitry" userId="1d39d2a1-c911-49c8-99e8-36840f8b699a" providerId="ADAL" clId="{6F2E6BA6-8B13-4D75-9F3B-52C4201A2780}" dt="2023-01-28T00:53:48.583" v="14912" actId="14100"/>
          <ac:spMkLst>
            <pc:docMk/>
            <pc:sldMk cId="2793778272" sldId="2144867108"/>
            <ac:spMk id="65" creationId="{DF117BFA-602A-40B3-9294-46452F845619}"/>
          </ac:spMkLst>
        </pc:spChg>
        <pc:spChg chg="del mod">
          <ac:chgData name="Akhmetov, Dmitry" userId="1d39d2a1-c911-49c8-99e8-36840f8b699a" providerId="ADAL" clId="{6F2E6BA6-8B13-4D75-9F3B-52C4201A2780}" dt="2022-12-13T23:48:21.751" v="9286" actId="478"/>
          <ac:spMkLst>
            <pc:docMk/>
            <pc:sldMk cId="2793778272" sldId="2144867108"/>
            <ac:spMk id="66" creationId="{FBD5E19D-AECF-46E6-B029-E6E481BE4367}"/>
          </ac:spMkLst>
        </pc:spChg>
        <pc:spChg chg="mod">
          <ac:chgData name="Akhmetov, Dmitry" userId="1d39d2a1-c911-49c8-99e8-36840f8b699a" providerId="ADAL" clId="{6F2E6BA6-8B13-4D75-9F3B-52C4201A2780}" dt="2022-12-12T20:45:43.982" v="4264" actId="1076"/>
          <ac:spMkLst>
            <pc:docMk/>
            <pc:sldMk cId="2793778272" sldId="2144867108"/>
            <ac:spMk id="71" creationId="{BCEE2C91-EDE5-479B-BD8B-7A4756326EDA}"/>
          </ac:spMkLst>
        </pc:spChg>
        <pc:spChg chg="mod">
          <ac:chgData name="Akhmetov, Dmitry" userId="1d39d2a1-c911-49c8-99e8-36840f8b699a" providerId="ADAL" clId="{6F2E6BA6-8B13-4D75-9F3B-52C4201A2780}" dt="2022-12-12T20:44:27.751" v="4186" actId="1076"/>
          <ac:spMkLst>
            <pc:docMk/>
            <pc:sldMk cId="2793778272" sldId="2144867108"/>
            <ac:spMk id="73" creationId="{D22C2251-8497-4D56-84B9-C3339A2CCEA2}"/>
          </ac:spMkLst>
        </pc:spChg>
        <pc:spChg chg="add del mod">
          <ac:chgData name="Akhmetov, Dmitry" userId="1d39d2a1-c911-49c8-99e8-36840f8b699a" providerId="ADAL" clId="{6F2E6BA6-8B13-4D75-9F3B-52C4201A2780}" dt="2023-01-27T17:57:37.542" v="14589" actId="478"/>
          <ac:spMkLst>
            <pc:docMk/>
            <pc:sldMk cId="2793778272" sldId="2144867108"/>
            <ac:spMk id="74" creationId="{E66E22D2-7D09-4A84-9D8B-15E5E5107B1E}"/>
          </ac:spMkLst>
        </pc:spChg>
        <pc:spChg chg="del">
          <ac:chgData name="Akhmetov, Dmitry" userId="1d39d2a1-c911-49c8-99e8-36840f8b699a" providerId="ADAL" clId="{6F2E6BA6-8B13-4D75-9F3B-52C4201A2780}" dt="2022-12-08T21:29:28.332" v="555" actId="478"/>
          <ac:spMkLst>
            <pc:docMk/>
            <pc:sldMk cId="2793778272" sldId="2144867108"/>
            <ac:spMk id="95" creationId="{CBC65733-7330-4592-ACC9-F8C58DEB6492}"/>
          </ac:spMkLst>
        </pc:spChg>
        <pc:spChg chg="del">
          <ac:chgData name="Akhmetov, Dmitry" userId="1d39d2a1-c911-49c8-99e8-36840f8b699a" providerId="ADAL" clId="{6F2E6BA6-8B13-4D75-9F3B-52C4201A2780}" dt="2022-12-08T21:29:09.753" v="551" actId="478"/>
          <ac:spMkLst>
            <pc:docMk/>
            <pc:sldMk cId="2793778272" sldId="2144867108"/>
            <ac:spMk id="98" creationId="{290D2C4E-E173-41E4-AD43-7A1EC0473237}"/>
          </ac:spMkLst>
        </pc:spChg>
        <pc:grpChg chg="mod">
          <ac:chgData name="Akhmetov, Dmitry" userId="1d39d2a1-c911-49c8-99e8-36840f8b699a" providerId="ADAL" clId="{6F2E6BA6-8B13-4D75-9F3B-52C4201A2780}" dt="2022-12-13T23:48:38.518" v="9288" actId="1076"/>
          <ac:grpSpMkLst>
            <pc:docMk/>
            <pc:sldMk cId="2793778272" sldId="2144867108"/>
            <ac:grpSpMk id="8" creationId="{42A74140-2FA4-4FEC-9837-42E5D7E570E5}"/>
          </ac:grpSpMkLst>
        </pc:grpChg>
        <pc:grpChg chg="mod">
          <ac:chgData name="Akhmetov, Dmitry" userId="1d39d2a1-c911-49c8-99e8-36840f8b699a" providerId="ADAL" clId="{6F2E6BA6-8B13-4D75-9F3B-52C4201A2780}" dt="2022-12-12T20:44:20.992" v="4185" actId="1076"/>
          <ac:grpSpMkLst>
            <pc:docMk/>
            <pc:sldMk cId="2793778272" sldId="2144867108"/>
            <ac:grpSpMk id="13" creationId="{7FC33CE3-ABE4-4C06-A932-A76ADB8A10C7}"/>
          </ac:grpSpMkLst>
        </pc:grpChg>
        <pc:picChg chg="del mod">
          <ac:chgData name="Akhmetov, Dmitry" userId="1d39d2a1-c911-49c8-99e8-36840f8b699a" providerId="ADAL" clId="{6F2E6BA6-8B13-4D75-9F3B-52C4201A2780}" dt="2023-01-28T00:51:41.336" v="14907" actId="478"/>
          <ac:picMkLst>
            <pc:docMk/>
            <pc:sldMk cId="2793778272" sldId="2144867108"/>
            <ac:picMk id="15" creationId="{069CFEA6-D7F0-3AB2-E8E1-86447CEF904C}"/>
          </ac:picMkLst>
        </pc:picChg>
        <pc:cxnChg chg="mod">
          <ac:chgData name="Akhmetov, Dmitry" userId="1d39d2a1-c911-49c8-99e8-36840f8b699a" providerId="ADAL" clId="{6F2E6BA6-8B13-4D75-9F3B-52C4201A2780}" dt="2022-12-13T23:49:00.443" v="9295" actId="1076"/>
          <ac:cxnSpMkLst>
            <pc:docMk/>
            <pc:sldMk cId="2793778272" sldId="2144867108"/>
            <ac:cxnSpMk id="11" creationId="{2637DD65-0081-4BB0-9ADB-D1998E61E301}"/>
          </ac:cxnSpMkLst>
        </pc:cxnChg>
      </pc:sldChg>
      <pc:sldChg chg="modSp mod ord modNotesTx">
        <pc:chgData name="Akhmetov, Dmitry" userId="1d39d2a1-c911-49c8-99e8-36840f8b699a" providerId="ADAL" clId="{6F2E6BA6-8B13-4D75-9F3B-52C4201A2780}" dt="2023-02-15T16:23:51.725" v="20306" actId="20577"/>
        <pc:sldMkLst>
          <pc:docMk/>
          <pc:sldMk cId="610824186" sldId="2144867122"/>
        </pc:sldMkLst>
        <pc:spChg chg="mod">
          <ac:chgData name="Akhmetov, Dmitry" userId="1d39d2a1-c911-49c8-99e8-36840f8b699a" providerId="ADAL" clId="{6F2E6BA6-8B13-4D75-9F3B-52C4201A2780}" dt="2023-02-15T16:23:51.725" v="20306" actId="20577"/>
          <ac:spMkLst>
            <pc:docMk/>
            <pc:sldMk cId="610824186" sldId="2144867122"/>
            <ac:spMk id="3" creationId="{4534E76F-3C4B-41F5-831D-E84466361F69}"/>
          </ac:spMkLst>
        </pc:spChg>
      </pc:sldChg>
      <pc:sldChg chg="modSp del mod modShow">
        <pc:chgData name="Akhmetov, Dmitry" userId="1d39d2a1-c911-49c8-99e8-36840f8b699a" providerId="ADAL" clId="{6F2E6BA6-8B13-4D75-9F3B-52C4201A2780}" dt="2022-12-14T01:49:10.596" v="9543" actId="2696"/>
        <pc:sldMkLst>
          <pc:docMk/>
          <pc:sldMk cId="1714783265" sldId="2144867136"/>
        </pc:sldMkLst>
        <pc:spChg chg="mod">
          <ac:chgData name="Akhmetov, Dmitry" userId="1d39d2a1-c911-49c8-99e8-36840f8b699a" providerId="ADAL" clId="{6F2E6BA6-8B13-4D75-9F3B-52C4201A2780}" dt="2022-12-12T19:20:01.052" v="3950" actId="400"/>
          <ac:spMkLst>
            <pc:docMk/>
            <pc:sldMk cId="1714783265" sldId="2144867136"/>
            <ac:spMk id="3" creationId="{99E30829-3618-4D1F-B9E0-D66D1F2EE6FF}"/>
          </ac:spMkLst>
        </pc:spChg>
      </pc:sldChg>
      <pc:sldChg chg="addSp delSp modSp mod ord delCm modCm modNotesTx">
        <pc:chgData name="Akhmetov, Dmitry" userId="1d39d2a1-c911-49c8-99e8-36840f8b699a" providerId="ADAL" clId="{6F2E6BA6-8B13-4D75-9F3B-52C4201A2780}" dt="2023-01-31T23:14:18.246" v="16502" actId="6549"/>
        <pc:sldMkLst>
          <pc:docMk/>
          <pc:sldMk cId="303423317" sldId="2144867140"/>
        </pc:sldMkLst>
        <pc:spChg chg="mod">
          <ac:chgData name="Akhmetov, Dmitry" userId="1d39d2a1-c911-49c8-99e8-36840f8b699a" providerId="ADAL" clId="{6F2E6BA6-8B13-4D75-9F3B-52C4201A2780}" dt="2023-01-31T22:49:08.090" v="16192" actId="20577"/>
          <ac:spMkLst>
            <pc:docMk/>
            <pc:sldMk cId="303423317" sldId="2144867140"/>
            <ac:spMk id="6" creationId="{8E29F0BD-EEC3-434D-A6FE-93799684ECF7}"/>
          </ac:spMkLst>
        </pc:spChg>
        <pc:spChg chg="mod topLvl">
          <ac:chgData name="Akhmetov, Dmitry" userId="1d39d2a1-c911-49c8-99e8-36840f8b699a" providerId="ADAL" clId="{6F2E6BA6-8B13-4D75-9F3B-52C4201A2780}" dt="2023-01-27T00:21:53.691" v="12582" actId="165"/>
          <ac:spMkLst>
            <pc:docMk/>
            <pc:sldMk cId="303423317" sldId="2144867140"/>
            <ac:spMk id="7" creationId="{AFFF3443-247B-44ED-A4A6-633B80E76239}"/>
          </ac:spMkLst>
        </pc:spChg>
        <pc:spChg chg="mod topLvl">
          <ac:chgData name="Akhmetov, Dmitry" userId="1d39d2a1-c911-49c8-99e8-36840f8b699a" providerId="ADAL" clId="{6F2E6BA6-8B13-4D75-9F3B-52C4201A2780}" dt="2023-01-27T00:21:53.691" v="12582" actId="165"/>
          <ac:spMkLst>
            <pc:docMk/>
            <pc:sldMk cId="303423317" sldId="2144867140"/>
            <ac:spMk id="8" creationId="{50BFFEB1-F9F3-4DD1-BA42-5E84F1D2E1AA}"/>
          </ac:spMkLst>
        </pc:spChg>
        <pc:spChg chg="mod topLvl">
          <ac:chgData name="Akhmetov, Dmitry" userId="1d39d2a1-c911-49c8-99e8-36840f8b699a" providerId="ADAL" clId="{6F2E6BA6-8B13-4D75-9F3B-52C4201A2780}" dt="2023-01-27T00:21:53.691" v="12582" actId="165"/>
          <ac:spMkLst>
            <pc:docMk/>
            <pc:sldMk cId="303423317" sldId="2144867140"/>
            <ac:spMk id="9" creationId="{F11DAC8D-C05C-42CC-8E17-8CD03005F575}"/>
          </ac:spMkLst>
        </pc:spChg>
        <pc:spChg chg="mod topLvl">
          <ac:chgData name="Akhmetov, Dmitry" userId="1d39d2a1-c911-49c8-99e8-36840f8b699a" providerId="ADAL" clId="{6F2E6BA6-8B13-4D75-9F3B-52C4201A2780}" dt="2023-01-27T00:21:53.691" v="12582" actId="165"/>
          <ac:spMkLst>
            <pc:docMk/>
            <pc:sldMk cId="303423317" sldId="2144867140"/>
            <ac:spMk id="10" creationId="{B8BE70C5-A602-4EF6-884E-AE4B132FBCEB}"/>
          </ac:spMkLst>
        </pc:spChg>
        <pc:spChg chg="del mod">
          <ac:chgData name="Akhmetov, Dmitry" userId="1d39d2a1-c911-49c8-99e8-36840f8b699a" providerId="ADAL" clId="{6F2E6BA6-8B13-4D75-9F3B-52C4201A2780}" dt="2022-12-14T01:54:57.783" v="9654" actId="478"/>
          <ac:spMkLst>
            <pc:docMk/>
            <pc:sldMk cId="303423317" sldId="2144867140"/>
            <ac:spMk id="11" creationId="{1759E380-34BA-4315-BEBC-E2CBA84318EF}"/>
          </ac:spMkLst>
        </pc:spChg>
        <pc:spChg chg="mod topLvl">
          <ac:chgData name="Akhmetov, Dmitry" userId="1d39d2a1-c911-49c8-99e8-36840f8b699a" providerId="ADAL" clId="{6F2E6BA6-8B13-4D75-9F3B-52C4201A2780}" dt="2023-01-27T00:21:53.691" v="12582" actId="165"/>
          <ac:spMkLst>
            <pc:docMk/>
            <pc:sldMk cId="303423317" sldId="2144867140"/>
            <ac:spMk id="12" creationId="{381ADD4D-1B4E-4A2D-B52B-EC10D0C5892B}"/>
          </ac:spMkLst>
        </pc:spChg>
        <pc:spChg chg="mod topLvl">
          <ac:chgData name="Akhmetov, Dmitry" userId="1d39d2a1-c911-49c8-99e8-36840f8b699a" providerId="ADAL" clId="{6F2E6BA6-8B13-4D75-9F3B-52C4201A2780}" dt="2023-01-27T00:21:53.691" v="12582" actId="165"/>
          <ac:spMkLst>
            <pc:docMk/>
            <pc:sldMk cId="303423317" sldId="2144867140"/>
            <ac:spMk id="13" creationId="{BC2288B7-7418-4F13-8B62-C5E5A15149A0}"/>
          </ac:spMkLst>
        </pc:spChg>
        <pc:spChg chg="mod topLvl">
          <ac:chgData name="Akhmetov, Dmitry" userId="1d39d2a1-c911-49c8-99e8-36840f8b699a" providerId="ADAL" clId="{6F2E6BA6-8B13-4D75-9F3B-52C4201A2780}" dt="2023-01-27T00:21:53.691" v="12582" actId="165"/>
          <ac:spMkLst>
            <pc:docMk/>
            <pc:sldMk cId="303423317" sldId="2144867140"/>
            <ac:spMk id="14" creationId="{B1F01A21-F720-4692-AF78-10A3789C4367}"/>
          </ac:spMkLst>
        </pc:spChg>
        <pc:spChg chg="mod">
          <ac:chgData name="Akhmetov, Dmitry" userId="1d39d2a1-c911-49c8-99e8-36840f8b699a" providerId="ADAL" clId="{6F2E6BA6-8B13-4D75-9F3B-52C4201A2780}" dt="2023-01-27T00:21:53.691" v="12582" actId="165"/>
          <ac:spMkLst>
            <pc:docMk/>
            <pc:sldMk cId="303423317" sldId="2144867140"/>
            <ac:spMk id="16" creationId="{948B75FF-D124-402B-B784-801EDB481F53}"/>
          </ac:spMkLst>
        </pc:spChg>
        <pc:spChg chg="mod">
          <ac:chgData name="Akhmetov, Dmitry" userId="1d39d2a1-c911-49c8-99e8-36840f8b699a" providerId="ADAL" clId="{6F2E6BA6-8B13-4D75-9F3B-52C4201A2780}" dt="2023-01-27T00:21:53.691" v="12582" actId="165"/>
          <ac:spMkLst>
            <pc:docMk/>
            <pc:sldMk cId="303423317" sldId="2144867140"/>
            <ac:spMk id="17" creationId="{018B2477-D593-4D9E-845A-7C70ED8BE379}"/>
          </ac:spMkLst>
        </pc:spChg>
        <pc:spChg chg="mod">
          <ac:chgData name="Akhmetov, Dmitry" userId="1d39d2a1-c911-49c8-99e8-36840f8b699a" providerId="ADAL" clId="{6F2E6BA6-8B13-4D75-9F3B-52C4201A2780}" dt="2023-01-27T00:21:53.691" v="12582" actId="165"/>
          <ac:spMkLst>
            <pc:docMk/>
            <pc:sldMk cId="303423317" sldId="2144867140"/>
            <ac:spMk id="18" creationId="{3DC2CF72-2F43-4E99-B38D-78F1617AAEB9}"/>
          </ac:spMkLst>
        </pc:spChg>
        <pc:spChg chg="del">
          <ac:chgData name="Akhmetov, Dmitry" userId="1d39d2a1-c911-49c8-99e8-36840f8b699a" providerId="ADAL" clId="{6F2E6BA6-8B13-4D75-9F3B-52C4201A2780}" dt="2022-12-08T00:19:04.531" v="62" actId="478"/>
          <ac:spMkLst>
            <pc:docMk/>
            <pc:sldMk cId="303423317" sldId="2144867140"/>
            <ac:spMk id="21" creationId="{12AD268E-2847-4F2A-8716-7FAC4CBECD0B}"/>
          </ac:spMkLst>
        </pc:spChg>
        <pc:spChg chg="mod topLvl">
          <ac:chgData name="Akhmetov, Dmitry" userId="1d39d2a1-c911-49c8-99e8-36840f8b699a" providerId="ADAL" clId="{6F2E6BA6-8B13-4D75-9F3B-52C4201A2780}" dt="2023-01-27T00:22:45.250" v="12595" actId="1076"/>
          <ac:spMkLst>
            <pc:docMk/>
            <pc:sldMk cId="303423317" sldId="2144867140"/>
            <ac:spMk id="22" creationId="{616A1976-7808-4CF2-90AE-48B49503F697}"/>
          </ac:spMkLst>
        </pc:spChg>
        <pc:spChg chg="mod topLvl">
          <ac:chgData name="Akhmetov, Dmitry" userId="1d39d2a1-c911-49c8-99e8-36840f8b699a" providerId="ADAL" clId="{6F2E6BA6-8B13-4D75-9F3B-52C4201A2780}" dt="2023-01-27T00:22:45.250" v="12595" actId="1076"/>
          <ac:spMkLst>
            <pc:docMk/>
            <pc:sldMk cId="303423317" sldId="2144867140"/>
            <ac:spMk id="23" creationId="{EBBFA437-8185-4D00-9ADC-B07B6CD3E606}"/>
          </ac:spMkLst>
        </pc:spChg>
        <pc:spChg chg="mod topLvl">
          <ac:chgData name="Akhmetov, Dmitry" userId="1d39d2a1-c911-49c8-99e8-36840f8b699a" providerId="ADAL" clId="{6F2E6BA6-8B13-4D75-9F3B-52C4201A2780}" dt="2023-01-27T00:22:45.250" v="12595" actId="1076"/>
          <ac:spMkLst>
            <pc:docMk/>
            <pc:sldMk cId="303423317" sldId="2144867140"/>
            <ac:spMk id="24" creationId="{60568C73-A3D5-488F-ABA2-4DD58BDF7064}"/>
          </ac:spMkLst>
        </pc:spChg>
        <pc:spChg chg="mod topLvl">
          <ac:chgData name="Akhmetov, Dmitry" userId="1d39d2a1-c911-49c8-99e8-36840f8b699a" providerId="ADAL" clId="{6F2E6BA6-8B13-4D75-9F3B-52C4201A2780}" dt="2023-01-27T00:22:45.250" v="12595" actId="1076"/>
          <ac:spMkLst>
            <pc:docMk/>
            <pc:sldMk cId="303423317" sldId="2144867140"/>
            <ac:spMk id="25" creationId="{EB5E4A5D-A291-4474-A1D3-31BBDCD60F4C}"/>
          </ac:spMkLst>
        </pc:spChg>
        <pc:spChg chg="mod topLvl">
          <ac:chgData name="Akhmetov, Dmitry" userId="1d39d2a1-c911-49c8-99e8-36840f8b699a" providerId="ADAL" clId="{6F2E6BA6-8B13-4D75-9F3B-52C4201A2780}" dt="2023-01-27T00:22:45.250" v="12595" actId="1076"/>
          <ac:spMkLst>
            <pc:docMk/>
            <pc:sldMk cId="303423317" sldId="2144867140"/>
            <ac:spMk id="28" creationId="{F4EC6F21-3FA1-405B-8722-7020884295F1}"/>
          </ac:spMkLst>
        </pc:spChg>
        <pc:spChg chg="del mod">
          <ac:chgData name="Akhmetov, Dmitry" userId="1d39d2a1-c911-49c8-99e8-36840f8b699a" providerId="ADAL" clId="{6F2E6BA6-8B13-4D75-9F3B-52C4201A2780}" dt="2023-01-26T23:38:36.834" v="11780" actId="478"/>
          <ac:spMkLst>
            <pc:docMk/>
            <pc:sldMk cId="303423317" sldId="2144867140"/>
            <ac:spMk id="29" creationId="{12F14F66-6C13-4EBE-9DCB-538C2331650E}"/>
          </ac:spMkLst>
        </pc:spChg>
        <pc:spChg chg="mod topLvl">
          <ac:chgData name="Akhmetov, Dmitry" userId="1d39d2a1-c911-49c8-99e8-36840f8b699a" providerId="ADAL" clId="{6F2E6BA6-8B13-4D75-9F3B-52C4201A2780}" dt="2023-01-27T00:22:45.250" v="12595" actId="1076"/>
          <ac:spMkLst>
            <pc:docMk/>
            <pc:sldMk cId="303423317" sldId="2144867140"/>
            <ac:spMk id="30" creationId="{8EF731B1-66E7-4D4B-BC9F-254CE00EC6BC}"/>
          </ac:spMkLst>
        </pc:spChg>
        <pc:spChg chg="del mod">
          <ac:chgData name="Akhmetov, Dmitry" userId="1d39d2a1-c911-49c8-99e8-36840f8b699a" providerId="ADAL" clId="{6F2E6BA6-8B13-4D75-9F3B-52C4201A2780}" dt="2023-01-26T23:44:05.171" v="12046" actId="478"/>
          <ac:spMkLst>
            <pc:docMk/>
            <pc:sldMk cId="303423317" sldId="2144867140"/>
            <ac:spMk id="31" creationId="{A1E0085E-C51A-42FE-AA36-F55DA716CAAE}"/>
          </ac:spMkLst>
        </pc:spChg>
        <pc:spChg chg="mod">
          <ac:chgData name="Akhmetov, Dmitry" userId="1d39d2a1-c911-49c8-99e8-36840f8b699a" providerId="ADAL" clId="{6F2E6BA6-8B13-4D75-9F3B-52C4201A2780}" dt="2023-01-27T01:13:11.149" v="13647" actId="6549"/>
          <ac:spMkLst>
            <pc:docMk/>
            <pc:sldMk cId="303423317" sldId="2144867140"/>
            <ac:spMk id="32" creationId="{79B5474D-9ECF-41E0-A129-6D8370B2B8F6}"/>
          </ac:spMkLst>
        </pc:spChg>
        <pc:spChg chg="del">
          <ac:chgData name="Akhmetov, Dmitry" userId="1d39d2a1-c911-49c8-99e8-36840f8b699a" providerId="ADAL" clId="{6F2E6BA6-8B13-4D75-9F3B-52C4201A2780}" dt="2022-12-08T00:19:01.338" v="61" actId="478"/>
          <ac:spMkLst>
            <pc:docMk/>
            <pc:sldMk cId="303423317" sldId="2144867140"/>
            <ac:spMk id="33" creationId="{4E67063A-A64B-437E-8008-9B1F9F3F4B4B}"/>
          </ac:spMkLst>
        </pc:spChg>
        <pc:spChg chg="mod topLvl">
          <ac:chgData name="Akhmetov, Dmitry" userId="1d39d2a1-c911-49c8-99e8-36840f8b699a" providerId="ADAL" clId="{6F2E6BA6-8B13-4D75-9F3B-52C4201A2780}" dt="2023-01-27T00:21:53.691" v="12582" actId="165"/>
          <ac:spMkLst>
            <pc:docMk/>
            <pc:sldMk cId="303423317" sldId="2144867140"/>
            <ac:spMk id="35" creationId="{66FDD537-0B8D-45E0-9BE1-D7711E39221F}"/>
          </ac:spMkLst>
        </pc:spChg>
        <pc:spChg chg="mod topLvl">
          <ac:chgData name="Akhmetov, Dmitry" userId="1d39d2a1-c911-49c8-99e8-36840f8b699a" providerId="ADAL" clId="{6F2E6BA6-8B13-4D75-9F3B-52C4201A2780}" dt="2023-01-27T00:21:53.691" v="12582" actId="165"/>
          <ac:spMkLst>
            <pc:docMk/>
            <pc:sldMk cId="303423317" sldId="2144867140"/>
            <ac:spMk id="36" creationId="{17B9C080-EB65-41D0-A1F8-9B112306826C}"/>
          </ac:spMkLst>
        </pc:spChg>
        <pc:spChg chg="add del mod">
          <ac:chgData name="Akhmetov, Dmitry" userId="1d39d2a1-c911-49c8-99e8-36840f8b699a" providerId="ADAL" clId="{6F2E6BA6-8B13-4D75-9F3B-52C4201A2780}" dt="2022-12-08T00:25:16.126" v="196" actId="478"/>
          <ac:spMkLst>
            <pc:docMk/>
            <pc:sldMk cId="303423317" sldId="2144867140"/>
            <ac:spMk id="39" creationId="{65D95829-859D-4DF4-B233-644D5DCF8602}"/>
          </ac:spMkLst>
        </pc:spChg>
        <pc:spChg chg="add mod topLvl">
          <ac:chgData name="Akhmetov, Dmitry" userId="1d39d2a1-c911-49c8-99e8-36840f8b699a" providerId="ADAL" clId="{6F2E6BA6-8B13-4D75-9F3B-52C4201A2780}" dt="2023-01-27T00:23:10.663" v="12602" actId="14100"/>
          <ac:spMkLst>
            <pc:docMk/>
            <pc:sldMk cId="303423317" sldId="2144867140"/>
            <ac:spMk id="40" creationId="{84059CA4-DB04-4BA2-958F-248AA30FE6B8}"/>
          </ac:spMkLst>
        </pc:spChg>
        <pc:spChg chg="add mod topLvl">
          <ac:chgData name="Akhmetov, Dmitry" userId="1d39d2a1-c911-49c8-99e8-36840f8b699a" providerId="ADAL" clId="{6F2E6BA6-8B13-4D75-9F3B-52C4201A2780}" dt="2023-01-27T00:23:10.663" v="12602" actId="14100"/>
          <ac:spMkLst>
            <pc:docMk/>
            <pc:sldMk cId="303423317" sldId="2144867140"/>
            <ac:spMk id="41" creationId="{4A522CE6-CA25-4F4E-8243-3D67F39A07BB}"/>
          </ac:spMkLst>
        </pc:spChg>
        <pc:spChg chg="add mod topLvl">
          <ac:chgData name="Akhmetov, Dmitry" userId="1d39d2a1-c911-49c8-99e8-36840f8b699a" providerId="ADAL" clId="{6F2E6BA6-8B13-4D75-9F3B-52C4201A2780}" dt="2023-01-27T00:23:10.663" v="12602" actId="14100"/>
          <ac:spMkLst>
            <pc:docMk/>
            <pc:sldMk cId="303423317" sldId="2144867140"/>
            <ac:spMk id="42" creationId="{83009080-17AB-4307-BD15-9687DB9D9DC8}"/>
          </ac:spMkLst>
        </pc:spChg>
        <pc:spChg chg="add mod topLvl">
          <ac:chgData name="Akhmetov, Dmitry" userId="1d39d2a1-c911-49c8-99e8-36840f8b699a" providerId="ADAL" clId="{6F2E6BA6-8B13-4D75-9F3B-52C4201A2780}" dt="2023-01-27T00:23:14.329" v="12603" actId="1076"/>
          <ac:spMkLst>
            <pc:docMk/>
            <pc:sldMk cId="303423317" sldId="2144867140"/>
            <ac:spMk id="45" creationId="{BE779C08-C391-4785-B3C9-90578EB9B3A3}"/>
          </ac:spMkLst>
        </pc:spChg>
        <pc:spChg chg="add mod topLvl">
          <ac:chgData name="Akhmetov, Dmitry" userId="1d39d2a1-c911-49c8-99e8-36840f8b699a" providerId="ADAL" clId="{6F2E6BA6-8B13-4D75-9F3B-52C4201A2780}" dt="2023-01-27T00:22:45.250" v="12595" actId="1076"/>
          <ac:spMkLst>
            <pc:docMk/>
            <pc:sldMk cId="303423317" sldId="2144867140"/>
            <ac:spMk id="46" creationId="{AA8CC049-3DEE-4AC6-BBE8-4049BE99A80D}"/>
          </ac:spMkLst>
        </pc:spChg>
        <pc:spChg chg="add mod">
          <ac:chgData name="Akhmetov, Dmitry" userId="1d39d2a1-c911-49c8-99e8-36840f8b699a" providerId="ADAL" clId="{6F2E6BA6-8B13-4D75-9F3B-52C4201A2780}" dt="2023-01-31T23:14:18.246" v="16502" actId="6549"/>
          <ac:spMkLst>
            <pc:docMk/>
            <pc:sldMk cId="303423317" sldId="2144867140"/>
            <ac:spMk id="49" creationId="{050BC89F-D687-A1BB-6AE4-0D636D24232A}"/>
          </ac:spMkLst>
        </pc:spChg>
        <pc:spChg chg="add mod topLvl">
          <ac:chgData name="Akhmetov, Dmitry" userId="1d39d2a1-c911-49c8-99e8-36840f8b699a" providerId="ADAL" clId="{6F2E6BA6-8B13-4D75-9F3B-52C4201A2780}" dt="2023-01-27T00:22:45.250" v="12595" actId="1076"/>
          <ac:spMkLst>
            <pc:docMk/>
            <pc:sldMk cId="303423317" sldId="2144867140"/>
            <ac:spMk id="50" creationId="{A7470A90-8A1F-4510-AA01-A9C0F78D71A5}"/>
          </ac:spMkLst>
        </pc:spChg>
        <pc:spChg chg="add mod topLvl">
          <ac:chgData name="Akhmetov, Dmitry" userId="1d39d2a1-c911-49c8-99e8-36840f8b699a" providerId="ADAL" clId="{6F2E6BA6-8B13-4D75-9F3B-52C4201A2780}" dt="2023-01-27T00:21:53.691" v="12582" actId="165"/>
          <ac:spMkLst>
            <pc:docMk/>
            <pc:sldMk cId="303423317" sldId="2144867140"/>
            <ac:spMk id="52" creationId="{917A2900-CFC3-4DCB-9E5B-F2690DCF70C2}"/>
          </ac:spMkLst>
        </pc:spChg>
        <pc:spChg chg="add del mod">
          <ac:chgData name="Akhmetov, Dmitry" userId="1d39d2a1-c911-49c8-99e8-36840f8b699a" providerId="ADAL" clId="{6F2E6BA6-8B13-4D75-9F3B-52C4201A2780}" dt="2022-12-14T02:05:18.740" v="9809" actId="478"/>
          <ac:spMkLst>
            <pc:docMk/>
            <pc:sldMk cId="303423317" sldId="2144867140"/>
            <ac:spMk id="62" creationId="{D7F3E032-8F13-42F5-8CC8-2830640B4B7E}"/>
          </ac:spMkLst>
        </pc:spChg>
        <pc:spChg chg="add del mod">
          <ac:chgData name="Akhmetov, Dmitry" userId="1d39d2a1-c911-49c8-99e8-36840f8b699a" providerId="ADAL" clId="{6F2E6BA6-8B13-4D75-9F3B-52C4201A2780}" dt="2022-12-13T00:19:42.758" v="5871" actId="478"/>
          <ac:spMkLst>
            <pc:docMk/>
            <pc:sldMk cId="303423317" sldId="2144867140"/>
            <ac:spMk id="69" creationId="{F6FF3C1C-DE5E-4E42-A691-BE1660E77C54}"/>
          </ac:spMkLst>
        </pc:spChg>
        <pc:grpChg chg="mod topLvl">
          <ac:chgData name="Akhmetov, Dmitry" userId="1d39d2a1-c911-49c8-99e8-36840f8b699a" providerId="ADAL" clId="{6F2E6BA6-8B13-4D75-9F3B-52C4201A2780}" dt="2023-01-27T00:21:53.691" v="12582" actId="165"/>
          <ac:grpSpMkLst>
            <pc:docMk/>
            <pc:sldMk cId="303423317" sldId="2144867140"/>
            <ac:grpSpMk id="15" creationId="{CC896A2E-A12E-4489-B6AC-1CD7AF4358F5}"/>
          </ac:grpSpMkLst>
        </pc:grpChg>
        <pc:grpChg chg="add del mod">
          <ac:chgData name="Akhmetov, Dmitry" userId="1d39d2a1-c911-49c8-99e8-36840f8b699a" providerId="ADAL" clId="{6F2E6BA6-8B13-4D75-9F3B-52C4201A2780}" dt="2023-01-27T00:21:53.691" v="12582" actId="165"/>
          <ac:grpSpMkLst>
            <pc:docMk/>
            <pc:sldMk cId="303423317" sldId="2144867140"/>
            <ac:grpSpMk id="51" creationId="{1542D0BD-ED57-57B5-FBAF-E1748DE43998}"/>
          </ac:grpSpMkLst>
        </pc:grpChg>
        <pc:graphicFrameChg chg="add del modGraphic">
          <ac:chgData name="Akhmetov, Dmitry" userId="1d39d2a1-c911-49c8-99e8-36840f8b699a" providerId="ADAL" clId="{6F2E6BA6-8B13-4D75-9F3B-52C4201A2780}" dt="2022-12-08T00:21:39.031" v="154" actId="27309"/>
          <ac:graphicFrameMkLst>
            <pc:docMk/>
            <pc:sldMk cId="303423317" sldId="2144867140"/>
            <ac:graphicFrameMk id="37" creationId="{7A5EC7C8-5029-4F72-A021-13C9F5275171}"/>
          </ac:graphicFrameMkLst>
        </pc:graphicFrameChg>
        <pc:cxnChg chg="mod topLvl">
          <ac:chgData name="Akhmetov, Dmitry" userId="1d39d2a1-c911-49c8-99e8-36840f8b699a" providerId="ADAL" clId="{6F2E6BA6-8B13-4D75-9F3B-52C4201A2780}" dt="2023-01-27T00:21:53.691" v="12582" actId="165"/>
          <ac:cxnSpMkLst>
            <pc:docMk/>
            <pc:sldMk cId="303423317" sldId="2144867140"/>
            <ac:cxnSpMk id="19" creationId="{13A50812-FBE1-4ED1-A800-FAF92AF0FD82}"/>
          </ac:cxnSpMkLst>
        </pc:cxnChg>
        <pc:cxnChg chg="mod topLvl">
          <ac:chgData name="Akhmetov, Dmitry" userId="1d39d2a1-c911-49c8-99e8-36840f8b699a" providerId="ADAL" clId="{6F2E6BA6-8B13-4D75-9F3B-52C4201A2780}" dt="2023-01-27T00:21:53.691" v="12582" actId="165"/>
          <ac:cxnSpMkLst>
            <pc:docMk/>
            <pc:sldMk cId="303423317" sldId="2144867140"/>
            <ac:cxnSpMk id="20" creationId="{CF844FFE-5D75-45C0-89D6-65780C8F6FA3}"/>
          </ac:cxnSpMkLst>
        </pc:cxnChg>
        <pc:cxnChg chg="mod topLvl">
          <ac:chgData name="Akhmetov, Dmitry" userId="1d39d2a1-c911-49c8-99e8-36840f8b699a" providerId="ADAL" clId="{6F2E6BA6-8B13-4D75-9F3B-52C4201A2780}" dt="2023-01-27T00:22:48.848" v="12596" actId="14100"/>
          <ac:cxnSpMkLst>
            <pc:docMk/>
            <pc:sldMk cId="303423317" sldId="2144867140"/>
            <ac:cxnSpMk id="26" creationId="{F053866A-C559-4125-BE6F-7DFFEEB2BCB4}"/>
          </ac:cxnSpMkLst>
        </pc:cxnChg>
        <pc:cxnChg chg="mod topLvl">
          <ac:chgData name="Akhmetov, Dmitry" userId="1d39d2a1-c911-49c8-99e8-36840f8b699a" providerId="ADAL" clId="{6F2E6BA6-8B13-4D75-9F3B-52C4201A2780}" dt="2023-01-27T00:22:52.936" v="12598" actId="14100"/>
          <ac:cxnSpMkLst>
            <pc:docMk/>
            <pc:sldMk cId="303423317" sldId="2144867140"/>
            <ac:cxnSpMk id="27" creationId="{CC61EA12-239D-4AB4-BBC9-E766F2B21668}"/>
          </ac:cxnSpMkLst>
        </pc:cxnChg>
        <pc:cxnChg chg="mod topLvl">
          <ac:chgData name="Akhmetov, Dmitry" userId="1d39d2a1-c911-49c8-99e8-36840f8b699a" providerId="ADAL" clId="{6F2E6BA6-8B13-4D75-9F3B-52C4201A2780}" dt="2023-01-27T00:21:53.691" v="12582" actId="165"/>
          <ac:cxnSpMkLst>
            <pc:docMk/>
            <pc:sldMk cId="303423317" sldId="2144867140"/>
            <ac:cxnSpMk id="34" creationId="{8567BA04-8E2E-4427-BD20-FE126693E5A6}"/>
          </ac:cxnSpMkLst>
        </pc:cxnChg>
        <pc:cxnChg chg="add mod topLvl">
          <ac:chgData name="Akhmetov, Dmitry" userId="1d39d2a1-c911-49c8-99e8-36840f8b699a" providerId="ADAL" clId="{6F2E6BA6-8B13-4D75-9F3B-52C4201A2780}" dt="2023-01-27T00:22:51.612" v="12597" actId="14100"/>
          <ac:cxnSpMkLst>
            <pc:docMk/>
            <pc:sldMk cId="303423317" sldId="2144867140"/>
            <ac:cxnSpMk id="43" creationId="{E4EA64CA-C8E7-4F0D-BCC5-473C2EC35E8D}"/>
          </ac:cxnSpMkLst>
        </pc:cxnChg>
        <pc:cxnChg chg="add mod topLvl">
          <ac:chgData name="Akhmetov, Dmitry" userId="1d39d2a1-c911-49c8-99e8-36840f8b699a" providerId="ADAL" clId="{6F2E6BA6-8B13-4D75-9F3B-52C4201A2780}" dt="2023-01-27T00:23:16.988" v="12604" actId="14100"/>
          <ac:cxnSpMkLst>
            <pc:docMk/>
            <pc:sldMk cId="303423317" sldId="2144867140"/>
            <ac:cxnSpMk id="44" creationId="{B4551A36-A4A1-47B7-A0E5-49B8516BC64E}"/>
          </ac:cxnSpMkLst>
        </pc:cxnChg>
        <pc:cxnChg chg="add mod topLvl">
          <ac:chgData name="Akhmetov, Dmitry" userId="1d39d2a1-c911-49c8-99e8-36840f8b699a" providerId="ADAL" clId="{6F2E6BA6-8B13-4D75-9F3B-52C4201A2780}" dt="2023-01-27T00:21:53.691" v="12582" actId="165"/>
          <ac:cxnSpMkLst>
            <pc:docMk/>
            <pc:sldMk cId="303423317" sldId="2144867140"/>
            <ac:cxnSpMk id="47" creationId="{D8341789-6497-479C-B4D2-F83C60AF42BD}"/>
          </ac:cxnSpMkLst>
        </pc:cxnChg>
        <pc:cxnChg chg="add mod topLvl">
          <ac:chgData name="Akhmetov, Dmitry" userId="1d39d2a1-c911-49c8-99e8-36840f8b699a" providerId="ADAL" clId="{6F2E6BA6-8B13-4D75-9F3B-52C4201A2780}" dt="2023-01-27T00:21:53.691" v="12582" actId="165"/>
          <ac:cxnSpMkLst>
            <pc:docMk/>
            <pc:sldMk cId="303423317" sldId="2144867140"/>
            <ac:cxnSpMk id="48" creationId="{EFD54F23-020A-4B33-AAFA-17B24593C3D3}"/>
          </ac:cxnSpMkLst>
        </pc:cxnChg>
        <pc:cxnChg chg="add del mod">
          <ac:chgData name="Akhmetov, Dmitry" userId="1d39d2a1-c911-49c8-99e8-36840f8b699a" providerId="ADAL" clId="{6F2E6BA6-8B13-4D75-9F3B-52C4201A2780}" dt="2022-12-14T01:53:23.853" v="9556" actId="478"/>
          <ac:cxnSpMkLst>
            <pc:docMk/>
            <pc:sldMk cId="303423317" sldId="2144867140"/>
            <ac:cxnSpMk id="53" creationId="{9299DB10-F309-419A-AC54-3C27DD02B5ED}"/>
          </ac:cxnSpMkLst>
        </pc:cxnChg>
        <pc:cxnChg chg="add del mod">
          <ac:chgData name="Akhmetov, Dmitry" userId="1d39d2a1-c911-49c8-99e8-36840f8b699a" providerId="ADAL" clId="{6F2E6BA6-8B13-4D75-9F3B-52C4201A2780}" dt="2022-12-14T02:05:21.810" v="9810" actId="478"/>
          <ac:cxnSpMkLst>
            <pc:docMk/>
            <pc:sldMk cId="303423317" sldId="2144867140"/>
            <ac:cxnSpMk id="63" creationId="{CC4EF4BB-0236-44BE-ABC0-0885475AD2D4}"/>
          </ac:cxnSpMkLst>
        </pc:cxnChg>
      </pc:sldChg>
      <pc:sldChg chg="addSp modSp del mod ord modShow">
        <pc:chgData name="Akhmetov, Dmitry" userId="1d39d2a1-c911-49c8-99e8-36840f8b699a" providerId="ADAL" clId="{6F2E6BA6-8B13-4D75-9F3B-52C4201A2780}" dt="2023-02-14T23:45:49.026" v="20123" actId="47"/>
        <pc:sldMkLst>
          <pc:docMk/>
          <pc:sldMk cId="177616201" sldId="2144867141"/>
        </pc:sldMkLst>
        <pc:spChg chg="mod">
          <ac:chgData name="Akhmetov, Dmitry" userId="1d39d2a1-c911-49c8-99e8-36840f8b699a" providerId="ADAL" clId="{6F2E6BA6-8B13-4D75-9F3B-52C4201A2780}" dt="2022-12-09T22:59:59.633" v="2643" actId="20577"/>
          <ac:spMkLst>
            <pc:docMk/>
            <pc:sldMk cId="177616201" sldId="2144867141"/>
            <ac:spMk id="7" creationId="{AC0AFE77-CD54-46D9-8355-32E79FA23126}"/>
          </ac:spMkLst>
        </pc:spChg>
        <pc:spChg chg="mod">
          <ac:chgData name="Akhmetov, Dmitry" userId="1d39d2a1-c911-49c8-99e8-36840f8b699a" providerId="ADAL" clId="{6F2E6BA6-8B13-4D75-9F3B-52C4201A2780}" dt="2022-12-09T22:58:57.560" v="2584" actId="1076"/>
          <ac:spMkLst>
            <pc:docMk/>
            <pc:sldMk cId="177616201" sldId="2144867141"/>
            <ac:spMk id="10" creationId="{97B41538-9A3C-4DCF-9BD0-4339B518CA39}"/>
          </ac:spMkLst>
        </pc:spChg>
        <pc:grpChg chg="add mod">
          <ac:chgData name="Akhmetov, Dmitry" userId="1d39d2a1-c911-49c8-99e8-36840f8b699a" providerId="ADAL" clId="{6F2E6BA6-8B13-4D75-9F3B-52C4201A2780}" dt="2022-12-09T22:58:43.603" v="2583" actId="1076"/>
          <ac:grpSpMkLst>
            <pc:docMk/>
            <pc:sldMk cId="177616201" sldId="2144867141"/>
            <ac:grpSpMk id="2" creationId="{20B2C59E-A850-4DE2-AD6C-C90511EC67CC}"/>
          </ac:grpSpMkLst>
        </pc:grpChg>
        <pc:picChg chg="mod">
          <ac:chgData name="Akhmetov, Dmitry" userId="1d39d2a1-c911-49c8-99e8-36840f8b699a" providerId="ADAL" clId="{6F2E6BA6-8B13-4D75-9F3B-52C4201A2780}" dt="2022-12-09T22:58:34.114" v="2581" actId="1076"/>
          <ac:picMkLst>
            <pc:docMk/>
            <pc:sldMk cId="177616201" sldId="2144867141"/>
            <ac:picMk id="6" creationId="{453C14DA-3AA2-452A-99AD-AC8B6135F64A}"/>
          </ac:picMkLst>
        </pc:picChg>
      </pc:sldChg>
      <pc:sldChg chg="del ord">
        <pc:chgData name="Akhmetov, Dmitry" userId="1d39d2a1-c911-49c8-99e8-36840f8b699a" providerId="ADAL" clId="{6F2E6BA6-8B13-4D75-9F3B-52C4201A2780}" dt="2022-12-14T22:37:01.322" v="10480" actId="2696"/>
        <pc:sldMkLst>
          <pc:docMk/>
          <pc:sldMk cId="583483201" sldId="2144867142"/>
        </pc:sldMkLst>
      </pc:sldChg>
      <pc:sldChg chg="modSp del mod">
        <pc:chgData name="Akhmetov, Dmitry" userId="1d39d2a1-c911-49c8-99e8-36840f8b699a" providerId="ADAL" clId="{6F2E6BA6-8B13-4D75-9F3B-52C4201A2780}" dt="2022-12-09T00:30:03.229" v="2192" actId="47"/>
        <pc:sldMkLst>
          <pc:docMk/>
          <pc:sldMk cId="2338409133" sldId="2144867143"/>
        </pc:sldMkLst>
        <pc:spChg chg="mod">
          <ac:chgData name="Akhmetov, Dmitry" userId="1d39d2a1-c911-49c8-99e8-36840f8b699a" providerId="ADAL" clId="{6F2E6BA6-8B13-4D75-9F3B-52C4201A2780}" dt="2022-12-09T00:16:24.658" v="2089" actId="14100"/>
          <ac:spMkLst>
            <pc:docMk/>
            <pc:sldMk cId="2338409133" sldId="2144867143"/>
            <ac:spMk id="8" creationId="{DAC4D263-1E4B-4239-8CA4-F4B3881C6844}"/>
          </ac:spMkLst>
        </pc:spChg>
      </pc:sldChg>
      <pc:sldChg chg="modSp del mod ord modShow">
        <pc:chgData name="Akhmetov, Dmitry" userId="1d39d2a1-c911-49c8-99e8-36840f8b699a" providerId="ADAL" clId="{6F2E6BA6-8B13-4D75-9F3B-52C4201A2780}" dt="2023-02-14T23:45:49.026" v="20123" actId="47"/>
        <pc:sldMkLst>
          <pc:docMk/>
          <pc:sldMk cId="735976209" sldId="2144867144"/>
        </pc:sldMkLst>
        <pc:spChg chg="mod">
          <ac:chgData name="Akhmetov, Dmitry" userId="1d39d2a1-c911-49c8-99e8-36840f8b699a" providerId="ADAL" clId="{6F2E6BA6-8B13-4D75-9F3B-52C4201A2780}" dt="2022-12-09T00:29:51.647" v="2191" actId="20577"/>
          <ac:spMkLst>
            <pc:docMk/>
            <pc:sldMk cId="735976209" sldId="2144867144"/>
            <ac:spMk id="14" creationId="{21B3F25D-A803-4A0B-B3C6-AAD00F1E5F42}"/>
          </ac:spMkLst>
        </pc:spChg>
        <pc:spChg chg="mod">
          <ac:chgData name="Akhmetov, Dmitry" userId="1d39d2a1-c911-49c8-99e8-36840f8b699a" providerId="ADAL" clId="{6F2E6BA6-8B13-4D75-9F3B-52C4201A2780}" dt="2022-12-09T00:29:18.042" v="2173" actId="20577"/>
          <ac:spMkLst>
            <pc:docMk/>
            <pc:sldMk cId="735976209" sldId="2144867144"/>
            <ac:spMk id="15" creationId="{6A883610-2D7A-4777-9602-C760FE4BEB9C}"/>
          </ac:spMkLst>
        </pc:spChg>
      </pc:sldChg>
      <pc:sldChg chg="del mod ord modShow">
        <pc:chgData name="Akhmetov, Dmitry" userId="1d39d2a1-c911-49c8-99e8-36840f8b699a" providerId="ADAL" clId="{6F2E6BA6-8B13-4D75-9F3B-52C4201A2780}" dt="2023-02-14T23:45:49.026" v="20123" actId="47"/>
        <pc:sldMkLst>
          <pc:docMk/>
          <pc:sldMk cId="2863994537" sldId="2144867145"/>
        </pc:sldMkLst>
      </pc:sldChg>
      <pc:sldChg chg="modSp del mod ord modShow">
        <pc:chgData name="Akhmetov, Dmitry" userId="1d39d2a1-c911-49c8-99e8-36840f8b699a" providerId="ADAL" clId="{6F2E6BA6-8B13-4D75-9F3B-52C4201A2780}" dt="2023-02-14T23:45:49.026" v="20123" actId="47"/>
        <pc:sldMkLst>
          <pc:docMk/>
          <pc:sldMk cId="1110391353" sldId="2144867146"/>
        </pc:sldMkLst>
        <pc:spChg chg="mod">
          <ac:chgData name="Akhmetov, Dmitry" userId="1d39d2a1-c911-49c8-99e8-36840f8b699a" providerId="ADAL" clId="{6F2E6BA6-8B13-4D75-9F3B-52C4201A2780}" dt="2022-12-09T00:26:55.473" v="2167"/>
          <ac:spMkLst>
            <pc:docMk/>
            <pc:sldMk cId="1110391353" sldId="2144867146"/>
            <ac:spMk id="7" creationId="{F94A752F-13F8-40FB-8161-B065ADBD23B2}"/>
          </ac:spMkLst>
        </pc:spChg>
        <pc:spChg chg="mod">
          <ac:chgData name="Akhmetov, Dmitry" userId="1d39d2a1-c911-49c8-99e8-36840f8b699a" providerId="ADAL" clId="{6F2E6BA6-8B13-4D75-9F3B-52C4201A2780}" dt="2022-12-09T00:26:55.473" v="2167"/>
          <ac:spMkLst>
            <pc:docMk/>
            <pc:sldMk cId="1110391353" sldId="2144867146"/>
            <ac:spMk id="8" creationId="{93C5067A-444D-4D5D-AB36-5199B4BDB374}"/>
          </ac:spMkLst>
        </pc:spChg>
        <pc:spChg chg="mod">
          <ac:chgData name="Akhmetov, Dmitry" userId="1d39d2a1-c911-49c8-99e8-36840f8b699a" providerId="ADAL" clId="{6F2E6BA6-8B13-4D75-9F3B-52C4201A2780}" dt="2022-12-09T00:26:55.473" v="2167"/>
          <ac:spMkLst>
            <pc:docMk/>
            <pc:sldMk cId="1110391353" sldId="2144867146"/>
            <ac:spMk id="9" creationId="{64E595B7-64BA-423C-84F6-608104C13CAA}"/>
          </ac:spMkLst>
        </pc:spChg>
        <pc:spChg chg="mod">
          <ac:chgData name="Akhmetov, Dmitry" userId="1d39d2a1-c911-49c8-99e8-36840f8b699a" providerId="ADAL" clId="{6F2E6BA6-8B13-4D75-9F3B-52C4201A2780}" dt="2022-12-09T00:26:55.473" v="2167"/>
          <ac:spMkLst>
            <pc:docMk/>
            <pc:sldMk cId="1110391353" sldId="2144867146"/>
            <ac:spMk id="10" creationId="{ED9C8BF0-AC6C-4D48-812D-A1F67ABD7B8E}"/>
          </ac:spMkLst>
        </pc:spChg>
        <pc:spChg chg="mod">
          <ac:chgData name="Akhmetov, Dmitry" userId="1d39d2a1-c911-49c8-99e8-36840f8b699a" providerId="ADAL" clId="{6F2E6BA6-8B13-4D75-9F3B-52C4201A2780}" dt="2022-12-09T00:26:55.473" v="2167"/>
          <ac:spMkLst>
            <pc:docMk/>
            <pc:sldMk cId="1110391353" sldId="2144867146"/>
            <ac:spMk id="63" creationId="{89A58383-0A94-4BEA-9BAD-733F73A74A2B}"/>
          </ac:spMkLst>
        </pc:spChg>
        <pc:spChg chg="mod">
          <ac:chgData name="Akhmetov, Dmitry" userId="1d39d2a1-c911-49c8-99e8-36840f8b699a" providerId="ADAL" clId="{6F2E6BA6-8B13-4D75-9F3B-52C4201A2780}" dt="2022-12-09T00:26:55.473" v="2167"/>
          <ac:spMkLst>
            <pc:docMk/>
            <pc:sldMk cId="1110391353" sldId="2144867146"/>
            <ac:spMk id="68" creationId="{E51BA367-05C0-40F3-9E47-75DB84608A32}"/>
          </ac:spMkLst>
        </pc:spChg>
        <pc:spChg chg="mod">
          <ac:chgData name="Akhmetov, Dmitry" userId="1d39d2a1-c911-49c8-99e8-36840f8b699a" providerId="ADAL" clId="{6F2E6BA6-8B13-4D75-9F3B-52C4201A2780}" dt="2022-12-09T00:26:55.473" v="2167"/>
          <ac:spMkLst>
            <pc:docMk/>
            <pc:sldMk cId="1110391353" sldId="2144867146"/>
            <ac:spMk id="69" creationId="{421A7B9D-4F68-46B2-B26C-23EE94480163}"/>
          </ac:spMkLst>
        </pc:spChg>
        <pc:spChg chg="mod">
          <ac:chgData name="Akhmetov, Dmitry" userId="1d39d2a1-c911-49c8-99e8-36840f8b699a" providerId="ADAL" clId="{6F2E6BA6-8B13-4D75-9F3B-52C4201A2780}" dt="2022-12-09T00:26:55.473" v="2167"/>
          <ac:spMkLst>
            <pc:docMk/>
            <pc:sldMk cId="1110391353" sldId="2144867146"/>
            <ac:spMk id="72" creationId="{C2A7A287-22A7-41C5-A7C0-7FBC4F1D19A0}"/>
          </ac:spMkLst>
        </pc:spChg>
        <pc:spChg chg="mod">
          <ac:chgData name="Akhmetov, Dmitry" userId="1d39d2a1-c911-49c8-99e8-36840f8b699a" providerId="ADAL" clId="{6F2E6BA6-8B13-4D75-9F3B-52C4201A2780}" dt="2022-12-09T00:26:55.473" v="2167"/>
          <ac:spMkLst>
            <pc:docMk/>
            <pc:sldMk cId="1110391353" sldId="2144867146"/>
            <ac:spMk id="73" creationId="{185C3B20-7D16-4C25-AD2B-4EA0FA439F96}"/>
          </ac:spMkLst>
        </pc:spChg>
        <pc:spChg chg="mod">
          <ac:chgData name="Akhmetov, Dmitry" userId="1d39d2a1-c911-49c8-99e8-36840f8b699a" providerId="ADAL" clId="{6F2E6BA6-8B13-4D75-9F3B-52C4201A2780}" dt="2022-12-09T00:26:55.473" v="2167"/>
          <ac:spMkLst>
            <pc:docMk/>
            <pc:sldMk cId="1110391353" sldId="2144867146"/>
            <ac:spMk id="74" creationId="{3E4C5D84-2A87-41B0-A848-6512B2CECA2D}"/>
          </ac:spMkLst>
        </pc:spChg>
        <pc:spChg chg="mod">
          <ac:chgData name="Akhmetov, Dmitry" userId="1d39d2a1-c911-49c8-99e8-36840f8b699a" providerId="ADAL" clId="{6F2E6BA6-8B13-4D75-9F3B-52C4201A2780}" dt="2022-12-09T00:26:55.473" v="2167"/>
          <ac:spMkLst>
            <pc:docMk/>
            <pc:sldMk cId="1110391353" sldId="2144867146"/>
            <ac:spMk id="77" creationId="{21C052CB-E291-4C5B-A96E-DDB345964627}"/>
          </ac:spMkLst>
        </pc:spChg>
        <pc:spChg chg="mod">
          <ac:chgData name="Akhmetov, Dmitry" userId="1d39d2a1-c911-49c8-99e8-36840f8b699a" providerId="ADAL" clId="{6F2E6BA6-8B13-4D75-9F3B-52C4201A2780}" dt="2022-12-09T00:26:55.473" v="2167"/>
          <ac:spMkLst>
            <pc:docMk/>
            <pc:sldMk cId="1110391353" sldId="2144867146"/>
            <ac:spMk id="78" creationId="{4AED07D2-D622-46AE-B2E4-2DBD10711C7D}"/>
          </ac:spMkLst>
        </pc:spChg>
        <pc:spChg chg="mod">
          <ac:chgData name="Akhmetov, Dmitry" userId="1d39d2a1-c911-49c8-99e8-36840f8b699a" providerId="ADAL" clId="{6F2E6BA6-8B13-4D75-9F3B-52C4201A2780}" dt="2022-12-09T00:26:55.473" v="2167"/>
          <ac:spMkLst>
            <pc:docMk/>
            <pc:sldMk cId="1110391353" sldId="2144867146"/>
            <ac:spMk id="79" creationId="{A3E15590-8E2F-4294-BEF7-65B96A0316C3}"/>
          </ac:spMkLst>
        </pc:spChg>
        <pc:spChg chg="mod">
          <ac:chgData name="Akhmetov, Dmitry" userId="1d39d2a1-c911-49c8-99e8-36840f8b699a" providerId="ADAL" clId="{6F2E6BA6-8B13-4D75-9F3B-52C4201A2780}" dt="2022-12-09T00:26:55.473" v="2167"/>
          <ac:spMkLst>
            <pc:docMk/>
            <pc:sldMk cId="1110391353" sldId="2144867146"/>
            <ac:spMk id="80" creationId="{F0585398-5150-4D00-B67B-2953EF8FBA23}"/>
          </ac:spMkLst>
        </pc:spChg>
        <pc:spChg chg="mod">
          <ac:chgData name="Akhmetov, Dmitry" userId="1d39d2a1-c911-49c8-99e8-36840f8b699a" providerId="ADAL" clId="{6F2E6BA6-8B13-4D75-9F3B-52C4201A2780}" dt="2022-12-09T00:26:55.473" v="2167"/>
          <ac:spMkLst>
            <pc:docMk/>
            <pc:sldMk cId="1110391353" sldId="2144867146"/>
            <ac:spMk id="81" creationId="{F129CE72-49CA-457E-B2AA-46BD74C1A961}"/>
          </ac:spMkLst>
        </pc:spChg>
        <pc:grpChg chg="mod">
          <ac:chgData name="Akhmetov, Dmitry" userId="1d39d2a1-c911-49c8-99e8-36840f8b699a" providerId="ADAL" clId="{6F2E6BA6-8B13-4D75-9F3B-52C4201A2780}" dt="2022-12-09T00:26:55.473" v="2167"/>
          <ac:grpSpMkLst>
            <pc:docMk/>
            <pc:sldMk cId="1110391353" sldId="2144867146"/>
            <ac:grpSpMk id="11" creationId="{B193876C-5EE7-4999-A6A3-350CC9490406}"/>
          </ac:grpSpMkLst>
        </pc:grpChg>
        <pc:cxnChg chg="mod">
          <ac:chgData name="Akhmetov, Dmitry" userId="1d39d2a1-c911-49c8-99e8-36840f8b699a" providerId="ADAL" clId="{6F2E6BA6-8B13-4D75-9F3B-52C4201A2780}" dt="2022-12-09T00:26:55.473" v="2167"/>
          <ac:cxnSpMkLst>
            <pc:docMk/>
            <pc:sldMk cId="1110391353" sldId="2144867146"/>
            <ac:cxnSpMk id="64" creationId="{B3770361-0570-4E49-B204-2B4FB7A5D641}"/>
          </ac:cxnSpMkLst>
        </pc:cxnChg>
        <pc:cxnChg chg="mod">
          <ac:chgData name="Akhmetov, Dmitry" userId="1d39d2a1-c911-49c8-99e8-36840f8b699a" providerId="ADAL" clId="{6F2E6BA6-8B13-4D75-9F3B-52C4201A2780}" dt="2022-12-09T00:26:55.473" v="2167"/>
          <ac:cxnSpMkLst>
            <pc:docMk/>
            <pc:sldMk cId="1110391353" sldId="2144867146"/>
            <ac:cxnSpMk id="65" creationId="{D0DE7147-4A5F-472B-A318-C31393B8C73B}"/>
          </ac:cxnSpMkLst>
        </pc:cxnChg>
        <pc:cxnChg chg="mod">
          <ac:chgData name="Akhmetov, Dmitry" userId="1d39d2a1-c911-49c8-99e8-36840f8b699a" providerId="ADAL" clId="{6F2E6BA6-8B13-4D75-9F3B-52C4201A2780}" dt="2022-12-09T00:26:55.473" v="2167"/>
          <ac:cxnSpMkLst>
            <pc:docMk/>
            <pc:sldMk cId="1110391353" sldId="2144867146"/>
            <ac:cxnSpMk id="66" creationId="{3D81E477-4588-445A-936E-0F1F76FD3FE6}"/>
          </ac:cxnSpMkLst>
        </pc:cxnChg>
        <pc:cxnChg chg="mod">
          <ac:chgData name="Akhmetov, Dmitry" userId="1d39d2a1-c911-49c8-99e8-36840f8b699a" providerId="ADAL" clId="{6F2E6BA6-8B13-4D75-9F3B-52C4201A2780}" dt="2022-12-09T00:26:55.473" v="2167"/>
          <ac:cxnSpMkLst>
            <pc:docMk/>
            <pc:sldMk cId="1110391353" sldId="2144867146"/>
            <ac:cxnSpMk id="67" creationId="{567945BD-BBCF-4CEB-B126-589AE8CB5D5E}"/>
          </ac:cxnSpMkLst>
        </pc:cxnChg>
        <pc:cxnChg chg="mod">
          <ac:chgData name="Akhmetov, Dmitry" userId="1d39d2a1-c911-49c8-99e8-36840f8b699a" providerId="ADAL" clId="{6F2E6BA6-8B13-4D75-9F3B-52C4201A2780}" dt="2022-12-09T00:26:55.473" v="2167"/>
          <ac:cxnSpMkLst>
            <pc:docMk/>
            <pc:sldMk cId="1110391353" sldId="2144867146"/>
            <ac:cxnSpMk id="70" creationId="{4361D9C6-5498-45A4-8760-DAECECBCD276}"/>
          </ac:cxnSpMkLst>
        </pc:cxnChg>
        <pc:cxnChg chg="mod">
          <ac:chgData name="Akhmetov, Dmitry" userId="1d39d2a1-c911-49c8-99e8-36840f8b699a" providerId="ADAL" clId="{6F2E6BA6-8B13-4D75-9F3B-52C4201A2780}" dt="2022-12-09T00:26:55.473" v="2167"/>
          <ac:cxnSpMkLst>
            <pc:docMk/>
            <pc:sldMk cId="1110391353" sldId="2144867146"/>
            <ac:cxnSpMk id="71" creationId="{28950784-2DA3-479F-B683-F15EA8C7E643}"/>
          </ac:cxnSpMkLst>
        </pc:cxnChg>
        <pc:cxnChg chg="mod">
          <ac:chgData name="Akhmetov, Dmitry" userId="1d39d2a1-c911-49c8-99e8-36840f8b699a" providerId="ADAL" clId="{6F2E6BA6-8B13-4D75-9F3B-52C4201A2780}" dt="2022-12-09T00:26:55.473" v="2167"/>
          <ac:cxnSpMkLst>
            <pc:docMk/>
            <pc:sldMk cId="1110391353" sldId="2144867146"/>
            <ac:cxnSpMk id="75" creationId="{51A4CCDE-9F66-4343-85EA-DF0899A2DCEC}"/>
          </ac:cxnSpMkLst>
        </pc:cxnChg>
        <pc:cxnChg chg="mod">
          <ac:chgData name="Akhmetov, Dmitry" userId="1d39d2a1-c911-49c8-99e8-36840f8b699a" providerId="ADAL" clId="{6F2E6BA6-8B13-4D75-9F3B-52C4201A2780}" dt="2022-12-09T00:26:55.473" v="2167"/>
          <ac:cxnSpMkLst>
            <pc:docMk/>
            <pc:sldMk cId="1110391353" sldId="2144867146"/>
            <ac:cxnSpMk id="76" creationId="{A65AC93A-CD0A-49FB-AD49-8CCE13227859}"/>
          </ac:cxnSpMkLst>
        </pc:cxnChg>
      </pc:sldChg>
      <pc:sldChg chg="del mod ord modShow">
        <pc:chgData name="Akhmetov, Dmitry" userId="1d39d2a1-c911-49c8-99e8-36840f8b699a" providerId="ADAL" clId="{6F2E6BA6-8B13-4D75-9F3B-52C4201A2780}" dt="2023-02-14T23:45:49.026" v="20123" actId="47"/>
        <pc:sldMkLst>
          <pc:docMk/>
          <pc:sldMk cId="1818609271" sldId="2144867147"/>
        </pc:sldMkLst>
      </pc:sldChg>
      <pc:sldChg chg="addSp delSp modSp new mod ord delCm modCm modNotesTx">
        <pc:chgData name="Akhmetov, Dmitry" userId="1d39d2a1-c911-49c8-99e8-36840f8b699a" providerId="ADAL" clId="{6F2E6BA6-8B13-4D75-9F3B-52C4201A2780}" dt="2023-02-06T20:49:51.628" v="19051" actId="20577"/>
        <pc:sldMkLst>
          <pc:docMk/>
          <pc:sldMk cId="1714845049" sldId="2144867148"/>
        </pc:sldMkLst>
        <pc:spChg chg="mod">
          <ac:chgData name="Akhmetov, Dmitry" userId="1d39d2a1-c911-49c8-99e8-36840f8b699a" providerId="ADAL" clId="{6F2E6BA6-8B13-4D75-9F3B-52C4201A2780}" dt="2023-01-31T22:55:50.708" v="16304" actId="20577"/>
          <ac:spMkLst>
            <pc:docMk/>
            <pc:sldMk cId="1714845049" sldId="2144867148"/>
            <ac:spMk id="2" creationId="{BB5EE49C-D493-434C-A5F4-DD6EA12ACC21}"/>
          </ac:spMkLst>
        </pc:spChg>
        <pc:spChg chg="add del mod">
          <ac:chgData name="Akhmetov, Dmitry" userId="1d39d2a1-c911-49c8-99e8-36840f8b699a" providerId="ADAL" clId="{6F2E6BA6-8B13-4D75-9F3B-52C4201A2780}" dt="2022-12-08T21:39:24.763" v="672" actId="478"/>
          <ac:spMkLst>
            <pc:docMk/>
            <pc:sldMk cId="1714845049" sldId="2144867148"/>
            <ac:spMk id="7" creationId="{DA685869-A962-4C40-95A9-E2974B094A43}"/>
          </ac:spMkLst>
        </pc:spChg>
        <pc:spChg chg="add mod">
          <ac:chgData name="Akhmetov, Dmitry" userId="1d39d2a1-c911-49c8-99e8-36840f8b699a" providerId="ADAL" clId="{6F2E6BA6-8B13-4D75-9F3B-52C4201A2780}" dt="2023-02-06T20:49:51.628" v="19051" actId="20577"/>
          <ac:spMkLst>
            <pc:docMk/>
            <pc:sldMk cId="1714845049" sldId="2144867148"/>
            <ac:spMk id="8" creationId="{EDD94D22-CE3B-4841-A72A-2A7B1F0C6ED4}"/>
          </ac:spMkLst>
        </pc:spChg>
        <pc:spChg chg="add del mod">
          <ac:chgData name="Akhmetov, Dmitry" userId="1d39d2a1-c911-49c8-99e8-36840f8b699a" providerId="ADAL" clId="{6F2E6BA6-8B13-4D75-9F3B-52C4201A2780}" dt="2022-12-08T23:10:51.134" v="1819" actId="478"/>
          <ac:spMkLst>
            <pc:docMk/>
            <pc:sldMk cId="1714845049" sldId="2144867148"/>
            <ac:spMk id="10" creationId="{FE942F3C-7760-4293-A827-545F09CB7FD5}"/>
          </ac:spMkLst>
        </pc:spChg>
      </pc:sldChg>
      <pc:sldChg chg="addSp delSp modSp add mod ord modNotesTx">
        <pc:chgData name="Akhmetov, Dmitry" userId="1d39d2a1-c911-49c8-99e8-36840f8b699a" providerId="ADAL" clId="{6F2E6BA6-8B13-4D75-9F3B-52C4201A2780}" dt="2023-02-14T23:48:39.454" v="20304" actId="6549"/>
        <pc:sldMkLst>
          <pc:docMk/>
          <pc:sldMk cId="4029940996" sldId="2144867149"/>
        </pc:sldMkLst>
        <pc:spChg chg="mod">
          <ac:chgData name="Akhmetov, Dmitry" userId="1d39d2a1-c911-49c8-99e8-36840f8b699a" providerId="ADAL" clId="{6F2E6BA6-8B13-4D75-9F3B-52C4201A2780}" dt="2023-01-31T22:59:48.515" v="16389" actId="20577"/>
          <ac:spMkLst>
            <pc:docMk/>
            <pc:sldMk cId="4029940996" sldId="2144867149"/>
            <ac:spMk id="7" creationId="{AC0AFE77-CD54-46D9-8355-32E79FA23126}"/>
          </ac:spMkLst>
        </pc:spChg>
        <pc:spChg chg="mod">
          <ac:chgData name="Akhmetov, Dmitry" userId="1d39d2a1-c911-49c8-99e8-36840f8b699a" providerId="ADAL" clId="{6F2E6BA6-8B13-4D75-9F3B-52C4201A2780}" dt="2023-01-31T23:01:27.632" v="16420" actId="20577"/>
          <ac:spMkLst>
            <pc:docMk/>
            <pc:sldMk cId="4029940996" sldId="2144867149"/>
            <ac:spMk id="8" creationId="{EBF34A1D-3544-4FF3-B715-5098482EE8C8}"/>
          </ac:spMkLst>
        </pc:spChg>
        <pc:spChg chg="del mod">
          <ac:chgData name="Akhmetov, Dmitry" userId="1d39d2a1-c911-49c8-99e8-36840f8b699a" providerId="ADAL" clId="{6F2E6BA6-8B13-4D75-9F3B-52C4201A2780}" dt="2022-12-09T23:40:56.540" v="3295" actId="478"/>
          <ac:spMkLst>
            <pc:docMk/>
            <pc:sldMk cId="4029940996" sldId="2144867149"/>
            <ac:spMk id="9" creationId="{57A4F5CB-6BA0-4AAA-9291-EE0CA3C8CE82}"/>
          </ac:spMkLst>
        </pc:spChg>
        <pc:spChg chg="del topLvl">
          <ac:chgData name="Akhmetov, Dmitry" userId="1d39d2a1-c911-49c8-99e8-36840f8b699a" providerId="ADAL" clId="{6F2E6BA6-8B13-4D75-9F3B-52C4201A2780}" dt="2022-12-09T23:00:41.374" v="2646" actId="478"/>
          <ac:spMkLst>
            <pc:docMk/>
            <pc:sldMk cId="4029940996" sldId="2144867149"/>
            <ac:spMk id="10" creationId="{97B41538-9A3C-4DCF-9BD0-4339B518CA39}"/>
          </ac:spMkLst>
        </pc:spChg>
        <pc:spChg chg="del">
          <ac:chgData name="Akhmetov, Dmitry" userId="1d39d2a1-c911-49c8-99e8-36840f8b699a" providerId="ADAL" clId="{6F2E6BA6-8B13-4D75-9F3B-52C4201A2780}" dt="2022-12-09T23:00:42.881" v="2647" actId="478"/>
          <ac:spMkLst>
            <pc:docMk/>
            <pc:sldMk cId="4029940996" sldId="2144867149"/>
            <ac:spMk id="11" creationId="{5337449F-C17D-41DF-8851-35FBE70AD282}"/>
          </ac:spMkLst>
        </pc:spChg>
        <pc:spChg chg="del mod">
          <ac:chgData name="Akhmetov, Dmitry" userId="1d39d2a1-c911-49c8-99e8-36840f8b699a" providerId="ADAL" clId="{6F2E6BA6-8B13-4D75-9F3B-52C4201A2780}" dt="2022-12-09T23:13:07.714" v="3001" actId="478"/>
          <ac:spMkLst>
            <pc:docMk/>
            <pc:sldMk cId="4029940996" sldId="2144867149"/>
            <ac:spMk id="12" creationId="{B863852B-B109-40D8-9743-FAF5618D40FE}"/>
          </ac:spMkLst>
        </pc:spChg>
        <pc:spChg chg="add del mod">
          <ac:chgData name="Akhmetov, Dmitry" userId="1d39d2a1-c911-49c8-99e8-36840f8b699a" providerId="ADAL" clId="{6F2E6BA6-8B13-4D75-9F3B-52C4201A2780}" dt="2022-12-09T23:41:37.973" v="3303" actId="478"/>
          <ac:spMkLst>
            <pc:docMk/>
            <pc:sldMk cId="4029940996" sldId="2144867149"/>
            <ac:spMk id="13" creationId="{3D454A58-4F5C-48E8-B7C6-8899CB0B3982}"/>
          </ac:spMkLst>
        </pc:spChg>
        <pc:spChg chg="add mod">
          <ac:chgData name="Akhmetov, Dmitry" userId="1d39d2a1-c911-49c8-99e8-36840f8b699a" providerId="ADAL" clId="{6F2E6BA6-8B13-4D75-9F3B-52C4201A2780}" dt="2023-01-31T23:00:54.350" v="16419" actId="20577"/>
          <ac:spMkLst>
            <pc:docMk/>
            <pc:sldMk cId="4029940996" sldId="2144867149"/>
            <ac:spMk id="14" creationId="{25B33B47-BF24-4978-966B-69E7F66D632C}"/>
          </ac:spMkLst>
        </pc:spChg>
        <pc:spChg chg="add del mod">
          <ac:chgData name="Akhmetov, Dmitry" userId="1d39d2a1-c911-49c8-99e8-36840f8b699a" providerId="ADAL" clId="{6F2E6BA6-8B13-4D75-9F3B-52C4201A2780}" dt="2022-12-09T23:00:58.485" v="2653" actId="478"/>
          <ac:spMkLst>
            <pc:docMk/>
            <pc:sldMk cId="4029940996" sldId="2144867149"/>
            <ac:spMk id="15" creationId="{662BABE3-CE8F-4374-9CD4-D8987A76832F}"/>
          </ac:spMkLst>
        </pc:spChg>
        <pc:spChg chg="add del mod">
          <ac:chgData name="Akhmetov, Dmitry" userId="1d39d2a1-c911-49c8-99e8-36840f8b699a" providerId="ADAL" clId="{6F2E6BA6-8B13-4D75-9F3B-52C4201A2780}" dt="2022-12-09T23:00:55.191" v="2651" actId="478"/>
          <ac:spMkLst>
            <pc:docMk/>
            <pc:sldMk cId="4029940996" sldId="2144867149"/>
            <ac:spMk id="16" creationId="{26E00B30-038E-4210-8EA6-6E0156C29E97}"/>
          </ac:spMkLst>
        </pc:spChg>
        <pc:spChg chg="add del mod">
          <ac:chgData name="Akhmetov, Dmitry" userId="1d39d2a1-c911-49c8-99e8-36840f8b699a" providerId="ADAL" clId="{6F2E6BA6-8B13-4D75-9F3B-52C4201A2780}" dt="2022-12-09T23:01:28.715" v="2682" actId="478"/>
          <ac:spMkLst>
            <pc:docMk/>
            <pc:sldMk cId="4029940996" sldId="2144867149"/>
            <ac:spMk id="17" creationId="{D5C4D5F3-78B1-4730-975F-C5A7C2D71A88}"/>
          </ac:spMkLst>
        </pc:spChg>
        <pc:spChg chg="add mod">
          <ac:chgData name="Akhmetov, Dmitry" userId="1d39d2a1-c911-49c8-99e8-36840f8b699a" providerId="ADAL" clId="{6F2E6BA6-8B13-4D75-9F3B-52C4201A2780}" dt="2023-01-27T01:07:30.483" v="13543" actId="1076"/>
          <ac:spMkLst>
            <pc:docMk/>
            <pc:sldMk cId="4029940996" sldId="2144867149"/>
            <ac:spMk id="18" creationId="{0C3649B1-2F22-4E4C-8903-DE5E80689198}"/>
          </ac:spMkLst>
        </pc:spChg>
        <pc:spChg chg="add mod">
          <ac:chgData name="Akhmetov, Dmitry" userId="1d39d2a1-c911-49c8-99e8-36840f8b699a" providerId="ADAL" clId="{6F2E6BA6-8B13-4D75-9F3B-52C4201A2780}" dt="2023-01-27T01:07:30.483" v="13543" actId="1076"/>
          <ac:spMkLst>
            <pc:docMk/>
            <pc:sldMk cId="4029940996" sldId="2144867149"/>
            <ac:spMk id="19" creationId="{E3BEDB07-2DFB-4802-820F-A86B379FABF1}"/>
          </ac:spMkLst>
        </pc:spChg>
        <pc:spChg chg="add del mod">
          <ac:chgData name="Akhmetov, Dmitry" userId="1d39d2a1-c911-49c8-99e8-36840f8b699a" providerId="ADAL" clId="{6F2E6BA6-8B13-4D75-9F3B-52C4201A2780}" dt="2022-12-09T23:02:45.795" v="2695" actId="478"/>
          <ac:spMkLst>
            <pc:docMk/>
            <pc:sldMk cId="4029940996" sldId="2144867149"/>
            <ac:spMk id="20" creationId="{E4974063-EFB8-40D0-9524-C2C20BB710A6}"/>
          </ac:spMkLst>
        </pc:spChg>
        <pc:spChg chg="add del mod">
          <ac:chgData name="Akhmetov, Dmitry" userId="1d39d2a1-c911-49c8-99e8-36840f8b699a" providerId="ADAL" clId="{6F2E6BA6-8B13-4D75-9F3B-52C4201A2780}" dt="2022-12-09T23:03:02.680" v="2701" actId="478"/>
          <ac:spMkLst>
            <pc:docMk/>
            <pc:sldMk cId="4029940996" sldId="2144867149"/>
            <ac:spMk id="21" creationId="{D35447F2-AC2B-48FD-A804-5C0FEFAF8768}"/>
          </ac:spMkLst>
        </pc:spChg>
        <pc:spChg chg="mod">
          <ac:chgData name="Akhmetov, Dmitry" userId="1d39d2a1-c911-49c8-99e8-36840f8b699a" providerId="ADAL" clId="{6F2E6BA6-8B13-4D75-9F3B-52C4201A2780}" dt="2022-12-09T23:00:44.146" v="2648"/>
          <ac:spMkLst>
            <pc:docMk/>
            <pc:sldMk cId="4029940996" sldId="2144867149"/>
            <ac:spMk id="23" creationId="{6CEB23B6-9272-428E-B638-A54AC12F9636}"/>
          </ac:spMkLst>
        </pc:spChg>
        <pc:spChg chg="mod">
          <ac:chgData name="Akhmetov, Dmitry" userId="1d39d2a1-c911-49c8-99e8-36840f8b699a" providerId="ADAL" clId="{6F2E6BA6-8B13-4D75-9F3B-52C4201A2780}" dt="2022-12-09T23:00:44.146" v="2648"/>
          <ac:spMkLst>
            <pc:docMk/>
            <pc:sldMk cId="4029940996" sldId="2144867149"/>
            <ac:spMk id="24" creationId="{4FE99B1F-44DC-40C7-AF51-211371963FAA}"/>
          </ac:spMkLst>
        </pc:spChg>
        <pc:spChg chg="mod">
          <ac:chgData name="Akhmetov, Dmitry" userId="1d39d2a1-c911-49c8-99e8-36840f8b699a" providerId="ADAL" clId="{6F2E6BA6-8B13-4D75-9F3B-52C4201A2780}" dt="2022-12-09T23:00:44.146" v="2648"/>
          <ac:spMkLst>
            <pc:docMk/>
            <pc:sldMk cId="4029940996" sldId="2144867149"/>
            <ac:spMk id="25" creationId="{557CACE5-13BC-43D8-AB8C-97674C481D29}"/>
          </ac:spMkLst>
        </pc:spChg>
        <pc:spChg chg="add mod">
          <ac:chgData name="Akhmetov, Dmitry" userId="1d39d2a1-c911-49c8-99e8-36840f8b699a" providerId="ADAL" clId="{6F2E6BA6-8B13-4D75-9F3B-52C4201A2780}" dt="2023-01-27T01:07:30.483" v="13543" actId="1076"/>
          <ac:spMkLst>
            <pc:docMk/>
            <pc:sldMk cId="4029940996" sldId="2144867149"/>
            <ac:spMk id="28" creationId="{FE4E3623-E347-4398-8157-791436A6AEDD}"/>
          </ac:spMkLst>
        </pc:spChg>
        <pc:spChg chg="add mod">
          <ac:chgData name="Akhmetov, Dmitry" userId="1d39d2a1-c911-49c8-99e8-36840f8b699a" providerId="ADAL" clId="{6F2E6BA6-8B13-4D75-9F3B-52C4201A2780}" dt="2023-01-27T01:07:30.483" v="13543" actId="1076"/>
          <ac:spMkLst>
            <pc:docMk/>
            <pc:sldMk cId="4029940996" sldId="2144867149"/>
            <ac:spMk id="29" creationId="{8994277F-D9C9-4ED8-B2A6-2BB05C8EE695}"/>
          </ac:spMkLst>
        </pc:spChg>
        <pc:spChg chg="add mod">
          <ac:chgData name="Akhmetov, Dmitry" userId="1d39d2a1-c911-49c8-99e8-36840f8b699a" providerId="ADAL" clId="{6F2E6BA6-8B13-4D75-9F3B-52C4201A2780}" dt="2023-01-27T01:07:30.483" v="13543" actId="1076"/>
          <ac:spMkLst>
            <pc:docMk/>
            <pc:sldMk cId="4029940996" sldId="2144867149"/>
            <ac:spMk id="30" creationId="{E471CF3D-6F13-4C48-A4E9-FC6FB52BF94C}"/>
          </ac:spMkLst>
        </pc:spChg>
        <pc:spChg chg="add mod">
          <ac:chgData name="Akhmetov, Dmitry" userId="1d39d2a1-c911-49c8-99e8-36840f8b699a" providerId="ADAL" clId="{6F2E6BA6-8B13-4D75-9F3B-52C4201A2780}" dt="2023-01-27T01:07:30.483" v="13543" actId="1076"/>
          <ac:spMkLst>
            <pc:docMk/>
            <pc:sldMk cId="4029940996" sldId="2144867149"/>
            <ac:spMk id="31" creationId="{49CF6A10-37DE-4F78-A13E-118D683840E8}"/>
          </ac:spMkLst>
        </pc:spChg>
        <pc:spChg chg="add mod">
          <ac:chgData name="Akhmetov, Dmitry" userId="1d39d2a1-c911-49c8-99e8-36840f8b699a" providerId="ADAL" clId="{6F2E6BA6-8B13-4D75-9F3B-52C4201A2780}" dt="2023-01-27T01:07:30.483" v="13543" actId="1076"/>
          <ac:spMkLst>
            <pc:docMk/>
            <pc:sldMk cId="4029940996" sldId="2144867149"/>
            <ac:spMk id="34" creationId="{FA4D8A5A-8F4C-4D54-81AB-923B029337DD}"/>
          </ac:spMkLst>
        </pc:spChg>
        <pc:spChg chg="add del mod">
          <ac:chgData name="Akhmetov, Dmitry" userId="1d39d2a1-c911-49c8-99e8-36840f8b699a" providerId="ADAL" clId="{6F2E6BA6-8B13-4D75-9F3B-52C4201A2780}" dt="2022-12-09T23:00:49.885" v="2650" actId="478"/>
          <ac:spMkLst>
            <pc:docMk/>
            <pc:sldMk cId="4029940996" sldId="2144867149"/>
            <ac:spMk id="35" creationId="{5C97E701-432D-41C0-9AB1-92211421D5D0}"/>
          </ac:spMkLst>
        </pc:spChg>
        <pc:spChg chg="add mod">
          <ac:chgData name="Akhmetov, Dmitry" userId="1d39d2a1-c911-49c8-99e8-36840f8b699a" providerId="ADAL" clId="{6F2E6BA6-8B13-4D75-9F3B-52C4201A2780}" dt="2023-01-31T23:06:11.647" v="16449" actId="20577"/>
          <ac:spMkLst>
            <pc:docMk/>
            <pc:sldMk cId="4029940996" sldId="2144867149"/>
            <ac:spMk id="35" creationId="{B1DF37E1-709E-215D-5B79-03E07B8EEE62}"/>
          </ac:spMkLst>
        </pc:spChg>
        <pc:spChg chg="add mod">
          <ac:chgData name="Akhmetov, Dmitry" userId="1d39d2a1-c911-49c8-99e8-36840f8b699a" providerId="ADAL" clId="{6F2E6BA6-8B13-4D75-9F3B-52C4201A2780}" dt="2023-01-27T01:07:30.483" v="13543" actId="1076"/>
          <ac:spMkLst>
            <pc:docMk/>
            <pc:sldMk cId="4029940996" sldId="2144867149"/>
            <ac:spMk id="36" creationId="{F552CD49-FEC8-4698-AD88-347291C57946}"/>
          </ac:spMkLst>
        </pc:spChg>
        <pc:spChg chg="add del mod">
          <ac:chgData name="Akhmetov, Dmitry" userId="1d39d2a1-c911-49c8-99e8-36840f8b699a" providerId="ADAL" clId="{6F2E6BA6-8B13-4D75-9F3B-52C4201A2780}" dt="2022-12-09T23:03:17.257" v="2704" actId="478"/>
          <ac:spMkLst>
            <pc:docMk/>
            <pc:sldMk cId="4029940996" sldId="2144867149"/>
            <ac:spMk id="37" creationId="{E7D8333F-E0D7-48C3-B25B-8880B3642A71}"/>
          </ac:spMkLst>
        </pc:spChg>
        <pc:spChg chg="add mod">
          <ac:chgData name="Akhmetov, Dmitry" userId="1d39d2a1-c911-49c8-99e8-36840f8b699a" providerId="ADAL" clId="{6F2E6BA6-8B13-4D75-9F3B-52C4201A2780}" dt="2023-01-27T01:33:06.077" v="14560" actId="1076"/>
          <ac:spMkLst>
            <pc:docMk/>
            <pc:sldMk cId="4029940996" sldId="2144867149"/>
            <ac:spMk id="38" creationId="{426B60EC-5DB1-4B1C-A69A-C8051F9AFBAD}"/>
          </ac:spMkLst>
        </pc:spChg>
        <pc:spChg chg="add del mod">
          <ac:chgData name="Akhmetov, Dmitry" userId="1d39d2a1-c911-49c8-99e8-36840f8b699a" providerId="ADAL" clId="{6F2E6BA6-8B13-4D75-9F3B-52C4201A2780}" dt="2022-12-09T23:00:57.103" v="2652" actId="478"/>
          <ac:spMkLst>
            <pc:docMk/>
            <pc:sldMk cId="4029940996" sldId="2144867149"/>
            <ac:spMk id="40" creationId="{484EDABB-83AE-4AEC-BC94-B5E2E9D3AA18}"/>
          </ac:spMkLst>
        </pc:spChg>
        <pc:spChg chg="add del mod">
          <ac:chgData name="Akhmetov, Dmitry" userId="1d39d2a1-c911-49c8-99e8-36840f8b699a" providerId="ADAL" clId="{6F2E6BA6-8B13-4D75-9F3B-52C4201A2780}" dt="2022-12-09T23:00:59.924" v="2654" actId="478"/>
          <ac:spMkLst>
            <pc:docMk/>
            <pc:sldMk cId="4029940996" sldId="2144867149"/>
            <ac:spMk id="41" creationId="{641F9433-0ABA-43A9-A27A-EB8027F7523A}"/>
          </ac:spMkLst>
        </pc:spChg>
        <pc:spChg chg="add del mod">
          <ac:chgData name="Akhmetov, Dmitry" userId="1d39d2a1-c911-49c8-99e8-36840f8b699a" providerId="ADAL" clId="{6F2E6BA6-8B13-4D75-9F3B-52C4201A2780}" dt="2022-12-09T23:37:39.113" v="3230" actId="478"/>
          <ac:spMkLst>
            <pc:docMk/>
            <pc:sldMk cId="4029940996" sldId="2144867149"/>
            <ac:spMk id="42" creationId="{F6E65C1C-44B9-42D6-A7D4-3CB233CE59FB}"/>
          </ac:spMkLst>
        </pc:spChg>
        <pc:spChg chg="add del mod">
          <ac:chgData name="Akhmetov, Dmitry" userId="1d39d2a1-c911-49c8-99e8-36840f8b699a" providerId="ADAL" clId="{6F2E6BA6-8B13-4D75-9F3B-52C4201A2780}" dt="2022-12-09T23:37:38.635" v="3229" actId="478"/>
          <ac:spMkLst>
            <pc:docMk/>
            <pc:sldMk cId="4029940996" sldId="2144867149"/>
            <ac:spMk id="43" creationId="{67E1B3D4-4445-4071-9FFD-95154C648B87}"/>
          </ac:spMkLst>
        </pc:spChg>
        <pc:spChg chg="add mod">
          <ac:chgData name="Akhmetov, Dmitry" userId="1d39d2a1-c911-49c8-99e8-36840f8b699a" providerId="ADAL" clId="{6F2E6BA6-8B13-4D75-9F3B-52C4201A2780}" dt="2023-01-31T23:04:06.765" v="16421" actId="6549"/>
          <ac:spMkLst>
            <pc:docMk/>
            <pc:sldMk cId="4029940996" sldId="2144867149"/>
            <ac:spMk id="43" creationId="{F62C5AA8-3D4C-41A8-9E0F-6481BFE26589}"/>
          </ac:spMkLst>
        </pc:spChg>
        <pc:spChg chg="add del mod">
          <ac:chgData name="Akhmetov, Dmitry" userId="1d39d2a1-c911-49c8-99e8-36840f8b699a" providerId="ADAL" clId="{6F2E6BA6-8B13-4D75-9F3B-52C4201A2780}" dt="2022-12-09T23:37:35.770" v="3226" actId="478"/>
          <ac:spMkLst>
            <pc:docMk/>
            <pc:sldMk cId="4029940996" sldId="2144867149"/>
            <ac:spMk id="44" creationId="{199B8E7A-814E-457F-8388-45F6AC4EF4B2}"/>
          </ac:spMkLst>
        </pc:spChg>
        <pc:spChg chg="add mod">
          <ac:chgData name="Akhmetov, Dmitry" userId="1d39d2a1-c911-49c8-99e8-36840f8b699a" providerId="ADAL" clId="{6F2E6BA6-8B13-4D75-9F3B-52C4201A2780}" dt="2023-01-27T01:07:30.483" v="13543" actId="1076"/>
          <ac:spMkLst>
            <pc:docMk/>
            <pc:sldMk cId="4029940996" sldId="2144867149"/>
            <ac:spMk id="44" creationId="{19D55D7D-4CDC-4686-8AE6-1527E90FC590}"/>
          </ac:spMkLst>
        </pc:spChg>
        <pc:spChg chg="add del mod">
          <ac:chgData name="Akhmetov, Dmitry" userId="1d39d2a1-c911-49c8-99e8-36840f8b699a" providerId="ADAL" clId="{6F2E6BA6-8B13-4D75-9F3B-52C4201A2780}" dt="2022-12-09T23:37:38.096" v="3228" actId="478"/>
          <ac:spMkLst>
            <pc:docMk/>
            <pc:sldMk cId="4029940996" sldId="2144867149"/>
            <ac:spMk id="47" creationId="{293F009B-0CC6-433B-8012-CD52ACE2192F}"/>
          </ac:spMkLst>
        </pc:spChg>
        <pc:spChg chg="add del mod">
          <ac:chgData name="Akhmetov, Dmitry" userId="1d39d2a1-c911-49c8-99e8-36840f8b699a" providerId="ADAL" clId="{6F2E6BA6-8B13-4D75-9F3B-52C4201A2780}" dt="2022-12-09T23:41:21.982" v="3300" actId="478"/>
          <ac:spMkLst>
            <pc:docMk/>
            <pc:sldMk cId="4029940996" sldId="2144867149"/>
            <ac:spMk id="48" creationId="{585A10D3-86B5-44AE-B7F4-3A1C20E2520C}"/>
          </ac:spMkLst>
        </pc:spChg>
        <pc:spChg chg="add del mod">
          <ac:chgData name="Akhmetov, Dmitry" userId="1d39d2a1-c911-49c8-99e8-36840f8b699a" providerId="ADAL" clId="{6F2E6BA6-8B13-4D75-9F3B-52C4201A2780}" dt="2022-12-09T23:37:36.641" v="3227" actId="478"/>
          <ac:spMkLst>
            <pc:docMk/>
            <pc:sldMk cId="4029940996" sldId="2144867149"/>
            <ac:spMk id="49" creationId="{A5D23DB9-A5FF-4ED6-B2D4-14717488CB9B}"/>
          </ac:spMkLst>
        </pc:spChg>
        <pc:spChg chg="add mod">
          <ac:chgData name="Akhmetov, Dmitry" userId="1d39d2a1-c911-49c8-99e8-36840f8b699a" providerId="ADAL" clId="{6F2E6BA6-8B13-4D75-9F3B-52C4201A2780}" dt="2023-01-27T01:14:49.589" v="13767" actId="20577"/>
          <ac:spMkLst>
            <pc:docMk/>
            <pc:sldMk cId="4029940996" sldId="2144867149"/>
            <ac:spMk id="50" creationId="{970D92AC-1E5F-44B0-8681-4445F3F741C0}"/>
          </ac:spMkLst>
        </pc:spChg>
        <pc:spChg chg="add mod">
          <ac:chgData name="Akhmetov, Dmitry" userId="1d39d2a1-c911-49c8-99e8-36840f8b699a" providerId="ADAL" clId="{6F2E6BA6-8B13-4D75-9F3B-52C4201A2780}" dt="2023-01-27T01:35:12.987" v="14585" actId="20577"/>
          <ac:spMkLst>
            <pc:docMk/>
            <pc:sldMk cId="4029940996" sldId="2144867149"/>
            <ac:spMk id="55" creationId="{FDAE0592-DDCF-407E-BAB6-26B4D6B17BCD}"/>
          </ac:spMkLst>
        </pc:spChg>
        <pc:spChg chg="add mod">
          <ac:chgData name="Akhmetov, Dmitry" userId="1d39d2a1-c911-49c8-99e8-36840f8b699a" providerId="ADAL" clId="{6F2E6BA6-8B13-4D75-9F3B-52C4201A2780}" dt="2023-01-27T01:23:33.729" v="14337" actId="20577"/>
          <ac:spMkLst>
            <pc:docMk/>
            <pc:sldMk cId="4029940996" sldId="2144867149"/>
            <ac:spMk id="56" creationId="{2D94CBE1-E8E7-4F6C-91AB-FA8754DD3D59}"/>
          </ac:spMkLst>
        </pc:spChg>
        <pc:spChg chg="add mod">
          <ac:chgData name="Akhmetov, Dmitry" userId="1d39d2a1-c911-49c8-99e8-36840f8b699a" providerId="ADAL" clId="{6F2E6BA6-8B13-4D75-9F3B-52C4201A2780}" dt="2023-02-14T23:44:36.289" v="20122" actId="20577"/>
          <ac:spMkLst>
            <pc:docMk/>
            <pc:sldMk cId="4029940996" sldId="2144867149"/>
            <ac:spMk id="67" creationId="{32771B06-E798-4253-A370-044AC0872078}"/>
          </ac:spMkLst>
        </pc:spChg>
        <pc:spChg chg="add mod">
          <ac:chgData name="Akhmetov, Dmitry" userId="1d39d2a1-c911-49c8-99e8-36840f8b699a" providerId="ADAL" clId="{6F2E6BA6-8B13-4D75-9F3B-52C4201A2780}" dt="2023-01-27T01:07:30.483" v="13543" actId="1076"/>
          <ac:spMkLst>
            <pc:docMk/>
            <pc:sldMk cId="4029940996" sldId="2144867149"/>
            <ac:spMk id="79" creationId="{EAE73654-542A-42F1-8BD0-821064F9C734}"/>
          </ac:spMkLst>
        </pc:spChg>
        <pc:spChg chg="add mod">
          <ac:chgData name="Akhmetov, Dmitry" userId="1d39d2a1-c911-49c8-99e8-36840f8b699a" providerId="ADAL" clId="{6F2E6BA6-8B13-4D75-9F3B-52C4201A2780}" dt="2023-01-27T01:07:30.483" v="13543" actId="1076"/>
          <ac:spMkLst>
            <pc:docMk/>
            <pc:sldMk cId="4029940996" sldId="2144867149"/>
            <ac:spMk id="81" creationId="{29B63A41-F87B-450A-ABF8-67A23C5FB702}"/>
          </ac:spMkLst>
        </pc:spChg>
        <pc:spChg chg="add mod">
          <ac:chgData name="Akhmetov, Dmitry" userId="1d39d2a1-c911-49c8-99e8-36840f8b699a" providerId="ADAL" clId="{6F2E6BA6-8B13-4D75-9F3B-52C4201A2780}" dt="2023-01-27T01:07:30.483" v="13543" actId="1076"/>
          <ac:spMkLst>
            <pc:docMk/>
            <pc:sldMk cId="4029940996" sldId="2144867149"/>
            <ac:spMk id="82" creationId="{C63E91C0-4184-4911-9C18-836C1413DFDD}"/>
          </ac:spMkLst>
        </pc:spChg>
        <pc:spChg chg="add mod">
          <ac:chgData name="Akhmetov, Dmitry" userId="1d39d2a1-c911-49c8-99e8-36840f8b699a" providerId="ADAL" clId="{6F2E6BA6-8B13-4D75-9F3B-52C4201A2780}" dt="2023-01-27T01:07:30.483" v="13543" actId="1076"/>
          <ac:spMkLst>
            <pc:docMk/>
            <pc:sldMk cId="4029940996" sldId="2144867149"/>
            <ac:spMk id="83" creationId="{CB1D424C-F201-48DF-8DFD-46B66F7DA71D}"/>
          </ac:spMkLst>
        </pc:spChg>
        <pc:spChg chg="add mod">
          <ac:chgData name="Akhmetov, Dmitry" userId="1d39d2a1-c911-49c8-99e8-36840f8b699a" providerId="ADAL" clId="{6F2E6BA6-8B13-4D75-9F3B-52C4201A2780}" dt="2023-01-27T01:07:30.483" v="13543" actId="1076"/>
          <ac:spMkLst>
            <pc:docMk/>
            <pc:sldMk cId="4029940996" sldId="2144867149"/>
            <ac:spMk id="84" creationId="{ED54D58C-A70C-4EB9-922B-461900E07671}"/>
          </ac:spMkLst>
        </pc:spChg>
        <pc:spChg chg="add mod">
          <ac:chgData name="Akhmetov, Dmitry" userId="1d39d2a1-c911-49c8-99e8-36840f8b699a" providerId="ADAL" clId="{6F2E6BA6-8B13-4D75-9F3B-52C4201A2780}" dt="2023-01-27T01:07:30.483" v="13543" actId="1076"/>
          <ac:spMkLst>
            <pc:docMk/>
            <pc:sldMk cId="4029940996" sldId="2144867149"/>
            <ac:spMk id="85" creationId="{530125DC-7E55-4879-8764-7FFFED23A974}"/>
          </ac:spMkLst>
        </pc:spChg>
        <pc:spChg chg="add mod">
          <ac:chgData name="Akhmetov, Dmitry" userId="1d39d2a1-c911-49c8-99e8-36840f8b699a" providerId="ADAL" clId="{6F2E6BA6-8B13-4D75-9F3B-52C4201A2780}" dt="2023-01-27T01:07:30.483" v="13543" actId="1076"/>
          <ac:spMkLst>
            <pc:docMk/>
            <pc:sldMk cId="4029940996" sldId="2144867149"/>
            <ac:spMk id="86" creationId="{26905B54-21CE-47F5-AC24-8A941994F2E9}"/>
          </ac:spMkLst>
        </pc:spChg>
        <pc:spChg chg="add mod">
          <ac:chgData name="Akhmetov, Dmitry" userId="1d39d2a1-c911-49c8-99e8-36840f8b699a" providerId="ADAL" clId="{6F2E6BA6-8B13-4D75-9F3B-52C4201A2780}" dt="2023-01-27T01:07:30.483" v="13543" actId="1076"/>
          <ac:spMkLst>
            <pc:docMk/>
            <pc:sldMk cId="4029940996" sldId="2144867149"/>
            <ac:spMk id="94" creationId="{63E22E1F-41C6-4114-BB32-41DB1981B111}"/>
          </ac:spMkLst>
        </pc:spChg>
        <pc:spChg chg="add mod">
          <ac:chgData name="Akhmetov, Dmitry" userId="1d39d2a1-c911-49c8-99e8-36840f8b699a" providerId="ADAL" clId="{6F2E6BA6-8B13-4D75-9F3B-52C4201A2780}" dt="2023-02-14T23:46:12.822" v="20124" actId="14100"/>
          <ac:spMkLst>
            <pc:docMk/>
            <pc:sldMk cId="4029940996" sldId="2144867149"/>
            <ac:spMk id="95" creationId="{3584F2C7-3E44-498E-A191-698D02BBE684}"/>
          </ac:spMkLst>
        </pc:spChg>
        <pc:grpChg chg="del">
          <ac:chgData name="Akhmetov, Dmitry" userId="1d39d2a1-c911-49c8-99e8-36840f8b699a" providerId="ADAL" clId="{6F2E6BA6-8B13-4D75-9F3B-52C4201A2780}" dt="2022-12-09T23:00:38.508" v="2645" actId="478"/>
          <ac:grpSpMkLst>
            <pc:docMk/>
            <pc:sldMk cId="4029940996" sldId="2144867149"/>
            <ac:grpSpMk id="2" creationId="{20B2C59E-A850-4DE2-AD6C-C90511EC67CC}"/>
          </ac:grpSpMkLst>
        </pc:grpChg>
        <pc:grpChg chg="add mod">
          <ac:chgData name="Akhmetov, Dmitry" userId="1d39d2a1-c911-49c8-99e8-36840f8b699a" providerId="ADAL" clId="{6F2E6BA6-8B13-4D75-9F3B-52C4201A2780}" dt="2023-01-27T01:07:30.483" v="13543" actId="1076"/>
          <ac:grpSpMkLst>
            <pc:docMk/>
            <pc:sldMk cId="4029940996" sldId="2144867149"/>
            <ac:grpSpMk id="22" creationId="{391964B3-DCEF-4CE1-9BDD-1E2C02318098}"/>
          </ac:grpSpMkLst>
        </pc:grpChg>
        <pc:picChg chg="del topLvl">
          <ac:chgData name="Akhmetov, Dmitry" userId="1d39d2a1-c911-49c8-99e8-36840f8b699a" providerId="ADAL" clId="{6F2E6BA6-8B13-4D75-9F3B-52C4201A2780}" dt="2022-12-09T23:00:38.508" v="2645" actId="478"/>
          <ac:picMkLst>
            <pc:docMk/>
            <pc:sldMk cId="4029940996" sldId="2144867149"/>
            <ac:picMk id="6" creationId="{453C14DA-3AA2-452A-99AD-AC8B6135F64A}"/>
          </ac:picMkLst>
        </pc:picChg>
        <pc:cxnChg chg="add mod">
          <ac:chgData name="Akhmetov, Dmitry" userId="1d39d2a1-c911-49c8-99e8-36840f8b699a" providerId="ADAL" clId="{6F2E6BA6-8B13-4D75-9F3B-52C4201A2780}" dt="2023-01-27T01:07:30.483" v="13543" actId="1076"/>
          <ac:cxnSpMkLst>
            <pc:docMk/>
            <pc:sldMk cId="4029940996" sldId="2144867149"/>
            <ac:cxnSpMk id="10" creationId="{7C38AC15-9458-94E0-4C45-E94D18546B69}"/>
          </ac:cxnSpMkLst>
        </pc:cxnChg>
        <pc:cxnChg chg="add mod">
          <ac:chgData name="Akhmetov, Dmitry" userId="1d39d2a1-c911-49c8-99e8-36840f8b699a" providerId="ADAL" clId="{6F2E6BA6-8B13-4D75-9F3B-52C4201A2780}" dt="2023-01-27T01:07:30.483" v="13543" actId="1076"/>
          <ac:cxnSpMkLst>
            <pc:docMk/>
            <pc:sldMk cId="4029940996" sldId="2144867149"/>
            <ac:cxnSpMk id="11" creationId="{5EC3D5E3-09AA-E7C5-6F57-C9D9D4C551AB}"/>
          </ac:cxnSpMkLst>
        </pc:cxnChg>
        <pc:cxnChg chg="add mod">
          <ac:chgData name="Akhmetov, Dmitry" userId="1d39d2a1-c911-49c8-99e8-36840f8b699a" providerId="ADAL" clId="{6F2E6BA6-8B13-4D75-9F3B-52C4201A2780}" dt="2023-01-27T01:07:30.483" v="13543" actId="1076"/>
          <ac:cxnSpMkLst>
            <pc:docMk/>
            <pc:sldMk cId="4029940996" sldId="2144867149"/>
            <ac:cxnSpMk id="26" creationId="{6FE2BE1A-828D-49D1-A255-15FE10810EC6}"/>
          </ac:cxnSpMkLst>
        </pc:cxnChg>
        <pc:cxnChg chg="add del mod">
          <ac:chgData name="Akhmetov, Dmitry" userId="1d39d2a1-c911-49c8-99e8-36840f8b699a" providerId="ADAL" clId="{6F2E6BA6-8B13-4D75-9F3B-52C4201A2780}" dt="2022-12-09T23:01:27.384" v="2681" actId="478"/>
          <ac:cxnSpMkLst>
            <pc:docMk/>
            <pc:sldMk cId="4029940996" sldId="2144867149"/>
            <ac:cxnSpMk id="27" creationId="{C4FFB0F8-423C-4493-BD11-9B02A2916234}"/>
          </ac:cxnSpMkLst>
        </pc:cxnChg>
        <pc:cxnChg chg="add mod">
          <ac:chgData name="Akhmetov, Dmitry" userId="1d39d2a1-c911-49c8-99e8-36840f8b699a" providerId="ADAL" clId="{6F2E6BA6-8B13-4D75-9F3B-52C4201A2780}" dt="2023-01-27T01:07:30.483" v="13543" actId="1076"/>
          <ac:cxnSpMkLst>
            <pc:docMk/>
            <pc:sldMk cId="4029940996" sldId="2144867149"/>
            <ac:cxnSpMk id="32" creationId="{15728629-011C-4A67-9C45-5872E886E31A}"/>
          </ac:cxnSpMkLst>
        </pc:cxnChg>
        <pc:cxnChg chg="add mod">
          <ac:chgData name="Akhmetov, Dmitry" userId="1d39d2a1-c911-49c8-99e8-36840f8b699a" providerId="ADAL" clId="{6F2E6BA6-8B13-4D75-9F3B-52C4201A2780}" dt="2023-01-27T01:07:30.483" v="13543" actId="1076"/>
          <ac:cxnSpMkLst>
            <pc:docMk/>
            <pc:sldMk cId="4029940996" sldId="2144867149"/>
            <ac:cxnSpMk id="33" creationId="{9E8B0248-0CF4-491B-8518-C902C4BEC804}"/>
          </ac:cxnSpMkLst>
        </pc:cxnChg>
        <pc:cxnChg chg="add del mod">
          <ac:chgData name="Akhmetov, Dmitry" userId="1d39d2a1-c911-49c8-99e8-36840f8b699a" providerId="ADAL" clId="{6F2E6BA6-8B13-4D75-9F3B-52C4201A2780}" dt="2022-12-09T23:01:26.204" v="2680" actId="478"/>
          <ac:cxnSpMkLst>
            <pc:docMk/>
            <pc:sldMk cId="4029940996" sldId="2144867149"/>
            <ac:cxnSpMk id="39" creationId="{AE4D0F6D-4404-47CB-8821-4CF7B041998B}"/>
          </ac:cxnSpMkLst>
        </pc:cxnChg>
        <pc:cxnChg chg="add del mod">
          <ac:chgData name="Akhmetov, Dmitry" userId="1d39d2a1-c911-49c8-99e8-36840f8b699a" providerId="ADAL" clId="{6F2E6BA6-8B13-4D75-9F3B-52C4201A2780}" dt="2022-12-09T23:37:34.603" v="3224" actId="478"/>
          <ac:cxnSpMkLst>
            <pc:docMk/>
            <pc:sldMk cId="4029940996" sldId="2144867149"/>
            <ac:cxnSpMk id="45" creationId="{666DF026-D56A-46DD-AA4D-B28A25148747}"/>
          </ac:cxnSpMkLst>
        </pc:cxnChg>
        <pc:cxnChg chg="add del mod">
          <ac:chgData name="Akhmetov, Dmitry" userId="1d39d2a1-c911-49c8-99e8-36840f8b699a" providerId="ADAL" clId="{6F2E6BA6-8B13-4D75-9F3B-52C4201A2780}" dt="2022-12-09T23:37:35.282" v="3225" actId="478"/>
          <ac:cxnSpMkLst>
            <pc:docMk/>
            <pc:sldMk cId="4029940996" sldId="2144867149"/>
            <ac:cxnSpMk id="46" creationId="{4E63FCF5-8078-4342-BA2A-EE940DCEF4F3}"/>
          </ac:cxnSpMkLst>
        </pc:cxnChg>
        <pc:cxnChg chg="add del mod">
          <ac:chgData name="Akhmetov, Dmitry" userId="1d39d2a1-c911-49c8-99e8-36840f8b699a" providerId="ADAL" clId="{6F2E6BA6-8B13-4D75-9F3B-52C4201A2780}" dt="2022-12-09T23:01:53.520" v="2683" actId="478"/>
          <ac:cxnSpMkLst>
            <pc:docMk/>
            <pc:sldMk cId="4029940996" sldId="2144867149"/>
            <ac:cxnSpMk id="51" creationId="{9110E7DE-32E8-405F-9F05-576BB53E7F0F}"/>
          </ac:cxnSpMkLst>
        </pc:cxnChg>
        <pc:cxnChg chg="add mod">
          <ac:chgData name="Akhmetov, Dmitry" userId="1d39d2a1-c911-49c8-99e8-36840f8b699a" providerId="ADAL" clId="{6F2E6BA6-8B13-4D75-9F3B-52C4201A2780}" dt="2023-01-27T01:07:30.483" v="13543" actId="1076"/>
          <ac:cxnSpMkLst>
            <pc:docMk/>
            <pc:sldMk cId="4029940996" sldId="2144867149"/>
            <ac:cxnSpMk id="58" creationId="{BB66FCF2-D5A4-42C6-BF67-582437F14B6E}"/>
          </ac:cxnSpMkLst>
        </pc:cxnChg>
        <pc:cxnChg chg="add mod">
          <ac:chgData name="Akhmetov, Dmitry" userId="1d39d2a1-c911-49c8-99e8-36840f8b699a" providerId="ADAL" clId="{6F2E6BA6-8B13-4D75-9F3B-52C4201A2780}" dt="2023-01-27T01:07:30.483" v="13543" actId="1076"/>
          <ac:cxnSpMkLst>
            <pc:docMk/>
            <pc:sldMk cId="4029940996" sldId="2144867149"/>
            <ac:cxnSpMk id="62" creationId="{D37DDCCB-5496-4BE7-9D6E-C31CF5C385BB}"/>
          </ac:cxnSpMkLst>
        </pc:cxnChg>
        <pc:cxnChg chg="add mod">
          <ac:chgData name="Akhmetov, Dmitry" userId="1d39d2a1-c911-49c8-99e8-36840f8b699a" providerId="ADAL" clId="{6F2E6BA6-8B13-4D75-9F3B-52C4201A2780}" dt="2023-01-27T01:07:30.483" v="13543" actId="1076"/>
          <ac:cxnSpMkLst>
            <pc:docMk/>
            <pc:sldMk cId="4029940996" sldId="2144867149"/>
            <ac:cxnSpMk id="64" creationId="{E5FF6D76-9514-402C-A956-B20EA56FA240}"/>
          </ac:cxnSpMkLst>
        </pc:cxnChg>
        <pc:cxnChg chg="add mod">
          <ac:chgData name="Akhmetov, Dmitry" userId="1d39d2a1-c911-49c8-99e8-36840f8b699a" providerId="ADAL" clId="{6F2E6BA6-8B13-4D75-9F3B-52C4201A2780}" dt="2023-01-27T01:07:30.483" v="13543" actId="1076"/>
          <ac:cxnSpMkLst>
            <pc:docMk/>
            <pc:sldMk cId="4029940996" sldId="2144867149"/>
            <ac:cxnSpMk id="87" creationId="{A9F64BAE-E7D7-417F-8053-49039290ADD6}"/>
          </ac:cxnSpMkLst>
        </pc:cxnChg>
        <pc:cxnChg chg="add mod">
          <ac:chgData name="Akhmetov, Dmitry" userId="1d39d2a1-c911-49c8-99e8-36840f8b699a" providerId="ADAL" clId="{6F2E6BA6-8B13-4D75-9F3B-52C4201A2780}" dt="2023-01-27T01:07:30.483" v="13543" actId="1076"/>
          <ac:cxnSpMkLst>
            <pc:docMk/>
            <pc:sldMk cId="4029940996" sldId="2144867149"/>
            <ac:cxnSpMk id="88" creationId="{109686FD-0236-4ACE-8C03-4CE5B8FC8734}"/>
          </ac:cxnSpMkLst>
        </pc:cxnChg>
      </pc:sldChg>
      <pc:sldChg chg="modSp del mod ord modCm">
        <pc:chgData name="Akhmetov, Dmitry" userId="1d39d2a1-c911-49c8-99e8-36840f8b699a" providerId="ADAL" clId="{6F2E6BA6-8B13-4D75-9F3B-52C4201A2780}" dt="2022-12-13T00:38:39.910" v="6298" actId="2696"/>
        <pc:sldMkLst>
          <pc:docMk/>
          <pc:sldMk cId="3811164690" sldId="2144867150"/>
        </pc:sldMkLst>
        <pc:spChg chg="mod">
          <ac:chgData name="Akhmetov, Dmitry" userId="1d39d2a1-c911-49c8-99e8-36840f8b699a" providerId="ADAL" clId="{6F2E6BA6-8B13-4D75-9F3B-52C4201A2780}" dt="2022-12-12T23:33:11.914" v="5613" actId="20577"/>
          <ac:spMkLst>
            <pc:docMk/>
            <pc:sldMk cId="3811164690" sldId="2144867150"/>
            <ac:spMk id="2" creationId="{B0114ACC-E0ED-4CD5-B563-D68C2481D6AA}"/>
          </ac:spMkLst>
        </pc:spChg>
        <pc:spChg chg="mod">
          <ac:chgData name="Akhmetov, Dmitry" userId="1d39d2a1-c911-49c8-99e8-36840f8b699a" providerId="ADAL" clId="{6F2E6BA6-8B13-4D75-9F3B-52C4201A2780}" dt="2022-12-13T00:14:41.361" v="5826" actId="20577"/>
          <ac:spMkLst>
            <pc:docMk/>
            <pc:sldMk cId="3811164690" sldId="2144867150"/>
            <ac:spMk id="3" creationId="{B3035BFD-F729-4361-A520-9B9BA5A57C25}"/>
          </ac:spMkLst>
        </pc:spChg>
      </pc:sldChg>
      <pc:sldChg chg="modSp add mod ord modShow delCm modCm">
        <pc:chgData name="Akhmetov, Dmitry" userId="1d39d2a1-c911-49c8-99e8-36840f8b699a" providerId="ADAL" clId="{6F2E6BA6-8B13-4D75-9F3B-52C4201A2780}" dt="2023-02-06T20:52:27.635" v="19056"/>
        <pc:sldMkLst>
          <pc:docMk/>
          <pc:sldMk cId="288496801" sldId="2144867151"/>
        </pc:sldMkLst>
        <pc:spChg chg="mod">
          <ac:chgData name="Akhmetov, Dmitry" userId="1d39d2a1-c911-49c8-99e8-36840f8b699a" providerId="ADAL" clId="{6F2E6BA6-8B13-4D75-9F3B-52C4201A2780}" dt="2023-01-27T23:17:38.091" v="14679" actId="20577"/>
          <ac:spMkLst>
            <pc:docMk/>
            <pc:sldMk cId="288496801" sldId="2144867151"/>
            <ac:spMk id="2" creationId="{B0114ACC-E0ED-4CD5-B563-D68C2481D6AA}"/>
          </ac:spMkLst>
        </pc:spChg>
        <pc:spChg chg="mod">
          <ac:chgData name="Akhmetov, Dmitry" userId="1d39d2a1-c911-49c8-99e8-36840f8b699a" providerId="ADAL" clId="{6F2E6BA6-8B13-4D75-9F3B-52C4201A2780}" dt="2023-01-28T00:43:27.849" v="14867" actId="6549"/>
          <ac:spMkLst>
            <pc:docMk/>
            <pc:sldMk cId="288496801" sldId="2144867151"/>
            <ac:spMk id="3" creationId="{B3035BFD-F729-4361-A520-9B9BA5A57C25}"/>
          </ac:spMkLst>
        </pc:spChg>
      </pc:sldChg>
      <pc:sldChg chg="addSp delSp modSp new del mod modAnim">
        <pc:chgData name="Akhmetov, Dmitry" userId="1d39d2a1-c911-49c8-99e8-36840f8b699a" providerId="ADAL" clId="{6F2E6BA6-8B13-4D75-9F3B-52C4201A2780}" dt="2022-12-14T01:14:08.145" v="9392" actId="2696"/>
        <pc:sldMkLst>
          <pc:docMk/>
          <pc:sldMk cId="991955778" sldId="2144867152"/>
        </pc:sldMkLst>
        <pc:spChg chg="mod">
          <ac:chgData name="Akhmetov, Dmitry" userId="1d39d2a1-c911-49c8-99e8-36840f8b699a" providerId="ADAL" clId="{6F2E6BA6-8B13-4D75-9F3B-52C4201A2780}" dt="2022-12-12T21:59:36.124" v="4824" actId="14100"/>
          <ac:spMkLst>
            <pc:docMk/>
            <pc:sldMk cId="991955778" sldId="2144867152"/>
            <ac:spMk id="2" creationId="{D2EF0310-B821-4103-B3C4-05100090CCC6}"/>
          </ac:spMkLst>
        </pc:spChg>
        <pc:spChg chg="add mod">
          <ac:chgData name="Akhmetov, Dmitry" userId="1d39d2a1-c911-49c8-99e8-36840f8b699a" providerId="ADAL" clId="{6F2E6BA6-8B13-4D75-9F3B-52C4201A2780}" dt="2022-12-12T22:01:16.802" v="4840" actId="20577"/>
          <ac:spMkLst>
            <pc:docMk/>
            <pc:sldMk cId="991955778" sldId="2144867152"/>
            <ac:spMk id="6" creationId="{85E0AC05-5D18-4F9C-A29E-B88F92AC7E75}"/>
          </ac:spMkLst>
        </pc:spChg>
        <pc:spChg chg="add mod">
          <ac:chgData name="Akhmetov, Dmitry" userId="1d39d2a1-c911-49c8-99e8-36840f8b699a" providerId="ADAL" clId="{6F2E6BA6-8B13-4D75-9F3B-52C4201A2780}" dt="2022-12-12T23:18:43.876" v="5504" actId="20577"/>
          <ac:spMkLst>
            <pc:docMk/>
            <pc:sldMk cId="991955778" sldId="2144867152"/>
            <ac:spMk id="7" creationId="{278D9BC8-5F9D-48C4-8BF1-DF0A6FE215E3}"/>
          </ac:spMkLst>
        </pc:spChg>
        <pc:spChg chg="add del mod">
          <ac:chgData name="Akhmetov, Dmitry" userId="1d39d2a1-c911-49c8-99e8-36840f8b699a" providerId="ADAL" clId="{6F2E6BA6-8B13-4D75-9F3B-52C4201A2780}" dt="2022-12-14T01:14:02.460" v="9391" actId="478"/>
          <ac:spMkLst>
            <pc:docMk/>
            <pc:sldMk cId="991955778" sldId="2144867152"/>
            <ac:spMk id="12" creationId="{3078172D-DF30-4D3A-A206-3B5A2460B44E}"/>
          </ac:spMkLst>
        </pc:spChg>
        <pc:spChg chg="add del mod">
          <ac:chgData name="Akhmetov, Dmitry" userId="1d39d2a1-c911-49c8-99e8-36840f8b699a" providerId="ADAL" clId="{6F2E6BA6-8B13-4D75-9F3B-52C4201A2780}" dt="2022-12-14T01:13:58.688" v="9387" actId="478"/>
          <ac:spMkLst>
            <pc:docMk/>
            <pc:sldMk cId="991955778" sldId="2144867152"/>
            <ac:spMk id="13" creationId="{C21150C2-E7E9-436B-A304-0FCF0C96980B}"/>
          </ac:spMkLst>
        </pc:spChg>
        <pc:spChg chg="add del mod">
          <ac:chgData name="Akhmetov, Dmitry" userId="1d39d2a1-c911-49c8-99e8-36840f8b699a" providerId="ADAL" clId="{6F2E6BA6-8B13-4D75-9F3B-52C4201A2780}" dt="2022-12-14T01:13:54.819" v="9381" actId="478"/>
          <ac:spMkLst>
            <pc:docMk/>
            <pc:sldMk cId="991955778" sldId="2144867152"/>
            <ac:spMk id="14" creationId="{09BC87C0-01ED-4ED0-81A9-7F2F5BE50869}"/>
          </ac:spMkLst>
        </pc:spChg>
        <pc:spChg chg="add del mod">
          <ac:chgData name="Akhmetov, Dmitry" userId="1d39d2a1-c911-49c8-99e8-36840f8b699a" providerId="ADAL" clId="{6F2E6BA6-8B13-4D75-9F3B-52C4201A2780}" dt="2022-12-14T01:13:57.715" v="9385" actId="478"/>
          <ac:spMkLst>
            <pc:docMk/>
            <pc:sldMk cId="991955778" sldId="2144867152"/>
            <ac:spMk id="15" creationId="{8ABC8B0E-BCE0-4E63-801F-F53162785E49}"/>
          </ac:spMkLst>
        </pc:spChg>
        <pc:spChg chg="add del mod">
          <ac:chgData name="Akhmetov, Dmitry" userId="1d39d2a1-c911-49c8-99e8-36840f8b699a" providerId="ADAL" clId="{6F2E6BA6-8B13-4D75-9F3B-52C4201A2780}" dt="2022-12-14T01:13:58.079" v="9386" actId="478"/>
          <ac:spMkLst>
            <pc:docMk/>
            <pc:sldMk cId="991955778" sldId="2144867152"/>
            <ac:spMk id="16" creationId="{7418E31F-0B2F-4893-8046-00B2B59F8AB8}"/>
          </ac:spMkLst>
        </pc:spChg>
        <pc:spChg chg="add del mod">
          <ac:chgData name="Akhmetov, Dmitry" userId="1d39d2a1-c911-49c8-99e8-36840f8b699a" providerId="ADAL" clId="{6F2E6BA6-8B13-4D75-9F3B-52C4201A2780}" dt="2022-12-14T01:13:55.956" v="9383" actId="478"/>
          <ac:spMkLst>
            <pc:docMk/>
            <pc:sldMk cId="991955778" sldId="2144867152"/>
            <ac:spMk id="17" creationId="{DC0DCF79-D261-4BED-9D27-87EC4D79FC0C}"/>
          </ac:spMkLst>
        </pc:spChg>
        <pc:spChg chg="add del mod">
          <ac:chgData name="Akhmetov, Dmitry" userId="1d39d2a1-c911-49c8-99e8-36840f8b699a" providerId="ADAL" clId="{6F2E6BA6-8B13-4D75-9F3B-52C4201A2780}" dt="2022-12-14T01:13:55.600" v="9382" actId="478"/>
          <ac:spMkLst>
            <pc:docMk/>
            <pc:sldMk cId="991955778" sldId="2144867152"/>
            <ac:spMk id="18" creationId="{05EA7EB2-83F4-432E-AF23-2AFFC3A3235A}"/>
          </ac:spMkLst>
        </pc:spChg>
        <pc:spChg chg="add del mod">
          <ac:chgData name="Akhmetov, Dmitry" userId="1d39d2a1-c911-49c8-99e8-36840f8b699a" providerId="ADAL" clId="{6F2E6BA6-8B13-4D75-9F3B-52C4201A2780}" dt="2022-12-14T01:14:00.188" v="9388" actId="478"/>
          <ac:spMkLst>
            <pc:docMk/>
            <pc:sldMk cId="991955778" sldId="2144867152"/>
            <ac:spMk id="19" creationId="{2F112ADA-A59B-46CE-8D9A-3984E0B07E73}"/>
          </ac:spMkLst>
        </pc:spChg>
        <pc:cxnChg chg="add del">
          <ac:chgData name="Akhmetov, Dmitry" userId="1d39d2a1-c911-49c8-99e8-36840f8b699a" providerId="ADAL" clId="{6F2E6BA6-8B13-4D75-9F3B-52C4201A2780}" dt="2022-12-14T01:13:54.819" v="9381" actId="478"/>
          <ac:cxnSpMkLst>
            <pc:docMk/>
            <pc:sldMk cId="991955778" sldId="2144867152"/>
            <ac:cxnSpMk id="9" creationId="{C8F46D4C-33A2-471C-AFEA-17003A779EE0}"/>
          </ac:cxnSpMkLst>
        </pc:cxnChg>
        <pc:cxnChg chg="add del">
          <ac:chgData name="Akhmetov, Dmitry" userId="1d39d2a1-c911-49c8-99e8-36840f8b699a" providerId="ADAL" clId="{6F2E6BA6-8B13-4D75-9F3B-52C4201A2780}" dt="2022-12-14T01:14:01.070" v="9389" actId="478"/>
          <ac:cxnSpMkLst>
            <pc:docMk/>
            <pc:sldMk cId="991955778" sldId="2144867152"/>
            <ac:cxnSpMk id="11" creationId="{9727C3DE-0125-4F2D-936E-FDFC924442B0}"/>
          </ac:cxnSpMkLst>
        </pc:cxnChg>
      </pc:sldChg>
      <pc:sldChg chg="addSp delSp modSp new mod ord delCm modCm">
        <pc:chgData name="Akhmetov, Dmitry" userId="1d39d2a1-c911-49c8-99e8-36840f8b699a" providerId="ADAL" clId="{6F2E6BA6-8B13-4D75-9F3B-52C4201A2780}" dt="2023-02-06T20:52:18.499" v="19055"/>
        <pc:sldMkLst>
          <pc:docMk/>
          <pc:sldMk cId="548076006" sldId="2144867153"/>
        </pc:sldMkLst>
        <pc:spChg chg="mod">
          <ac:chgData name="Akhmetov, Dmitry" userId="1d39d2a1-c911-49c8-99e8-36840f8b699a" providerId="ADAL" clId="{6F2E6BA6-8B13-4D75-9F3B-52C4201A2780}" dt="2023-01-31T22:45:34.456" v="15948" actId="5793"/>
          <ac:spMkLst>
            <pc:docMk/>
            <pc:sldMk cId="548076006" sldId="2144867153"/>
            <ac:spMk id="2" creationId="{41D5F866-465E-498D-8793-4D63141E6833}"/>
          </ac:spMkLst>
        </pc:spChg>
        <pc:spChg chg="add del mod">
          <ac:chgData name="Akhmetov, Dmitry" userId="1d39d2a1-c911-49c8-99e8-36840f8b699a" providerId="ADAL" clId="{6F2E6BA6-8B13-4D75-9F3B-52C4201A2780}" dt="2022-12-13T22:09:46.908" v="8079" actId="478"/>
          <ac:spMkLst>
            <pc:docMk/>
            <pc:sldMk cId="548076006" sldId="2144867153"/>
            <ac:spMk id="6" creationId="{C09F330E-3739-4178-B906-93C17435E9EA}"/>
          </ac:spMkLst>
        </pc:spChg>
        <pc:spChg chg="add mod">
          <ac:chgData name="Akhmetov, Dmitry" userId="1d39d2a1-c911-49c8-99e8-36840f8b699a" providerId="ADAL" clId="{6F2E6BA6-8B13-4D75-9F3B-52C4201A2780}" dt="2023-01-26T20:37:10.428" v="11107" actId="164"/>
          <ac:spMkLst>
            <pc:docMk/>
            <pc:sldMk cId="548076006" sldId="2144867153"/>
            <ac:spMk id="7" creationId="{3F381A8F-D0AE-4958-8A33-A50AF3FA9245}"/>
          </ac:spMkLst>
        </pc:spChg>
        <pc:spChg chg="add del mod">
          <ac:chgData name="Akhmetov, Dmitry" userId="1d39d2a1-c911-49c8-99e8-36840f8b699a" providerId="ADAL" clId="{6F2E6BA6-8B13-4D75-9F3B-52C4201A2780}" dt="2022-12-13T21:05:44.540" v="7364" actId="478"/>
          <ac:spMkLst>
            <pc:docMk/>
            <pc:sldMk cId="548076006" sldId="2144867153"/>
            <ac:spMk id="8" creationId="{37A2C479-98B1-4810-84BB-D81DCFE8D50B}"/>
          </ac:spMkLst>
        </pc:spChg>
        <pc:spChg chg="add del mod">
          <ac:chgData name="Akhmetov, Dmitry" userId="1d39d2a1-c911-49c8-99e8-36840f8b699a" providerId="ADAL" clId="{6F2E6BA6-8B13-4D75-9F3B-52C4201A2780}" dt="2022-12-13T21:05:47.493" v="7366" actId="478"/>
          <ac:spMkLst>
            <pc:docMk/>
            <pc:sldMk cId="548076006" sldId="2144867153"/>
            <ac:spMk id="9" creationId="{D83D53E0-9D1B-4409-8635-E9C011541262}"/>
          </ac:spMkLst>
        </pc:spChg>
        <pc:spChg chg="add del mod">
          <ac:chgData name="Akhmetov, Dmitry" userId="1d39d2a1-c911-49c8-99e8-36840f8b699a" providerId="ADAL" clId="{6F2E6BA6-8B13-4D75-9F3B-52C4201A2780}" dt="2022-12-13T21:06:28.317" v="7380" actId="478"/>
          <ac:spMkLst>
            <pc:docMk/>
            <pc:sldMk cId="548076006" sldId="2144867153"/>
            <ac:spMk id="10" creationId="{3D6F0412-A528-4F8A-9723-68A4B707EC72}"/>
          </ac:spMkLst>
        </pc:spChg>
        <pc:spChg chg="add del mod">
          <ac:chgData name="Akhmetov, Dmitry" userId="1d39d2a1-c911-49c8-99e8-36840f8b699a" providerId="ADAL" clId="{6F2E6BA6-8B13-4D75-9F3B-52C4201A2780}" dt="2022-12-13T21:58:25.227" v="7498" actId="478"/>
          <ac:spMkLst>
            <pc:docMk/>
            <pc:sldMk cId="548076006" sldId="2144867153"/>
            <ac:spMk id="11" creationId="{50B43489-C8C5-4ACD-8E1A-3B7E25A83F09}"/>
          </ac:spMkLst>
        </pc:spChg>
        <pc:spChg chg="add mod">
          <ac:chgData name="Akhmetov, Dmitry" userId="1d39d2a1-c911-49c8-99e8-36840f8b699a" providerId="ADAL" clId="{6F2E6BA6-8B13-4D75-9F3B-52C4201A2780}" dt="2023-01-26T20:37:10.428" v="11107" actId="164"/>
          <ac:spMkLst>
            <pc:docMk/>
            <pc:sldMk cId="548076006" sldId="2144867153"/>
            <ac:spMk id="12" creationId="{9DAC795B-E5B9-44FC-A794-9B1E5DF7A3B7}"/>
          </ac:spMkLst>
        </pc:spChg>
        <pc:spChg chg="add mod">
          <ac:chgData name="Akhmetov, Dmitry" userId="1d39d2a1-c911-49c8-99e8-36840f8b699a" providerId="ADAL" clId="{6F2E6BA6-8B13-4D75-9F3B-52C4201A2780}" dt="2023-01-26T20:37:10.428" v="11107" actId="164"/>
          <ac:spMkLst>
            <pc:docMk/>
            <pc:sldMk cId="548076006" sldId="2144867153"/>
            <ac:spMk id="13" creationId="{4F8818EF-92A3-4280-8E7C-16C767A57A8A}"/>
          </ac:spMkLst>
        </pc:spChg>
        <pc:spChg chg="add mod">
          <ac:chgData name="Akhmetov, Dmitry" userId="1d39d2a1-c911-49c8-99e8-36840f8b699a" providerId="ADAL" clId="{6F2E6BA6-8B13-4D75-9F3B-52C4201A2780}" dt="2023-01-26T20:37:10.428" v="11107" actId="164"/>
          <ac:spMkLst>
            <pc:docMk/>
            <pc:sldMk cId="548076006" sldId="2144867153"/>
            <ac:spMk id="14" creationId="{21B0223A-4E06-4CB6-8018-1DE388A90092}"/>
          </ac:spMkLst>
        </pc:spChg>
        <pc:spChg chg="mod">
          <ac:chgData name="Akhmetov, Dmitry" userId="1d39d2a1-c911-49c8-99e8-36840f8b699a" providerId="ADAL" clId="{6F2E6BA6-8B13-4D75-9F3B-52C4201A2780}" dt="2022-12-13T21:01:20.363" v="7303"/>
          <ac:spMkLst>
            <pc:docMk/>
            <pc:sldMk cId="548076006" sldId="2144867153"/>
            <ac:spMk id="16" creationId="{5D73A19C-5C9B-4140-B8C2-873E5F16E109}"/>
          </ac:spMkLst>
        </pc:spChg>
        <pc:spChg chg="mod">
          <ac:chgData name="Akhmetov, Dmitry" userId="1d39d2a1-c911-49c8-99e8-36840f8b699a" providerId="ADAL" clId="{6F2E6BA6-8B13-4D75-9F3B-52C4201A2780}" dt="2022-12-13T21:01:20.363" v="7303"/>
          <ac:spMkLst>
            <pc:docMk/>
            <pc:sldMk cId="548076006" sldId="2144867153"/>
            <ac:spMk id="17" creationId="{F1C799F6-EA4D-440C-BFFD-FD9EB6F02854}"/>
          </ac:spMkLst>
        </pc:spChg>
        <pc:spChg chg="mod">
          <ac:chgData name="Akhmetov, Dmitry" userId="1d39d2a1-c911-49c8-99e8-36840f8b699a" providerId="ADAL" clId="{6F2E6BA6-8B13-4D75-9F3B-52C4201A2780}" dt="2022-12-13T21:01:20.363" v="7303"/>
          <ac:spMkLst>
            <pc:docMk/>
            <pc:sldMk cId="548076006" sldId="2144867153"/>
            <ac:spMk id="18" creationId="{FA2ACC87-6785-459E-A3CC-0D469E007C73}"/>
          </ac:spMkLst>
        </pc:spChg>
        <pc:spChg chg="add del mod">
          <ac:chgData name="Akhmetov, Dmitry" userId="1d39d2a1-c911-49c8-99e8-36840f8b699a" providerId="ADAL" clId="{6F2E6BA6-8B13-4D75-9F3B-52C4201A2780}" dt="2022-12-13T21:58:01.412" v="7485" actId="478"/>
          <ac:spMkLst>
            <pc:docMk/>
            <pc:sldMk cId="548076006" sldId="2144867153"/>
            <ac:spMk id="21" creationId="{7CF29E39-A231-46A7-9BDC-329A2A5651CA}"/>
          </ac:spMkLst>
        </pc:spChg>
        <pc:spChg chg="add del mod">
          <ac:chgData name="Akhmetov, Dmitry" userId="1d39d2a1-c911-49c8-99e8-36840f8b699a" providerId="ADAL" clId="{6F2E6BA6-8B13-4D75-9F3B-52C4201A2780}" dt="2022-12-13T21:57:55.820" v="7475" actId="478"/>
          <ac:spMkLst>
            <pc:docMk/>
            <pc:sldMk cId="548076006" sldId="2144867153"/>
            <ac:spMk id="22" creationId="{5D06D030-2644-4904-9240-7C72684EDDD1}"/>
          </ac:spMkLst>
        </pc:spChg>
        <pc:spChg chg="add del mod">
          <ac:chgData name="Akhmetov, Dmitry" userId="1d39d2a1-c911-49c8-99e8-36840f8b699a" providerId="ADAL" clId="{6F2E6BA6-8B13-4D75-9F3B-52C4201A2780}" dt="2022-12-13T21:58:00.778" v="7484" actId="478"/>
          <ac:spMkLst>
            <pc:docMk/>
            <pc:sldMk cId="548076006" sldId="2144867153"/>
            <ac:spMk id="23" creationId="{B54A99D3-DE7D-460C-9148-15DD07AF395B}"/>
          </ac:spMkLst>
        </pc:spChg>
        <pc:spChg chg="add del mod">
          <ac:chgData name="Akhmetov, Dmitry" userId="1d39d2a1-c911-49c8-99e8-36840f8b699a" providerId="ADAL" clId="{6F2E6BA6-8B13-4D75-9F3B-52C4201A2780}" dt="2022-12-13T21:58:00.208" v="7483" actId="478"/>
          <ac:spMkLst>
            <pc:docMk/>
            <pc:sldMk cId="548076006" sldId="2144867153"/>
            <ac:spMk id="24" creationId="{6B563EC7-94F2-4DA1-A499-51E858223EA4}"/>
          </ac:spMkLst>
        </pc:spChg>
        <pc:spChg chg="add del mod">
          <ac:chgData name="Akhmetov, Dmitry" userId="1d39d2a1-c911-49c8-99e8-36840f8b699a" providerId="ADAL" clId="{6F2E6BA6-8B13-4D75-9F3B-52C4201A2780}" dt="2022-12-13T21:57:59.020" v="7481" actId="478"/>
          <ac:spMkLst>
            <pc:docMk/>
            <pc:sldMk cId="548076006" sldId="2144867153"/>
            <ac:spMk id="27" creationId="{87387154-F2BC-4538-B994-CB6C791BB4C9}"/>
          </ac:spMkLst>
        </pc:spChg>
        <pc:spChg chg="add del mod">
          <ac:chgData name="Akhmetov, Dmitry" userId="1d39d2a1-c911-49c8-99e8-36840f8b699a" providerId="ADAL" clId="{6F2E6BA6-8B13-4D75-9F3B-52C4201A2780}" dt="2022-12-13T21:58:17.082" v="7496" actId="478"/>
          <ac:spMkLst>
            <pc:docMk/>
            <pc:sldMk cId="548076006" sldId="2144867153"/>
            <ac:spMk id="28" creationId="{5D1EF27F-37A9-46FA-B093-7A8265CF70C3}"/>
          </ac:spMkLst>
        </pc:spChg>
        <pc:spChg chg="add del mod">
          <ac:chgData name="Akhmetov, Dmitry" userId="1d39d2a1-c911-49c8-99e8-36840f8b699a" providerId="ADAL" clId="{6F2E6BA6-8B13-4D75-9F3B-52C4201A2780}" dt="2022-12-13T21:58:04.276" v="7486" actId="478"/>
          <ac:spMkLst>
            <pc:docMk/>
            <pc:sldMk cId="548076006" sldId="2144867153"/>
            <ac:spMk id="29" creationId="{65208A92-1172-4674-8D32-E65CB73E7381}"/>
          </ac:spMkLst>
        </pc:spChg>
        <pc:spChg chg="add del mod">
          <ac:chgData name="Akhmetov, Dmitry" userId="1d39d2a1-c911-49c8-99e8-36840f8b699a" providerId="ADAL" clId="{6F2E6BA6-8B13-4D75-9F3B-52C4201A2780}" dt="2022-12-13T21:05:42.126" v="7362" actId="478"/>
          <ac:spMkLst>
            <pc:docMk/>
            <pc:sldMk cId="548076006" sldId="2144867153"/>
            <ac:spMk id="31" creationId="{1CEF3DB0-91E9-4B83-A885-A15103C7F0D7}"/>
          </ac:spMkLst>
        </pc:spChg>
        <pc:spChg chg="add del mod">
          <ac:chgData name="Akhmetov, Dmitry" userId="1d39d2a1-c911-49c8-99e8-36840f8b699a" providerId="ADAL" clId="{6F2E6BA6-8B13-4D75-9F3B-52C4201A2780}" dt="2022-12-13T21:05:46.087" v="7365" actId="478"/>
          <ac:spMkLst>
            <pc:docMk/>
            <pc:sldMk cId="548076006" sldId="2144867153"/>
            <ac:spMk id="32" creationId="{2E579471-EFA6-4C17-9A5C-BBD6D744CA5B}"/>
          </ac:spMkLst>
        </pc:spChg>
        <pc:spChg chg="add del mod">
          <ac:chgData name="Akhmetov, Dmitry" userId="1d39d2a1-c911-49c8-99e8-36840f8b699a" providerId="ADAL" clId="{6F2E6BA6-8B13-4D75-9F3B-52C4201A2780}" dt="2022-12-13T21:57:57.156" v="7478" actId="478"/>
          <ac:spMkLst>
            <pc:docMk/>
            <pc:sldMk cId="548076006" sldId="2144867153"/>
            <ac:spMk id="33" creationId="{7B215A73-7263-4D64-A674-1C2B300868C2}"/>
          </ac:spMkLst>
        </pc:spChg>
        <pc:spChg chg="add del mod">
          <ac:chgData name="Akhmetov, Dmitry" userId="1d39d2a1-c911-49c8-99e8-36840f8b699a" providerId="ADAL" clId="{6F2E6BA6-8B13-4D75-9F3B-52C4201A2780}" dt="2022-12-13T21:57:56.864" v="7477" actId="478"/>
          <ac:spMkLst>
            <pc:docMk/>
            <pc:sldMk cId="548076006" sldId="2144867153"/>
            <ac:spMk id="34" creationId="{88A315A0-BED3-402C-B7F7-CE2929294090}"/>
          </ac:spMkLst>
        </pc:spChg>
        <pc:spChg chg="add del mod">
          <ac:chgData name="Akhmetov, Dmitry" userId="1d39d2a1-c911-49c8-99e8-36840f8b699a" providerId="ADAL" clId="{6F2E6BA6-8B13-4D75-9F3B-52C4201A2780}" dt="2022-12-13T21:57:58.217" v="7480" actId="478"/>
          <ac:spMkLst>
            <pc:docMk/>
            <pc:sldMk cId="548076006" sldId="2144867153"/>
            <ac:spMk id="35" creationId="{9565CC25-91C7-41C2-9E7B-C9B566AC051E}"/>
          </ac:spMkLst>
        </pc:spChg>
        <pc:spChg chg="add del mod">
          <ac:chgData name="Akhmetov, Dmitry" userId="1d39d2a1-c911-49c8-99e8-36840f8b699a" providerId="ADAL" clId="{6F2E6BA6-8B13-4D75-9F3B-52C4201A2780}" dt="2022-12-13T21:57:57.721" v="7479" actId="478"/>
          <ac:spMkLst>
            <pc:docMk/>
            <pc:sldMk cId="548076006" sldId="2144867153"/>
            <ac:spMk id="38" creationId="{E09DF2D0-5A5F-4903-B919-99AA478E6486}"/>
          </ac:spMkLst>
        </pc:spChg>
        <pc:spChg chg="add del mod">
          <ac:chgData name="Akhmetov, Dmitry" userId="1d39d2a1-c911-49c8-99e8-36840f8b699a" providerId="ADAL" clId="{6F2E6BA6-8B13-4D75-9F3B-52C4201A2780}" dt="2022-12-13T21:58:06.299" v="7487" actId="478"/>
          <ac:spMkLst>
            <pc:docMk/>
            <pc:sldMk cId="548076006" sldId="2144867153"/>
            <ac:spMk id="39" creationId="{2751D095-2521-4E56-A2BB-23D90988DF6E}"/>
          </ac:spMkLst>
        </pc:spChg>
        <pc:spChg chg="add del mod">
          <ac:chgData name="Akhmetov, Dmitry" userId="1d39d2a1-c911-49c8-99e8-36840f8b699a" providerId="ADAL" clId="{6F2E6BA6-8B13-4D75-9F3B-52C4201A2780}" dt="2022-12-13T21:57:59.746" v="7482" actId="478"/>
          <ac:spMkLst>
            <pc:docMk/>
            <pc:sldMk cId="548076006" sldId="2144867153"/>
            <ac:spMk id="40" creationId="{7ACD0B2B-28BA-420F-B83D-770561898543}"/>
          </ac:spMkLst>
        </pc:spChg>
        <pc:spChg chg="add del mod">
          <ac:chgData name="Akhmetov, Dmitry" userId="1d39d2a1-c911-49c8-99e8-36840f8b699a" providerId="ADAL" clId="{6F2E6BA6-8B13-4D75-9F3B-52C4201A2780}" dt="2022-12-13T21:06:58.626" v="7389" actId="478"/>
          <ac:spMkLst>
            <pc:docMk/>
            <pc:sldMk cId="548076006" sldId="2144867153"/>
            <ac:spMk id="41" creationId="{17FD800C-94D2-4D40-9C3B-93C53F7285A1}"/>
          </ac:spMkLst>
        </pc:spChg>
        <pc:spChg chg="add del mod">
          <ac:chgData name="Akhmetov, Dmitry" userId="1d39d2a1-c911-49c8-99e8-36840f8b699a" providerId="ADAL" clId="{6F2E6BA6-8B13-4D75-9F3B-52C4201A2780}" dt="2022-12-13T21:58:09.704" v="7489" actId="478"/>
          <ac:spMkLst>
            <pc:docMk/>
            <pc:sldMk cId="548076006" sldId="2144867153"/>
            <ac:spMk id="45" creationId="{7C98EA85-4344-4F5B-BCBF-0699E3F62D01}"/>
          </ac:spMkLst>
        </pc:spChg>
        <pc:spChg chg="add mod">
          <ac:chgData name="Akhmetov, Dmitry" userId="1d39d2a1-c911-49c8-99e8-36840f8b699a" providerId="ADAL" clId="{6F2E6BA6-8B13-4D75-9F3B-52C4201A2780}" dt="2023-01-26T20:37:10.428" v="11107" actId="164"/>
          <ac:spMkLst>
            <pc:docMk/>
            <pc:sldMk cId="548076006" sldId="2144867153"/>
            <ac:spMk id="48" creationId="{FC9E68F6-CC9B-482B-A722-E393D83D681D}"/>
          </ac:spMkLst>
        </pc:spChg>
        <pc:spChg chg="add del mod">
          <ac:chgData name="Akhmetov, Dmitry" userId="1d39d2a1-c911-49c8-99e8-36840f8b699a" providerId="ADAL" clId="{6F2E6BA6-8B13-4D75-9F3B-52C4201A2780}" dt="2023-01-26T20:36:33.940" v="11099" actId="478"/>
          <ac:spMkLst>
            <pc:docMk/>
            <pc:sldMk cId="548076006" sldId="2144867153"/>
            <ac:spMk id="62" creationId="{AE0930DC-76F9-47A4-89D9-FD4B23B7195D}"/>
          </ac:spMkLst>
        </pc:spChg>
        <pc:spChg chg="add mod">
          <ac:chgData name="Akhmetov, Dmitry" userId="1d39d2a1-c911-49c8-99e8-36840f8b699a" providerId="ADAL" clId="{6F2E6BA6-8B13-4D75-9F3B-52C4201A2780}" dt="2023-01-26T20:37:10.428" v="11107" actId="164"/>
          <ac:spMkLst>
            <pc:docMk/>
            <pc:sldMk cId="548076006" sldId="2144867153"/>
            <ac:spMk id="64" creationId="{CA75D299-8A18-4694-A53E-298DE1BA8E78}"/>
          </ac:spMkLst>
        </pc:spChg>
        <pc:spChg chg="add del mod">
          <ac:chgData name="Akhmetov, Dmitry" userId="1d39d2a1-c911-49c8-99e8-36840f8b699a" providerId="ADAL" clId="{6F2E6BA6-8B13-4D75-9F3B-52C4201A2780}" dt="2023-01-26T20:36:35.886" v="11102" actId="478"/>
          <ac:spMkLst>
            <pc:docMk/>
            <pc:sldMk cId="548076006" sldId="2144867153"/>
            <ac:spMk id="66" creationId="{81DFFCF3-5EF0-47CC-9513-DE7C363B0943}"/>
          </ac:spMkLst>
        </pc:spChg>
        <pc:spChg chg="add mod">
          <ac:chgData name="Akhmetov, Dmitry" userId="1d39d2a1-c911-49c8-99e8-36840f8b699a" providerId="ADAL" clId="{6F2E6BA6-8B13-4D75-9F3B-52C4201A2780}" dt="2023-01-26T20:37:29.302" v="11113" actId="14100"/>
          <ac:spMkLst>
            <pc:docMk/>
            <pc:sldMk cId="548076006" sldId="2144867153"/>
            <ac:spMk id="68" creationId="{76B4D0E4-0CE3-418A-A083-FF5167A3949A}"/>
          </ac:spMkLst>
        </pc:spChg>
        <pc:spChg chg="add mod">
          <ac:chgData name="Akhmetov, Dmitry" userId="1d39d2a1-c911-49c8-99e8-36840f8b699a" providerId="ADAL" clId="{6F2E6BA6-8B13-4D75-9F3B-52C4201A2780}" dt="2023-01-26T20:37:10.428" v="11107" actId="164"/>
          <ac:spMkLst>
            <pc:docMk/>
            <pc:sldMk cId="548076006" sldId="2144867153"/>
            <ac:spMk id="73" creationId="{E2BF92BB-40E6-4B8F-9FC0-631E33D1E148}"/>
          </ac:spMkLst>
        </pc:spChg>
        <pc:spChg chg="add del mod">
          <ac:chgData name="Akhmetov, Dmitry" userId="1d39d2a1-c911-49c8-99e8-36840f8b699a" providerId="ADAL" clId="{6F2E6BA6-8B13-4D75-9F3B-52C4201A2780}" dt="2023-02-04T21:44:25.438" v="16989" actId="20577"/>
          <ac:spMkLst>
            <pc:docMk/>
            <pc:sldMk cId="548076006" sldId="2144867153"/>
            <ac:spMk id="76" creationId="{1B98DAEE-22A0-4201-96A3-CD94A9B0C48B}"/>
          </ac:spMkLst>
        </pc:spChg>
        <pc:spChg chg="add del mod">
          <ac:chgData name="Akhmetov, Dmitry" userId="1d39d2a1-c911-49c8-99e8-36840f8b699a" providerId="ADAL" clId="{6F2E6BA6-8B13-4D75-9F3B-52C4201A2780}" dt="2023-01-26T20:36:35.368" v="11101" actId="478"/>
          <ac:spMkLst>
            <pc:docMk/>
            <pc:sldMk cId="548076006" sldId="2144867153"/>
            <ac:spMk id="77" creationId="{EF9866F7-6574-4771-8AB3-24F2E3F4DA66}"/>
          </ac:spMkLst>
        </pc:spChg>
        <pc:spChg chg="add del mod">
          <ac:chgData name="Akhmetov, Dmitry" userId="1d39d2a1-c911-49c8-99e8-36840f8b699a" providerId="ADAL" clId="{6F2E6BA6-8B13-4D75-9F3B-52C4201A2780}" dt="2023-01-26T20:36:33.940" v="11099" actId="478"/>
          <ac:spMkLst>
            <pc:docMk/>
            <pc:sldMk cId="548076006" sldId="2144867153"/>
            <ac:spMk id="78" creationId="{B7ECB2C6-3F02-482D-AC2F-B951AF92A51F}"/>
          </ac:spMkLst>
        </pc:spChg>
        <pc:spChg chg="add del mod">
          <ac:chgData name="Akhmetov, Dmitry" userId="1d39d2a1-c911-49c8-99e8-36840f8b699a" providerId="ADAL" clId="{6F2E6BA6-8B13-4D75-9F3B-52C4201A2780}" dt="2023-01-26T20:36:33.940" v="11099" actId="478"/>
          <ac:spMkLst>
            <pc:docMk/>
            <pc:sldMk cId="548076006" sldId="2144867153"/>
            <ac:spMk id="79" creationId="{B1E62BDF-DA4F-48A5-A9BD-6DAF5EB8C1CF}"/>
          </ac:spMkLst>
        </pc:spChg>
        <pc:spChg chg="add del mod">
          <ac:chgData name="Akhmetov, Dmitry" userId="1d39d2a1-c911-49c8-99e8-36840f8b699a" providerId="ADAL" clId="{6F2E6BA6-8B13-4D75-9F3B-52C4201A2780}" dt="2023-01-26T20:36:33.940" v="11099" actId="478"/>
          <ac:spMkLst>
            <pc:docMk/>
            <pc:sldMk cId="548076006" sldId="2144867153"/>
            <ac:spMk id="80" creationId="{20989EF2-C210-4E11-A280-8FF9E6C53A4E}"/>
          </ac:spMkLst>
        </pc:spChg>
        <pc:spChg chg="mod">
          <ac:chgData name="Akhmetov, Dmitry" userId="1d39d2a1-c911-49c8-99e8-36840f8b699a" providerId="ADAL" clId="{6F2E6BA6-8B13-4D75-9F3B-52C4201A2780}" dt="2022-12-13T22:43:21.983" v="8122"/>
          <ac:spMkLst>
            <pc:docMk/>
            <pc:sldMk cId="548076006" sldId="2144867153"/>
            <ac:spMk id="82" creationId="{E983C359-D859-48A6-8DD2-1ACEC9D66B74}"/>
          </ac:spMkLst>
        </pc:spChg>
        <pc:spChg chg="mod">
          <ac:chgData name="Akhmetov, Dmitry" userId="1d39d2a1-c911-49c8-99e8-36840f8b699a" providerId="ADAL" clId="{6F2E6BA6-8B13-4D75-9F3B-52C4201A2780}" dt="2022-12-13T22:43:21.983" v="8122"/>
          <ac:spMkLst>
            <pc:docMk/>
            <pc:sldMk cId="548076006" sldId="2144867153"/>
            <ac:spMk id="83" creationId="{33572AC9-DE2D-4054-B31F-FBE239B4D5B9}"/>
          </ac:spMkLst>
        </pc:spChg>
        <pc:spChg chg="mod">
          <ac:chgData name="Akhmetov, Dmitry" userId="1d39d2a1-c911-49c8-99e8-36840f8b699a" providerId="ADAL" clId="{6F2E6BA6-8B13-4D75-9F3B-52C4201A2780}" dt="2022-12-13T22:43:21.983" v="8122"/>
          <ac:spMkLst>
            <pc:docMk/>
            <pc:sldMk cId="548076006" sldId="2144867153"/>
            <ac:spMk id="84" creationId="{9478DA1B-31CB-419B-AFC2-67952E8F2CC1}"/>
          </ac:spMkLst>
        </pc:spChg>
        <pc:spChg chg="add del mod">
          <ac:chgData name="Akhmetov, Dmitry" userId="1d39d2a1-c911-49c8-99e8-36840f8b699a" providerId="ADAL" clId="{6F2E6BA6-8B13-4D75-9F3B-52C4201A2780}" dt="2023-01-26T20:36:33.940" v="11099" actId="478"/>
          <ac:spMkLst>
            <pc:docMk/>
            <pc:sldMk cId="548076006" sldId="2144867153"/>
            <ac:spMk id="87" creationId="{5F1B2124-6F66-422F-83F0-8190AD5E1183}"/>
          </ac:spMkLst>
        </pc:spChg>
        <pc:spChg chg="add del mod">
          <ac:chgData name="Akhmetov, Dmitry" userId="1d39d2a1-c911-49c8-99e8-36840f8b699a" providerId="ADAL" clId="{6F2E6BA6-8B13-4D75-9F3B-52C4201A2780}" dt="2023-01-26T20:36:33.940" v="11099" actId="478"/>
          <ac:spMkLst>
            <pc:docMk/>
            <pc:sldMk cId="548076006" sldId="2144867153"/>
            <ac:spMk id="88" creationId="{DF537568-ADB5-45FC-93EC-F71659414A71}"/>
          </ac:spMkLst>
        </pc:spChg>
        <pc:spChg chg="mod">
          <ac:chgData name="Akhmetov, Dmitry" userId="1d39d2a1-c911-49c8-99e8-36840f8b699a" providerId="ADAL" clId="{6F2E6BA6-8B13-4D75-9F3B-52C4201A2780}" dt="2022-12-13T22:48:49.098" v="8195"/>
          <ac:spMkLst>
            <pc:docMk/>
            <pc:sldMk cId="548076006" sldId="2144867153"/>
            <ac:spMk id="94" creationId="{D538591D-6359-48DD-AABD-221B9210ACF0}"/>
          </ac:spMkLst>
        </pc:spChg>
        <pc:spChg chg="mod">
          <ac:chgData name="Akhmetov, Dmitry" userId="1d39d2a1-c911-49c8-99e8-36840f8b699a" providerId="ADAL" clId="{6F2E6BA6-8B13-4D75-9F3B-52C4201A2780}" dt="2022-12-13T22:48:49.098" v="8195"/>
          <ac:spMkLst>
            <pc:docMk/>
            <pc:sldMk cId="548076006" sldId="2144867153"/>
            <ac:spMk id="95" creationId="{F9040E22-FA5E-4C67-95B1-EC59282C9F54}"/>
          </ac:spMkLst>
        </pc:spChg>
        <pc:spChg chg="mod">
          <ac:chgData name="Akhmetov, Dmitry" userId="1d39d2a1-c911-49c8-99e8-36840f8b699a" providerId="ADAL" clId="{6F2E6BA6-8B13-4D75-9F3B-52C4201A2780}" dt="2022-12-13T22:48:49.098" v="8195"/>
          <ac:spMkLst>
            <pc:docMk/>
            <pc:sldMk cId="548076006" sldId="2144867153"/>
            <ac:spMk id="96" creationId="{B140637D-58EE-4EAE-9594-927837F0E2CF}"/>
          </ac:spMkLst>
        </pc:spChg>
        <pc:spChg chg="add del mod">
          <ac:chgData name="Akhmetov, Dmitry" userId="1d39d2a1-c911-49c8-99e8-36840f8b699a" providerId="ADAL" clId="{6F2E6BA6-8B13-4D75-9F3B-52C4201A2780}" dt="2023-01-26T20:36:33.940" v="11099" actId="478"/>
          <ac:spMkLst>
            <pc:docMk/>
            <pc:sldMk cId="548076006" sldId="2144867153"/>
            <ac:spMk id="97" creationId="{D69B9A04-5DB9-4794-A010-B43420A3651C}"/>
          </ac:spMkLst>
        </pc:spChg>
        <pc:spChg chg="add del mod">
          <ac:chgData name="Akhmetov, Dmitry" userId="1d39d2a1-c911-49c8-99e8-36840f8b699a" providerId="ADAL" clId="{6F2E6BA6-8B13-4D75-9F3B-52C4201A2780}" dt="2023-01-26T20:36:33.940" v="11099" actId="478"/>
          <ac:spMkLst>
            <pc:docMk/>
            <pc:sldMk cId="548076006" sldId="2144867153"/>
            <ac:spMk id="107" creationId="{3F6F25F8-8033-4392-855A-3FFAB57E30AF}"/>
          </ac:spMkLst>
        </pc:spChg>
        <pc:spChg chg="add del mod ord">
          <ac:chgData name="Akhmetov, Dmitry" userId="1d39d2a1-c911-49c8-99e8-36840f8b699a" providerId="ADAL" clId="{6F2E6BA6-8B13-4D75-9F3B-52C4201A2780}" dt="2023-01-26T20:36:33.940" v="11099" actId="478"/>
          <ac:spMkLst>
            <pc:docMk/>
            <pc:sldMk cId="548076006" sldId="2144867153"/>
            <ac:spMk id="110" creationId="{5472B19E-E8BA-42A6-872E-1E69F4B06CAC}"/>
          </ac:spMkLst>
        </pc:spChg>
        <pc:spChg chg="add del mod">
          <ac:chgData name="Akhmetov, Dmitry" userId="1d39d2a1-c911-49c8-99e8-36840f8b699a" providerId="ADAL" clId="{6F2E6BA6-8B13-4D75-9F3B-52C4201A2780}" dt="2023-01-26T20:36:33.940" v="11099" actId="478"/>
          <ac:spMkLst>
            <pc:docMk/>
            <pc:sldMk cId="548076006" sldId="2144867153"/>
            <ac:spMk id="111" creationId="{E59ADBE0-E7CD-4A3C-84CF-B8F704176716}"/>
          </ac:spMkLst>
        </pc:spChg>
        <pc:spChg chg="add del mod">
          <ac:chgData name="Akhmetov, Dmitry" userId="1d39d2a1-c911-49c8-99e8-36840f8b699a" providerId="ADAL" clId="{6F2E6BA6-8B13-4D75-9F3B-52C4201A2780}" dt="2023-01-26T20:36:33.940" v="11099" actId="478"/>
          <ac:spMkLst>
            <pc:docMk/>
            <pc:sldMk cId="548076006" sldId="2144867153"/>
            <ac:spMk id="131" creationId="{DA04B463-A2A1-4634-9C3D-770F397D974D}"/>
          </ac:spMkLst>
        </pc:spChg>
        <pc:spChg chg="add del mod">
          <ac:chgData name="Akhmetov, Dmitry" userId="1d39d2a1-c911-49c8-99e8-36840f8b699a" providerId="ADAL" clId="{6F2E6BA6-8B13-4D75-9F3B-52C4201A2780}" dt="2023-01-26T20:36:33.940" v="11099" actId="478"/>
          <ac:spMkLst>
            <pc:docMk/>
            <pc:sldMk cId="548076006" sldId="2144867153"/>
            <ac:spMk id="132" creationId="{40DDAFE0-CDA1-42DB-8886-7AC18B059C10}"/>
          </ac:spMkLst>
        </pc:spChg>
        <pc:spChg chg="add del mod">
          <ac:chgData name="Akhmetov, Dmitry" userId="1d39d2a1-c911-49c8-99e8-36840f8b699a" providerId="ADAL" clId="{6F2E6BA6-8B13-4D75-9F3B-52C4201A2780}" dt="2023-01-26T20:36:33.940" v="11099" actId="478"/>
          <ac:spMkLst>
            <pc:docMk/>
            <pc:sldMk cId="548076006" sldId="2144867153"/>
            <ac:spMk id="135" creationId="{40A8ECEF-9CB6-47F2-A5A8-0692690373B2}"/>
          </ac:spMkLst>
        </pc:spChg>
        <pc:spChg chg="add del mod">
          <ac:chgData name="Akhmetov, Dmitry" userId="1d39d2a1-c911-49c8-99e8-36840f8b699a" providerId="ADAL" clId="{6F2E6BA6-8B13-4D75-9F3B-52C4201A2780}" dt="2023-01-26T20:36:33.940" v="11099" actId="478"/>
          <ac:spMkLst>
            <pc:docMk/>
            <pc:sldMk cId="548076006" sldId="2144867153"/>
            <ac:spMk id="154" creationId="{7EF2C38E-A832-41B4-870A-1DE759706151}"/>
          </ac:spMkLst>
        </pc:spChg>
        <pc:spChg chg="add del mod">
          <ac:chgData name="Akhmetov, Dmitry" userId="1d39d2a1-c911-49c8-99e8-36840f8b699a" providerId="ADAL" clId="{6F2E6BA6-8B13-4D75-9F3B-52C4201A2780}" dt="2023-01-26T20:36:33.940" v="11099" actId="478"/>
          <ac:spMkLst>
            <pc:docMk/>
            <pc:sldMk cId="548076006" sldId="2144867153"/>
            <ac:spMk id="155" creationId="{28D7ABBE-F029-4483-B2E3-DDE00D7AB50E}"/>
          </ac:spMkLst>
        </pc:spChg>
        <pc:spChg chg="add del mod">
          <ac:chgData name="Akhmetov, Dmitry" userId="1d39d2a1-c911-49c8-99e8-36840f8b699a" providerId="ADAL" clId="{6F2E6BA6-8B13-4D75-9F3B-52C4201A2780}" dt="2022-12-13T23:46:54.239" v="9260"/>
          <ac:spMkLst>
            <pc:docMk/>
            <pc:sldMk cId="548076006" sldId="2144867153"/>
            <ac:spMk id="156" creationId="{399B286B-0355-4795-8AF0-CE13ED61C740}"/>
          </ac:spMkLst>
        </pc:spChg>
        <pc:grpChg chg="add mod">
          <ac:chgData name="Akhmetov, Dmitry" userId="1d39d2a1-c911-49c8-99e8-36840f8b699a" providerId="ADAL" clId="{6F2E6BA6-8B13-4D75-9F3B-52C4201A2780}" dt="2023-01-26T20:37:14.654" v="11108" actId="14100"/>
          <ac:grpSpMkLst>
            <pc:docMk/>
            <pc:sldMk cId="548076006" sldId="2144867153"/>
            <ac:grpSpMk id="6" creationId="{92D6B71C-521A-B5B8-4719-EC4AA526222C}"/>
          </ac:grpSpMkLst>
        </pc:grpChg>
        <pc:grpChg chg="add mod">
          <ac:chgData name="Akhmetov, Dmitry" userId="1d39d2a1-c911-49c8-99e8-36840f8b699a" providerId="ADAL" clId="{6F2E6BA6-8B13-4D75-9F3B-52C4201A2780}" dt="2023-01-26T20:37:10.428" v="11107" actId="164"/>
          <ac:grpSpMkLst>
            <pc:docMk/>
            <pc:sldMk cId="548076006" sldId="2144867153"/>
            <ac:grpSpMk id="15" creationId="{39CA6A82-6B19-4718-99F1-8DDC7B28F474}"/>
          </ac:grpSpMkLst>
        </pc:grpChg>
        <pc:grpChg chg="add del mod">
          <ac:chgData name="Akhmetov, Dmitry" userId="1d39d2a1-c911-49c8-99e8-36840f8b699a" providerId="ADAL" clId="{6F2E6BA6-8B13-4D75-9F3B-52C4201A2780}" dt="2023-01-26T20:36:33.940" v="11099" actId="478"/>
          <ac:grpSpMkLst>
            <pc:docMk/>
            <pc:sldMk cId="548076006" sldId="2144867153"/>
            <ac:grpSpMk id="81" creationId="{B680A8FC-583B-4A71-9757-927B3D393A6D}"/>
          </ac:grpSpMkLst>
        </pc:grpChg>
        <pc:grpChg chg="add del mod">
          <ac:chgData name="Akhmetov, Dmitry" userId="1d39d2a1-c911-49c8-99e8-36840f8b699a" providerId="ADAL" clId="{6F2E6BA6-8B13-4D75-9F3B-52C4201A2780}" dt="2022-12-13T22:49:00.167" v="8197" actId="478"/>
          <ac:grpSpMkLst>
            <pc:docMk/>
            <pc:sldMk cId="548076006" sldId="2144867153"/>
            <ac:grpSpMk id="93" creationId="{EB680A91-3E3A-4B7A-9005-525C3EDC6F48}"/>
          </ac:grpSpMkLst>
        </pc:grpChg>
        <pc:cxnChg chg="add mod">
          <ac:chgData name="Akhmetov, Dmitry" userId="1d39d2a1-c911-49c8-99e8-36840f8b699a" providerId="ADAL" clId="{6F2E6BA6-8B13-4D75-9F3B-52C4201A2780}" dt="2023-01-26T20:37:10.428" v="11107" actId="164"/>
          <ac:cxnSpMkLst>
            <pc:docMk/>
            <pc:sldMk cId="548076006" sldId="2144867153"/>
            <ac:cxnSpMk id="19" creationId="{F2B05738-36B6-4ECA-8103-C22CAD63BE1D}"/>
          </ac:cxnSpMkLst>
        </pc:cxnChg>
        <pc:cxnChg chg="add mod">
          <ac:chgData name="Akhmetov, Dmitry" userId="1d39d2a1-c911-49c8-99e8-36840f8b699a" providerId="ADAL" clId="{6F2E6BA6-8B13-4D75-9F3B-52C4201A2780}" dt="2023-01-26T20:37:10.428" v="11107" actId="164"/>
          <ac:cxnSpMkLst>
            <pc:docMk/>
            <pc:sldMk cId="548076006" sldId="2144867153"/>
            <ac:cxnSpMk id="20" creationId="{7E986795-D3FE-4199-AF1F-F3B176FADC60}"/>
          </ac:cxnSpMkLst>
        </pc:cxnChg>
        <pc:cxnChg chg="add del mod">
          <ac:chgData name="Akhmetov, Dmitry" userId="1d39d2a1-c911-49c8-99e8-36840f8b699a" providerId="ADAL" clId="{6F2E6BA6-8B13-4D75-9F3B-52C4201A2780}" dt="2022-12-13T21:58:12.119" v="7491" actId="478"/>
          <ac:cxnSpMkLst>
            <pc:docMk/>
            <pc:sldMk cId="548076006" sldId="2144867153"/>
            <ac:cxnSpMk id="25" creationId="{9755F645-1DCE-4DDD-8970-9D7D02C65B9C}"/>
          </ac:cxnSpMkLst>
        </pc:cxnChg>
        <pc:cxnChg chg="add del mod">
          <ac:chgData name="Akhmetov, Dmitry" userId="1d39d2a1-c911-49c8-99e8-36840f8b699a" providerId="ADAL" clId="{6F2E6BA6-8B13-4D75-9F3B-52C4201A2780}" dt="2022-12-13T21:58:13.127" v="7492" actId="478"/>
          <ac:cxnSpMkLst>
            <pc:docMk/>
            <pc:sldMk cId="548076006" sldId="2144867153"/>
            <ac:cxnSpMk id="26" creationId="{09307BED-4704-4080-A1AA-4ADE310F1E4C}"/>
          </ac:cxnSpMkLst>
        </pc:cxnChg>
        <pc:cxnChg chg="add del mod">
          <ac:chgData name="Akhmetov, Dmitry" userId="1d39d2a1-c911-49c8-99e8-36840f8b699a" providerId="ADAL" clId="{6F2E6BA6-8B13-4D75-9F3B-52C4201A2780}" dt="2022-12-13T21:06:40.291" v="7383" actId="478"/>
          <ac:cxnSpMkLst>
            <pc:docMk/>
            <pc:sldMk cId="548076006" sldId="2144867153"/>
            <ac:cxnSpMk id="30" creationId="{F4E7C773-F711-4D4B-9BB7-CB9ED5E5E247}"/>
          </ac:cxnSpMkLst>
        </pc:cxnChg>
        <pc:cxnChg chg="add del mod">
          <ac:chgData name="Akhmetov, Dmitry" userId="1d39d2a1-c911-49c8-99e8-36840f8b699a" providerId="ADAL" clId="{6F2E6BA6-8B13-4D75-9F3B-52C4201A2780}" dt="2022-12-13T21:58:13.576" v="7493" actId="478"/>
          <ac:cxnSpMkLst>
            <pc:docMk/>
            <pc:sldMk cId="548076006" sldId="2144867153"/>
            <ac:cxnSpMk id="36" creationId="{CF2B2EE4-B08D-424D-A232-0EFD7D93092F}"/>
          </ac:cxnSpMkLst>
        </pc:cxnChg>
        <pc:cxnChg chg="add del mod">
          <ac:chgData name="Akhmetov, Dmitry" userId="1d39d2a1-c911-49c8-99e8-36840f8b699a" providerId="ADAL" clId="{6F2E6BA6-8B13-4D75-9F3B-52C4201A2780}" dt="2022-12-13T21:58:14.719" v="7494" actId="478"/>
          <ac:cxnSpMkLst>
            <pc:docMk/>
            <pc:sldMk cId="548076006" sldId="2144867153"/>
            <ac:cxnSpMk id="37" creationId="{DC8E15A7-157F-49EB-8634-65A815FB1E8F}"/>
          </ac:cxnSpMkLst>
        </pc:cxnChg>
        <pc:cxnChg chg="add del mod">
          <ac:chgData name="Akhmetov, Dmitry" userId="1d39d2a1-c911-49c8-99e8-36840f8b699a" providerId="ADAL" clId="{6F2E6BA6-8B13-4D75-9F3B-52C4201A2780}" dt="2022-12-13T21:58:27.075" v="7499" actId="478"/>
          <ac:cxnSpMkLst>
            <pc:docMk/>
            <pc:sldMk cId="548076006" sldId="2144867153"/>
            <ac:cxnSpMk id="42" creationId="{CCCC57C1-774B-4122-A0E4-B2C25FAE9F5C}"/>
          </ac:cxnSpMkLst>
        </pc:cxnChg>
        <pc:cxnChg chg="add del mod">
          <ac:chgData name="Akhmetov, Dmitry" userId="1d39d2a1-c911-49c8-99e8-36840f8b699a" providerId="ADAL" clId="{6F2E6BA6-8B13-4D75-9F3B-52C4201A2780}" dt="2022-12-13T21:05:48.967" v="7368" actId="478"/>
          <ac:cxnSpMkLst>
            <pc:docMk/>
            <pc:sldMk cId="548076006" sldId="2144867153"/>
            <ac:cxnSpMk id="43" creationId="{2DFBF9A7-F45C-4EB6-A2BF-6ED276BC97F1}"/>
          </ac:cxnSpMkLst>
        </pc:cxnChg>
        <pc:cxnChg chg="add del mod">
          <ac:chgData name="Akhmetov, Dmitry" userId="1d39d2a1-c911-49c8-99e8-36840f8b699a" providerId="ADAL" clId="{6F2E6BA6-8B13-4D75-9F3B-52C4201A2780}" dt="2022-12-13T21:05:50.573" v="7369" actId="478"/>
          <ac:cxnSpMkLst>
            <pc:docMk/>
            <pc:sldMk cId="548076006" sldId="2144867153"/>
            <ac:cxnSpMk id="44" creationId="{065DB460-2870-47CB-BF06-15C2C59F2D96}"/>
          </ac:cxnSpMkLst>
        </pc:cxnChg>
        <pc:cxnChg chg="add del mod">
          <ac:chgData name="Akhmetov, Dmitry" userId="1d39d2a1-c911-49c8-99e8-36840f8b699a" providerId="ADAL" clId="{6F2E6BA6-8B13-4D75-9F3B-52C4201A2780}" dt="2022-12-13T21:58:11.330" v="7490" actId="478"/>
          <ac:cxnSpMkLst>
            <pc:docMk/>
            <pc:sldMk cId="548076006" sldId="2144867153"/>
            <ac:cxnSpMk id="46" creationId="{3D7FACB6-B7A3-4A4C-9DAD-A6923886060D}"/>
          </ac:cxnSpMkLst>
        </pc:cxnChg>
        <pc:cxnChg chg="add del mod">
          <ac:chgData name="Akhmetov, Dmitry" userId="1d39d2a1-c911-49c8-99e8-36840f8b699a" providerId="ADAL" clId="{6F2E6BA6-8B13-4D75-9F3B-52C4201A2780}" dt="2022-12-13T21:02:13.042" v="7312" actId="478"/>
          <ac:cxnSpMkLst>
            <pc:docMk/>
            <pc:sldMk cId="548076006" sldId="2144867153"/>
            <ac:cxnSpMk id="50" creationId="{972A9384-7975-46D6-A3C9-BB308C8E4897}"/>
          </ac:cxnSpMkLst>
        </pc:cxnChg>
        <pc:cxnChg chg="add del mod">
          <ac:chgData name="Akhmetov, Dmitry" userId="1d39d2a1-c911-49c8-99e8-36840f8b699a" providerId="ADAL" clId="{6F2E6BA6-8B13-4D75-9F3B-52C4201A2780}" dt="2022-12-13T21:02:54.994" v="7323" actId="478"/>
          <ac:cxnSpMkLst>
            <pc:docMk/>
            <pc:sldMk cId="548076006" sldId="2144867153"/>
            <ac:cxnSpMk id="53" creationId="{2937D1EE-2F8B-48EB-AEED-55E9F07832C4}"/>
          </ac:cxnSpMkLst>
        </pc:cxnChg>
        <pc:cxnChg chg="add mod">
          <ac:chgData name="Akhmetov, Dmitry" userId="1d39d2a1-c911-49c8-99e8-36840f8b699a" providerId="ADAL" clId="{6F2E6BA6-8B13-4D75-9F3B-52C4201A2780}" dt="2023-01-26T20:37:10.428" v="11107" actId="164"/>
          <ac:cxnSpMkLst>
            <pc:docMk/>
            <pc:sldMk cId="548076006" sldId="2144867153"/>
            <ac:cxnSpMk id="63" creationId="{AB622742-45AB-4991-9E32-38CECCDC5B29}"/>
          </ac:cxnSpMkLst>
        </pc:cxnChg>
        <pc:cxnChg chg="add mod">
          <ac:chgData name="Akhmetov, Dmitry" userId="1d39d2a1-c911-49c8-99e8-36840f8b699a" providerId="ADAL" clId="{6F2E6BA6-8B13-4D75-9F3B-52C4201A2780}" dt="2023-01-26T20:37:35.631" v="11114" actId="14100"/>
          <ac:cxnSpMkLst>
            <pc:docMk/>
            <pc:sldMk cId="548076006" sldId="2144867153"/>
            <ac:cxnSpMk id="65" creationId="{75F2CBC1-779E-4488-B072-5841AD6E4687}"/>
          </ac:cxnSpMkLst>
        </pc:cxnChg>
        <pc:cxnChg chg="add del mod">
          <ac:chgData name="Akhmetov, Dmitry" userId="1d39d2a1-c911-49c8-99e8-36840f8b699a" providerId="ADAL" clId="{6F2E6BA6-8B13-4D75-9F3B-52C4201A2780}" dt="2023-01-26T20:36:33.940" v="11099" actId="478"/>
          <ac:cxnSpMkLst>
            <pc:docMk/>
            <pc:sldMk cId="548076006" sldId="2144867153"/>
            <ac:cxnSpMk id="85" creationId="{265AA8AD-D366-4D5B-81A1-A3F625366B00}"/>
          </ac:cxnSpMkLst>
        </pc:cxnChg>
        <pc:cxnChg chg="add del mod">
          <ac:chgData name="Akhmetov, Dmitry" userId="1d39d2a1-c911-49c8-99e8-36840f8b699a" providerId="ADAL" clId="{6F2E6BA6-8B13-4D75-9F3B-52C4201A2780}" dt="2023-01-26T20:36:33.940" v="11099" actId="478"/>
          <ac:cxnSpMkLst>
            <pc:docMk/>
            <pc:sldMk cId="548076006" sldId="2144867153"/>
            <ac:cxnSpMk id="86" creationId="{BAD7B75D-C820-40EF-BBB9-A3E5CB234B68}"/>
          </ac:cxnSpMkLst>
        </pc:cxnChg>
        <pc:cxnChg chg="add del mod">
          <ac:chgData name="Akhmetov, Dmitry" userId="1d39d2a1-c911-49c8-99e8-36840f8b699a" providerId="ADAL" clId="{6F2E6BA6-8B13-4D75-9F3B-52C4201A2780}" dt="2023-01-26T20:36:33.940" v="11099" actId="478"/>
          <ac:cxnSpMkLst>
            <pc:docMk/>
            <pc:sldMk cId="548076006" sldId="2144867153"/>
            <ac:cxnSpMk id="90" creationId="{693D68C9-E974-4787-8B63-41AE87BA7081}"/>
          </ac:cxnSpMkLst>
        </pc:cxnChg>
        <pc:cxnChg chg="add del mod">
          <ac:chgData name="Akhmetov, Dmitry" userId="1d39d2a1-c911-49c8-99e8-36840f8b699a" providerId="ADAL" clId="{6F2E6BA6-8B13-4D75-9F3B-52C4201A2780}" dt="2023-01-26T20:36:33.940" v="11099" actId="478"/>
          <ac:cxnSpMkLst>
            <pc:docMk/>
            <pc:sldMk cId="548076006" sldId="2144867153"/>
            <ac:cxnSpMk id="100" creationId="{93804452-3F01-48F6-B3CE-CF39C746F6F9}"/>
          </ac:cxnSpMkLst>
        </pc:cxnChg>
        <pc:cxnChg chg="add del mod">
          <ac:chgData name="Akhmetov, Dmitry" userId="1d39d2a1-c911-49c8-99e8-36840f8b699a" providerId="ADAL" clId="{6F2E6BA6-8B13-4D75-9F3B-52C4201A2780}" dt="2023-01-26T20:36:33.940" v="11099" actId="478"/>
          <ac:cxnSpMkLst>
            <pc:docMk/>
            <pc:sldMk cId="548076006" sldId="2144867153"/>
            <ac:cxnSpMk id="101" creationId="{B7FEFA79-08E0-430C-A6DB-BACBCE544695}"/>
          </ac:cxnSpMkLst>
        </pc:cxnChg>
        <pc:cxnChg chg="add del mod">
          <ac:chgData name="Akhmetov, Dmitry" userId="1d39d2a1-c911-49c8-99e8-36840f8b699a" providerId="ADAL" clId="{6F2E6BA6-8B13-4D75-9F3B-52C4201A2780}" dt="2022-12-13T22:52:44.971" v="8281" actId="478"/>
          <ac:cxnSpMkLst>
            <pc:docMk/>
            <pc:sldMk cId="548076006" sldId="2144867153"/>
            <ac:cxnSpMk id="105" creationId="{439F63F8-12D1-4DB1-B934-16FEBF437D4C}"/>
          </ac:cxnSpMkLst>
        </pc:cxnChg>
        <pc:cxnChg chg="add del mod">
          <ac:chgData name="Akhmetov, Dmitry" userId="1d39d2a1-c911-49c8-99e8-36840f8b699a" providerId="ADAL" clId="{6F2E6BA6-8B13-4D75-9F3B-52C4201A2780}" dt="2023-01-26T20:36:33.940" v="11099" actId="478"/>
          <ac:cxnSpMkLst>
            <pc:docMk/>
            <pc:sldMk cId="548076006" sldId="2144867153"/>
            <ac:cxnSpMk id="109" creationId="{FFF16383-53B6-4296-A51C-50D810C36C0E}"/>
          </ac:cxnSpMkLst>
        </pc:cxnChg>
        <pc:cxnChg chg="add del mod">
          <ac:chgData name="Akhmetov, Dmitry" userId="1d39d2a1-c911-49c8-99e8-36840f8b699a" providerId="ADAL" clId="{6F2E6BA6-8B13-4D75-9F3B-52C4201A2780}" dt="2023-01-26T20:36:33.940" v="11099" actId="478"/>
          <ac:cxnSpMkLst>
            <pc:docMk/>
            <pc:sldMk cId="548076006" sldId="2144867153"/>
            <ac:cxnSpMk id="122" creationId="{DEC351A5-1B84-4218-8209-19AAD38A1F89}"/>
          </ac:cxnSpMkLst>
        </pc:cxnChg>
        <pc:cxnChg chg="add del mod">
          <ac:chgData name="Akhmetov, Dmitry" userId="1d39d2a1-c911-49c8-99e8-36840f8b699a" providerId="ADAL" clId="{6F2E6BA6-8B13-4D75-9F3B-52C4201A2780}" dt="2023-01-26T20:36:33.940" v="11099" actId="478"/>
          <ac:cxnSpMkLst>
            <pc:docMk/>
            <pc:sldMk cId="548076006" sldId="2144867153"/>
            <ac:cxnSpMk id="124" creationId="{EA0F75CF-678E-4CEE-9C97-DBE44B35BE1B}"/>
          </ac:cxnSpMkLst>
        </pc:cxnChg>
        <pc:cxnChg chg="add del mod">
          <ac:chgData name="Akhmetov, Dmitry" userId="1d39d2a1-c911-49c8-99e8-36840f8b699a" providerId="ADAL" clId="{6F2E6BA6-8B13-4D75-9F3B-52C4201A2780}" dt="2023-01-26T20:36:33.940" v="11099" actId="478"/>
          <ac:cxnSpMkLst>
            <pc:docMk/>
            <pc:sldMk cId="548076006" sldId="2144867153"/>
            <ac:cxnSpMk id="126" creationId="{0C4BF2F9-E09E-4F0A-AE1F-0F0353E713D2}"/>
          </ac:cxnSpMkLst>
        </pc:cxnChg>
        <pc:cxnChg chg="add del mod">
          <ac:chgData name="Akhmetov, Dmitry" userId="1d39d2a1-c911-49c8-99e8-36840f8b699a" providerId="ADAL" clId="{6F2E6BA6-8B13-4D75-9F3B-52C4201A2780}" dt="2023-01-26T20:36:33.940" v="11099" actId="478"/>
          <ac:cxnSpMkLst>
            <pc:docMk/>
            <pc:sldMk cId="548076006" sldId="2144867153"/>
            <ac:cxnSpMk id="127" creationId="{82D2DED8-03CE-4DB7-A9A0-8B73C54FBCFB}"/>
          </ac:cxnSpMkLst>
        </pc:cxnChg>
        <pc:cxnChg chg="add del mod">
          <ac:chgData name="Akhmetov, Dmitry" userId="1d39d2a1-c911-49c8-99e8-36840f8b699a" providerId="ADAL" clId="{6F2E6BA6-8B13-4D75-9F3B-52C4201A2780}" dt="2023-01-26T20:36:33.940" v="11099" actId="478"/>
          <ac:cxnSpMkLst>
            <pc:docMk/>
            <pc:sldMk cId="548076006" sldId="2144867153"/>
            <ac:cxnSpMk id="133" creationId="{887AD084-B843-460B-89D2-A1EE7D5F7A17}"/>
          </ac:cxnSpMkLst>
        </pc:cxnChg>
        <pc:cxnChg chg="add del mod">
          <ac:chgData name="Akhmetov, Dmitry" userId="1d39d2a1-c911-49c8-99e8-36840f8b699a" providerId="ADAL" clId="{6F2E6BA6-8B13-4D75-9F3B-52C4201A2780}" dt="2023-01-26T20:36:33.940" v="11099" actId="478"/>
          <ac:cxnSpMkLst>
            <pc:docMk/>
            <pc:sldMk cId="548076006" sldId="2144867153"/>
            <ac:cxnSpMk id="134" creationId="{A71966CF-9AA7-4181-952E-FC796C22F377}"/>
          </ac:cxnSpMkLst>
        </pc:cxnChg>
        <pc:cxnChg chg="add del mod">
          <ac:chgData name="Akhmetov, Dmitry" userId="1d39d2a1-c911-49c8-99e8-36840f8b699a" providerId="ADAL" clId="{6F2E6BA6-8B13-4D75-9F3B-52C4201A2780}" dt="2023-01-26T20:36:33.940" v="11099" actId="478"/>
          <ac:cxnSpMkLst>
            <pc:docMk/>
            <pc:sldMk cId="548076006" sldId="2144867153"/>
            <ac:cxnSpMk id="138" creationId="{99AED16A-5654-41EA-A293-F27BD5D6AC84}"/>
          </ac:cxnSpMkLst>
        </pc:cxnChg>
        <pc:cxnChg chg="add del mod">
          <ac:chgData name="Akhmetov, Dmitry" userId="1d39d2a1-c911-49c8-99e8-36840f8b699a" providerId="ADAL" clId="{6F2E6BA6-8B13-4D75-9F3B-52C4201A2780}" dt="2022-12-13T23:42:36.894" v="9046"/>
          <ac:cxnSpMkLst>
            <pc:docMk/>
            <pc:sldMk cId="548076006" sldId="2144867153"/>
            <ac:cxnSpMk id="139" creationId="{8BCB5D31-3DB5-4CB2-A00C-ADCD2A5AE170}"/>
          </ac:cxnSpMkLst>
        </pc:cxnChg>
        <pc:cxnChg chg="add del mod">
          <ac:chgData name="Akhmetov, Dmitry" userId="1d39d2a1-c911-49c8-99e8-36840f8b699a" providerId="ADAL" clId="{6F2E6BA6-8B13-4D75-9F3B-52C4201A2780}" dt="2023-01-26T20:36:33.940" v="11099" actId="478"/>
          <ac:cxnSpMkLst>
            <pc:docMk/>
            <pc:sldMk cId="548076006" sldId="2144867153"/>
            <ac:cxnSpMk id="145" creationId="{7071958D-DEC0-491E-B8E6-A82EBA57CC10}"/>
          </ac:cxnSpMkLst>
        </pc:cxnChg>
        <pc:cxnChg chg="add del mod">
          <ac:chgData name="Akhmetov, Dmitry" userId="1d39d2a1-c911-49c8-99e8-36840f8b699a" providerId="ADAL" clId="{6F2E6BA6-8B13-4D75-9F3B-52C4201A2780}" dt="2023-01-26T20:36:33.940" v="11099" actId="478"/>
          <ac:cxnSpMkLst>
            <pc:docMk/>
            <pc:sldMk cId="548076006" sldId="2144867153"/>
            <ac:cxnSpMk id="146" creationId="{15A30120-9F54-4B25-A400-EC0421F8979C}"/>
          </ac:cxnSpMkLst>
        </pc:cxnChg>
        <pc:cxnChg chg="add del mod">
          <ac:chgData name="Akhmetov, Dmitry" userId="1d39d2a1-c911-49c8-99e8-36840f8b699a" providerId="ADAL" clId="{6F2E6BA6-8B13-4D75-9F3B-52C4201A2780}" dt="2023-01-26T20:36:33.940" v="11099" actId="478"/>
          <ac:cxnSpMkLst>
            <pc:docMk/>
            <pc:sldMk cId="548076006" sldId="2144867153"/>
            <ac:cxnSpMk id="147" creationId="{E9E99995-3B97-4F65-9832-C83CFFC935BC}"/>
          </ac:cxnSpMkLst>
        </pc:cxnChg>
        <pc:cxnChg chg="add del mod">
          <ac:chgData name="Akhmetov, Dmitry" userId="1d39d2a1-c911-49c8-99e8-36840f8b699a" providerId="ADAL" clId="{6F2E6BA6-8B13-4D75-9F3B-52C4201A2780}" dt="2023-01-26T20:36:33.940" v="11099" actId="478"/>
          <ac:cxnSpMkLst>
            <pc:docMk/>
            <pc:sldMk cId="548076006" sldId="2144867153"/>
            <ac:cxnSpMk id="148" creationId="{561EEAE6-A90A-4575-B2F6-EE55D91992A0}"/>
          </ac:cxnSpMkLst>
        </pc:cxnChg>
        <pc:cxnChg chg="add del mod">
          <ac:chgData name="Akhmetov, Dmitry" userId="1d39d2a1-c911-49c8-99e8-36840f8b699a" providerId="ADAL" clId="{6F2E6BA6-8B13-4D75-9F3B-52C4201A2780}" dt="2023-01-26T20:36:33.940" v="11099" actId="478"/>
          <ac:cxnSpMkLst>
            <pc:docMk/>
            <pc:sldMk cId="548076006" sldId="2144867153"/>
            <ac:cxnSpMk id="149" creationId="{CCD44444-D248-4AFA-A520-C7D04501478D}"/>
          </ac:cxnSpMkLst>
        </pc:cxnChg>
        <pc:cxnChg chg="add del mod">
          <ac:chgData name="Akhmetov, Dmitry" userId="1d39d2a1-c911-49c8-99e8-36840f8b699a" providerId="ADAL" clId="{6F2E6BA6-8B13-4D75-9F3B-52C4201A2780}" dt="2023-01-26T20:36:33.940" v="11099" actId="478"/>
          <ac:cxnSpMkLst>
            <pc:docMk/>
            <pc:sldMk cId="548076006" sldId="2144867153"/>
            <ac:cxnSpMk id="150" creationId="{21D27451-8493-41B0-B607-D9592BE81D7B}"/>
          </ac:cxnSpMkLst>
        </pc:cxnChg>
        <pc:cxnChg chg="add del mod">
          <ac:chgData name="Akhmetov, Dmitry" userId="1d39d2a1-c911-49c8-99e8-36840f8b699a" providerId="ADAL" clId="{6F2E6BA6-8B13-4D75-9F3B-52C4201A2780}" dt="2022-12-13T23:43:39.963" v="9065" actId="478"/>
          <ac:cxnSpMkLst>
            <pc:docMk/>
            <pc:sldMk cId="548076006" sldId="2144867153"/>
            <ac:cxnSpMk id="151" creationId="{F6BF7D60-8D40-48E6-9562-26F722A92785}"/>
          </ac:cxnSpMkLst>
        </pc:cxnChg>
        <pc:cxnChg chg="add del mod">
          <ac:chgData name="Akhmetov, Dmitry" userId="1d39d2a1-c911-49c8-99e8-36840f8b699a" providerId="ADAL" clId="{6F2E6BA6-8B13-4D75-9F3B-52C4201A2780}" dt="2023-01-26T20:36:33.940" v="11099" actId="478"/>
          <ac:cxnSpMkLst>
            <pc:docMk/>
            <pc:sldMk cId="548076006" sldId="2144867153"/>
            <ac:cxnSpMk id="153" creationId="{3843AB13-4355-457E-AAB9-89E8AD4A6316}"/>
          </ac:cxnSpMkLst>
        </pc:cxnChg>
        <pc:cxnChg chg="add del mod">
          <ac:chgData name="Akhmetov, Dmitry" userId="1d39d2a1-c911-49c8-99e8-36840f8b699a" providerId="ADAL" clId="{6F2E6BA6-8B13-4D75-9F3B-52C4201A2780}" dt="2023-01-26T20:36:33.940" v="11099" actId="478"/>
          <ac:cxnSpMkLst>
            <pc:docMk/>
            <pc:sldMk cId="548076006" sldId="2144867153"/>
            <ac:cxnSpMk id="157" creationId="{42F6865F-FF28-4B0D-A6DA-C339FE2DAE65}"/>
          </ac:cxnSpMkLst>
        </pc:cxnChg>
      </pc:sldChg>
      <pc:sldChg chg="new del">
        <pc:chgData name="Akhmetov, Dmitry" userId="1d39d2a1-c911-49c8-99e8-36840f8b699a" providerId="ADAL" clId="{6F2E6BA6-8B13-4D75-9F3B-52C4201A2780}" dt="2022-12-13T00:33:42.440" v="6024" actId="2696"/>
        <pc:sldMkLst>
          <pc:docMk/>
          <pc:sldMk cId="2255296442" sldId="2144867153"/>
        </pc:sldMkLst>
      </pc:sldChg>
      <pc:sldChg chg="modSp new mod ord modNotesTx">
        <pc:chgData name="Akhmetov, Dmitry" userId="1d39d2a1-c911-49c8-99e8-36840f8b699a" providerId="ADAL" clId="{6F2E6BA6-8B13-4D75-9F3B-52C4201A2780}" dt="2023-02-06T21:12:24.435" v="20110" actId="6549"/>
        <pc:sldMkLst>
          <pc:docMk/>
          <pc:sldMk cId="3187616524" sldId="2144867154"/>
        </pc:sldMkLst>
        <pc:spChg chg="mod">
          <ac:chgData name="Akhmetov, Dmitry" userId="1d39d2a1-c911-49c8-99e8-36840f8b699a" providerId="ADAL" clId="{6F2E6BA6-8B13-4D75-9F3B-52C4201A2780}" dt="2022-12-13T01:04:53.670" v="6526" actId="20577"/>
          <ac:spMkLst>
            <pc:docMk/>
            <pc:sldMk cId="3187616524" sldId="2144867154"/>
            <ac:spMk id="2" creationId="{1602C2AD-089B-472E-9892-60D0E0FFF7AF}"/>
          </ac:spMkLst>
        </pc:spChg>
        <pc:spChg chg="mod">
          <ac:chgData name="Akhmetov, Dmitry" userId="1d39d2a1-c911-49c8-99e8-36840f8b699a" providerId="ADAL" clId="{6F2E6BA6-8B13-4D75-9F3B-52C4201A2780}" dt="2023-02-06T21:12:24.435" v="20110" actId="6549"/>
          <ac:spMkLst>
            <pc:docMk/>
            <pc:sldMk cId="3187616524" sldId="2144867154"/>
            <ac:spMk id="3" creationId="{57B0056D-C995-474F-83E1-7907D29A8A63}"/>
          </ac:spMkLst>
        </pc:spChg>
      </pc:sldChg>
      <pc:sldChg chg="del">
        <pc:chgData name="Akhmetov, Dmitry" userId="1d39d2a1-c911-49c8-99e8-36840f8b699a" providerId="ADAL" clId="{6F2E6BA6-8B13-4D75-9F3B-52C4201A2780}" dt="2023-02-14T23:45:49.026" v="20123" actId="47"/>
        <pc:sldMkLst>
          <pc:docMk/>
          <pc:sldMk cId="389212698" sldId="2144867155"/>
        </pc:sldMkLst>
      </pc:sldChg>
      <pc:sldChg chg="del ord">
        <pc:chgData name="Akhmetov, Dmitry" userId="1d39d2a1-c911-49c8-99e8-36840f8b699a" providerId="ADAL" clId="{6F2E6BA6-8B13-4D75-9F3B-52C4201A2780}" dt="2023-02-14T23:45:49.026" v="20123" actId="47"/>
        <pc:sldMkLst>
          <pc:docMk/>
          <pc:sldMk cId="3793383917" sldId="2144867156"/>
        </pc:sldMkLst>
      </pc:sldChg>
      <pc:sldChg chg="addSp delSp modSp add mod delCm modCm">
        <pc:chgData name="Akhmetov, Dmitry" userId="1d39d2a1-c911-49c8-99e8-36840f8b699a" providerId="ADAL" clId="{6F2E6BA6-8B13-4D75-9F3B-52C4201A2780}" dt="2023-02-04T21:48:46.252" v="16998" actId="6549"/>
        <pc:sldMkLst>
          <pc:docMk/>
          <pc:sldMk cId="52171313" sldId="2144867157"/>
        </pc:sldMkLst>
        <pc:spChg chg="mod">
          <ac:chgData name="Akhmetov, Dmitry" userId="1d39d2a1-c911-49c8-99e8-36840f8b699a" providerId="ADAL" clId="{6F2E6BA6-8B13-4D75-9F3B-52C4201A2780}" dt="2023-01-31T22:46:44.608" v="15954" actId="20577"/>
          <ac:spMkLst>
            <pc:docMk/>
            <pc:sldMk cId="52171313" sldId="2144867157"/>
            <ac:spMk id="2" creationId="{41D5F866-465E-498D-8793-4D63141E6833}"/>
          </ac:spMkLst>
        </pc:spChg>
        <pc:spChg chg="del">
          <ac:chgData name="Akhmetov, Dmitry" userId="1d39d2a1-c911-49c8-99e8-36840f8b699a" providerId="ADAL" clId="{6F2E6BA6-8B13-4D75-9F3B-52C4201A2780}" dt="2023-01-26T23:04:57.824" v="11187" actId="478"/>
          <ac:spMkLst>
            <pc:docMk/>
            <pc:sldMk cId="52171313" sldId="2144867157"/>
            <ac:spMk id="7" creationId="{3F381A8F-D0AE-4958-8A33-A50AF3FA9245}"/>
          </ac:spMkLst>
        </pc:spChg>
        <pc:spChg chg="del">
          <ac:chgData name="Akhmetov, Dmitry" userId="1d39d2a1-c911-49c8-99e8-36840f8b699a" providerId="ADAL" clId="{6F2E6BA6-8B13-4D75-9F3B-52C4201A2780}" dt="2023-01-26T23:05:01.460" v="11188" actId="478"/>
          <ac:spMkLst>
            <pc:docMk/>
            <pc:sldMk cId="52171313" sldId="2144867157"/>
            <ac:spMk id="12" creationId="{9DAC795B-E5B9-44FC-A794-9B1E5DF7A3B7}"/>
          </ac:spMkLst>
        </pc:spChg>
        <pc:spChg chg="del">
          <ac:chgData name="Akhmetov, Dmitry" userId="1d39d2a1-c911-49c8-99e8-36840f8b699a" providerId="ADAL" clId="{6F2E6BA6-8B13-4D75-9F3B-52C4201A2780}" dt="2023-01-26T23:05:01.460" v="11188" actId="478"/>
          <ac:spMkLst>
            <pc:docMk/>
            <pc:sldMk cId="52171313" sldId="2144867157"/>
            <ac:spMk id="13" creationId="{4F8818EF-92A3-4280-8E7C-16C767A57A8A}"/>
          </ac:spMkLst>
        </pc:spChg>
        <pc:spChg chg="del">
          <ac:chgData name="Akhmetov, Dmitry" userId="1d39d2a1-c911-49c8-99e8-36840f8b699a" providerId="ADAL" clId="{6F2E6BA6-8B13-4D75-9F3B-52C4201A2780}" dt="2023-01-26T23:05:01.460" v="11188" actId="478"/>
          <ac:spMkLst>
            <pc:docMk/>
            <pc:sldMk cId="52171313" sldId="2144867157"/>
            <ac:spMk id="14" creationId="{21B0223A-4E06-4CB6-8018-1DE388A90092}"/>
          </ac:spMkLst>
        </pc:spChg>
        <pc:spChg chg="del">
          <ac:chgData name="Akhmetov, Dmitry" userId="1d39d2a1-c911-49c8-99e8-36840f8b699a" providerId="ADAL" clId="{6F2E6BA6-8B13-4D75-9F3B-52C4201A2780}" dt="2023-01-26T23:04:57.325" v="11186" actId="478"/>
          <ac:spMkLst>
            <pc:docMk/>
            <pc:sldMk cId="52171313" sldId="2144867157"/>
            <ac:spMk id="48" creationId="{FC9E68F6-CC9B-482B-A722-E393D83D681D}"/>
          </ac:spMkLst>
        </pc:spChg>
        <pc:spChg chg="mod">
          <ac:chgData name="Akhmetov, Dmitry" userId="1d39d2a1-c911-49c8-99e8-36840f8b699a" providerId="ADAL" clId="{6F2E6BA6-8B13-4D75-9F3B-52C4201A2780}" dt="2023-01-26T23:05:17.955" v="11190" actId="164"/>
          <ac:spMkLst>
            <pc:docMk/>
            <pc:sldMk cId="52171313" sldId="2144867157"/>
            <ac:spMk id="62" creationId="{AE0930DC-76F9-47A4-89D9-FD4B23B7195D}"/>
          </ac:spMkLst>
        </pc:spChg>
        <pc:spChg chg="del mod">
          <ac:chgData name="Akhmetov, Dmitry" userId="1d39d2a1-c911-49c8-99e8-36840f8b699a" providerId="ADAL" clId="{6F2E6BA6-8B13-4D75-9F3B-52C4201A2780}" dt="2023-01-26T23:05:01.460" v="11188" actId="478"/>
          <ac:spMkLst>
            <pc:docMk/>
            <pc:sldMk cId="52171313" sldId="2144867157"/>
            <ac:spMk id="64" creationId="{CA75D299-8A18-4694-A53E-298DE1BA8E78}"/>
          </ac:spMkLst>
        </pc:spChg>
        <pc:spChg chg="mod">
          <ac:chgData name="Akhmetov, Dmitry" userId="1d39d2a1-c911-49c8-99e8-36840f8b699a" providerId="ADAL" clId="{6F2E6BA6-8B13-4D75-9F3B-52C4201A2780}" dt="2023-01-26T23:05:17.955" v="11190" actId="164"/>
          <ac:spMkLst>
            <pc:docMk/>
            <pc:sldMk cId="52171313" sldId="2144867157"/>
            <ac:spMk id="66" creationId="{81DFFCF3-5EF0-47CC-9513-DE7C363B0943}"/>
          </ac:spMkLst>
        </pc:spChg>
        <pc:spChg chg="del">
          <ac:chgData name="Akhmetov, Dmitry" userId="1d39d2a1-c911-49c8-99e8-36840f8b699a" providerId="ADAL" clId="{6F2E6BA6-8B13-4D75-9F3B-52C4201A2780}" dt="2023-01-26T23:04:54.370" v="11183" actId="478"/>
          <ac:spMkLst>
            <pc:docMk/>
            <pc:sldMk cId="52171313" sldId="2144867157"/>
            <ac:spMk id="68" creationId="{76B4D0E4-0CE3-418A-A083-FF5167A3949A}"/>
          </ac:spMkLst>
        </pc:spChg>
        <pc:spChg chg="del">
          <ac:chgData name="Akhmetov, Dmitry" userId="1d39d2a1-c911-49c8-99e8-36840f8b699a" providerId="ADAL" clId="{6F2E6BA6-8B13-4D75-9F3B-52C4201A2780}" dt="2023-01-26T23:05:01.460" v="11188" actId="478"/>
          <ac:spMkLst>
            <pc:docMk/>
            <pc:sldMk cId="52171313" sldId="2144867157"/>
            <ac:spMk id="73" creationId="{E2BF92BB-40E6-4B8F-9FC0-631E33D1E148}"/>
          </ac:spMkLst>
        </pc:spChg>
        <pc:spChg chg="mod">
          <ac:chgData name="Akhmetov, Dmitry" userId="1d39d2a1-c911-49c8-99e8-36840f8b699a" providerId="ADAL" clId="{6F2E6BA6-8B13-4D75-9F3B-52C4201A2780}" dt="2023-02-04T21:48:46.252" v="16998" actId="6549"/>
          <ac:spMkLst>
            <pc:docMk/>
            <pc:sldMk cId="52171313" sldId="2144867157"/>
            <ac:spMk id="76" creationId="{1B98DAEE-22A0-4201-96A3-CD94A9B0C48B}"/>
          </ac:spMkLst>
        </pc:spChg>
        <pc:spChg chg="mod">
          <ac:chgData name="Akhmetov, Dmitry" userId="1d39d2a1-c911-49c8-99e8-36840f8b699a" providerId="ADAL" clId="{6F2E6BA6-8B13-4D75-9F3B-52C4201A2780}" dt="2023-01-26T23:05:17.955" v="11190" actId="164"/>
          <ac:spMkLst>
            <pc:docMk/>
            <pc:sldMk cId="52171313" sldId="2144867157"/>
            <ac:spMk id="77" creationId="{EF9866F7-6574-4771-8AB3-24F2E3F4DA66}"/>
          </ac:spMkLst>
        </pc:spChg>
        <pc:spChg chg="mod">
          <ac:chgData name="Akhmetov, Dmitry" userId="1d39d2a1-c911-49c8-99e8-36840f8b699a" providerId="ADAL" clId="{6F2E6BA6-8B13-4D75-9F3B-52C4201A2780}" dt="2023-01-26T23:05:17.955" v="11190" actId="164"/>
          <ac:spMkLst>
            <pc:docMk/>
            <pc:sldMk cId="52171313" sldId="2144867157"/>
            <ac:spMk id="78" creationId="{B7ECB2C6-3F02-482D-AC2F-B951AF92A51F}"/>
          </ac:spMkLst>
        </pc:spChg>
        <pc:spChg chg="mod">
          <ac:chgData name="Akhmetov, Dmitry" userId="1d39d2a1-c911-49c8-99e8-36840f8b699a" providerId="ADAL" clId="{6F2E6BA6-8B13-4D75-9F3B-52C4201A2780}" dt="2023-01-26T23:05:17.955" v="11190" actId="164"/>
          <ac:spMkLst>
            <pc:docMk/>
            <pc:sldMk cId="52171313" sldId="2144867157"/>
            <ac:spMk id="79" creationId="{B1E62BDF-DA4F-48A5-A9BD-6DAF5EB8C1CF}"/>
          </ac:spMkLst>
        </pc:spChg>
        <pc:spChg chg="mod">
          <ac:chgData name="Akhmetov, Dmitry" userId="1d39d2a1-c911-49c8-99e8-36840f8b699a" providerId="ADAL" clId="{6F2E6BA6-8B13-4D75-9F3B-52C4201A2780}" dt="2023-01-26T23:05:17.955" v="11190" actId="164"/>
          <ac:spMkLst>
            <pc:docMk/>
            <pc:sldMk cId="52171313" sldId="2144867157"/>
            <ac:spMk id="80" creationId="{20989EF2-C210-4E11-A280-8FF9E6C53A4E}"/>
          </ac:spMkLst>
        </pc:spChg>
        <pc:spChg chg="mod">
          <ac:chgData name="Akhmetov, Dmitry" userId="1d39d2a1-c911-49c8-99e8-36840f8b699a" providerId="ADAL" clId="{6F2E6BA6-8B13-4D75-9F3B-52C4201A2780}" dt="2023-01-26T23:05:17.955" v="11190" actId="164"/>
          <ac:spMkLst>
            <pc:docMk/>
            <pc:sldMk cId="52171313" sldId="2144867157"/>
            <ac:spMk id="87" creationId="{5F1B2124-6F66-422F-83F0-8190AD5E1183}"/>
          </ac:spMkLst>
        </pc:spChg>
        <pc:spChg chg="mod">
          <ac:chgData name="Akhmetov, Dmitry" userId="1d39d2a1-c911-49c8-99e8-36840f8b699a" providerId="ADAL" clId="{6F2E6BA6-8B13-4D75-9F3B-52C4201A2780}" dt="2023-01-26T23:05:17.955" v="11190" actId="164"/>
          <ac:spMkLst>
            <pc:docMk/>
            <pc:sldMk cId="52171313" sldId="2144867157"/>
            <ac:spMk id="88" creationId="{DF537568-ADB5-45FC-93EC-F71659414A71}"/>
          </ac:spMkLst>
        </pc:spChg>
        <pc:spChg chg="mod">
          <ac:chgData name="Akhmetov, Dmitry" userId="1d39d2a1-c911-49c8-99e8-36840f8b699a" providerId="ADAL" clId="{6F2E6BA6-8B13-4D75-9F3B-52C4201A2780}" dt="2023-01-28T00:47:08.641" v="14880" actId="403"/>
          <ac:spMkLst>
            <pc:docMk/>
            <pc:sldMk cId="52171313" sldId="2144867157"/>
            <ac:spMk id="97" creationId="{D69B9A04-5DB9-4794-A010-B43420A3651C}"/>
          </ac:spMkLst>
        </pc:spChg>
        <pc:spChg chg="mod">
          <ac:chgData name="Akhmetov, Dmitry" userId="1d39d2a1-c911-49c8-99e8-36840f8b699a" providerId="ADAL" clId="{6F2E6BA6-8B13-4D75-9F3B-52C4201A2780}" dt="2023-01-31T16:10:39.976" v="14987" actId="207"/>
          <ac:spMkLst>
            <pc:docMk/>
            <pc:sldMk cId="52171313" sldId="2144867157"/>
            <ac:spMk id="107" creationId="{3F6F25F8-8033-4392-855A-3FFAB57E30AF}"/>
          </ac:spMkLst>
        </pc:spChg>
        <pc:spChg chg="mod">
          <ac:chgData name="Akhmetov, Dmitry" userId="1d39d2a1-c911-49c8-99e8-36840f8b699a" providerId="ADAL" clId="{6F2E6BA6-8B13-4D75-9F3B-52C4201A2780}" dt="2023-01-26T23:05:17.955" v="11190" actId="164"/>
          <ac:spMkLst>
            <pc:docMk/>
            <pc:sldMk cId="52171313" sldId="2144867157"/>
            <ac:spMk id="110" creationId="{5472B19E-E8BA-42A6-872E-1E69F4B06CAC}"/>
          </ac:spMkLst>
        </pc:spChg>
        <pc:spChg chg="mod">
          <ac:chgData name="Akhmetov, Dmitry" userId="1d39d2a1-c911-49c8-99e8-36840f8b699a" providerId="ADAL" clId="{6F2E6BA6-8B13-4D75-9F3B-52C4201A2780}" dt="2023-01-26T23:05:17.955" v="11190" actId="164"/>
          <ac:spMkLst>
            <pc:docMk/>
            <pc:sldMk cId="52171313" sldId="2144867157"/>
            <ac:spMk id="111" creationId="{E59ADBE0-E7CD-4A3C-84CF-B8F704176716}"/>
          </ac:spMkLst>
        </pc:spChg>
        <pc:spChg chg="mod">
          <ac:chgData name="Akhmetov, Dmitry" userId="1d39d2a1-c911-49c8-99e8-36840f8b699a" providerId="ADAL" clId="{6F2E6BA6-8B13-4D75-9F3B-52C4201A2780}" dt="2023-01-28T00:47:08.641" v="14880" actId="403"/>
          <ac:spMkLst>
            <pc:docMk/>
            <pc:sldMk cId="52171313" sldId="2144867157"/>
            <ac:spMk id="131" creationId="{DA04B463-A2A1-4634-9C3D-770F397D974D}"/>
          </ac:spMkLst>
        </pc:spChg>
        <pc:spChg chg="mod">
          <ac:chgData name="Akhmetov, Dmitry" userId="1d39d2a1-c911-49c8-99e8-36840f8b699a" providerId="ADAL" clId="{6F2E6BA6-8B13-4D75-9F3B-52C4201A2780}" dt="2023-01-28T00:47:08.641" v="14880" actId="403"/>
          <ac:spMkLst>
            <pc:docMk/>
            <pc:sldMk cId="52171313" sldId="2144867157"/>
            <ac:spMk id="132" creationId="{40DDAFE0-CDA1-42DB-8886-7AC18B059C10}"/>
          </ac:spMkLst>
        </pc:spChg>
        <pc:spChg chg="mod">
          <ac:chgData name="Akhmetov, Dmitry" userId="1d39d2a1-c911-49c8-99e8-36840f8b699a" providerId="ADAL" clId="{6F2E6BA6-8B13-4D75-9F3B-52C4201A2780}" dt="2023-01-28T00:47:08.641" v="14880" actId="403"/>
          <ac:spMkLst>
            <pc:docMk/>
            <pc:sldMk cId="52171313" sldId="2144867157"/>
            <ac:spMk id="135" creationId="{40A8ECEF-9CB6-47F2-A5A8-0692690373B2}"/>
          </ac:spMkLst>
        </pc:spChg>
        <pc:spChg chg="mod">
          <ac:chgData name="Akhmetov, Dmitry" userId="1d39d2a1-c911-49c8-99e8-36840f8b699a" providerId="ADAL" clId="{6F2E6BA6-8B13-4D75-9F3B-52C4201A2780}" dt="2023-01-28T00:47:08.641" v="14880" actId="403"/>
          <ac:spMkLst>
            <pc:docMk/>
            <pc:sldMk cId="52171313" sldId="2144867157"/>
            <ac:spMk id="154" creationId="{7EF2C38E-A832-41B4-870A-1DE759706151}"/>
          </ac:spMkLst>
        </pc:spChg>
        <pc:spChg chg="mod">
          <ac:chgData name="Akhmetov, Dmitry" userId="1d39d2a1-c911-49c8-99e8-36840f8b699a" providerId="ADAL" clId="{6F2E6BA6-8B13-4D75-9F3B-52C4201A2780}" dt="2023-01-28T00:47:08.641" v="14880" actId="403"/>
          <ac:spMkLst>
            <pc:docMk/>
            <pc:sldMk cId="52171313" sldId="2144867157"/>
            <ac:spMk id="155" creationId="{28D7ABBE-F029-4483-B2E3-DDE00D7AB50E}"/>
          </ac:spMkLst>
        </pc:spChg>
        <pc:grpChg chg="add mod">
          <ac:chgData name="Akhmetov, Dmitry" userId="1d39d2a1-c911-49c8-99e8-36840f8b699a" providerId="ADAL" clId="{6F2E6BA6-8B13-4D75-9F3B-52C4201A2780}" dt="2023-01-26T23:05:35.580" v="11194" actId="1076"/>
          <ac:grpSpMkLst>
            <pc:docMk/>
            <pc:sldMk cId="52171313" sldId="2144867157"/>
            <ac:grpSpMk id="6" creationId="{1A7A1B84-C4CE-4C0B-25F5-CD3C3B71E751}"/>
          </ac:grpSpMkLst>
        </pc:grpChg>
        <pc:grpChg chg="del">
          <ac:chgData name="Akhmetov, Dmitry" userId="1d39d2a1-c911-49c8-99e8-36840f8b699a" providerId="ADAL" clId="{6F2E6BA6-8B13-4D75-9F3B-52C4201A2780}" dt="2023-01-26T23:05:01.460" v="11188" actId="478"/>
          <ac:grpSpMkLst>
            <pc:docMk/>
            <pc:sldMk cId="52171313" sldId="2144867157"/>
            <ac:grpSpMk id="15" creationId="{39CA6A82-6B19-4718-99F1-8DDC7B28F474}"/>
          </ac:grpSpMkLst>
        </pc:grpChg>
        <pc:grpChg chg="mod">
          <ac:chgData name="Akhmetov, Dmitry" userId="1d39d2a1-c911-49c8-99e8-36840f8b699a" providerId="ADAL" clId="{6F2E6BA6-8B13-4D75-9F3B-52C4201A2780}" dt="2023-01-26T23:05:17.955" v="11190" actId="164"/>
          <ac:grpSpMkLst>
            <pc:docMk/>
            <pc:sldMk cId="52171313" sldId="2144867157"/>
            <ac:grpSpMk id="81" creationId="{B680A8FC-583B-4A71-9757-927B3D393A6D}"/>
          </ac:grpSpMkLst>
        </pc:grpChg>
        <pc:cxnChg chg="del">
          <ac:chgData name="Akhmetov, Dmitry" userId="1d39d2a1-c911-49c8-99e8-36840f8b699a" providerId="ADAL" clId="{6F2E6BA6-8B13-4D75-9F3B-52C4201A2780}" dt="2023-01-26T23:05:01.460" v="11188" actId="478"/>
          <ac:cxnSpMkLst>
            <pc:docMk/>
            <pc:sldMk cId="52171313" sldId="2144867157"/>
            <ac:cxnSpMk id="19" creationId="{F2B05738-36B6-4ECA-8103-C22CAD63BE1D}"/>
          </ac:cxnSpMkLst>
        </pc:cxnChg>
        <pc:cxnChg chg="del">
          <ac:chgData name="Akhmetov, Dmitry" userId="1d39d2a1-c911-49c8-99e8-36840f8b699a" providerId="ADAL" clId="{6F2E6BA6-8B13-4D75-9F3B-52C4201A2780}" dt="2023-01-26T23:05:01.460" v="11188" actId="478"/>
          <ac:cxnSpMkLst>
            <pc:docMk/>
            <pc:sldMk cId="52171313" sldId="2144867157"/>
            <ac:cxnSpMk id="20" creationId="{7E986795-D3FE-4199-AF1F-F3B176FADC60}"/>
          </ac:cxnSpMkLst>
        </pc:cxnChg>
        <pc:cxnChg chg="del">
          <ac:chgData name="Akhmetov, Dmitry" userId="1d39d2a1-c911-49c8-99e8-36840f8b699a" providerId="ADAL" clId="{6F2E6BA6-8B13-4D75-9F3B-52C4201A2780}" dt="2023-01-26T23:05:01.460" v="11188" actId="478"/>
          <ac:cxnSpMkLst>
            <pc:docMk/>
            <pc:sldMk cId="52171313" sldId="2144867157"/>
            <ac:cxnSpMk id="63" creationId="{AB622742-45AB-4991-9E32-38CECCDC5B29}"/>
          </ac:cxnSpMkLst>
        </pc:cxnChg>
        <pc:cxnChg chg="del">
          <ac:chgData name="Akhmetov, Dmitry" userId="1d39d2a1-c911-49c8-99e8-36840f8b699a" providerId="ADAL" clId="{6F2E6BA6-8B13-4D75-9F3B-52C4201A2780}" dt="2023-01-26T23:04:54.874" v="11184" actId="478"/>
          <ac:cxnSpMkLst>
            <pc:docMk/>
            <pc:sldMk cId="52171313" sldId="2144867157"/>
            <ac:cxnSpMk id="65" creationId="{75F2CBC1-779E-4488-B072-5841AD6E4687}"/>
          </ac:cxnSpMkLst>
        </pc:cxnChg>
        <pc:cxnChg chg="mod">
          <ac:chgData name="Akhmetov, Dmitry" userId="1d39d2a1-c911-49c8-99e8-36840f8b699a" providerId="ADAL" clId="{6F2E6BA6-8B13-4D75-9F3B-52C4201A2780}" dt="2023-01-26T23:05:17.955" v="11190" actId="164"/>
          <ac:cxnSpMkLst>
            <pc:docMk/>
            <pc:sldMk cId="52171313" sldId="2144867157"/>
            <ac:cxnSpMk id="85" creationId="{265AA8AD-D366-4D5B-81A1-A3F625366B00}"/>
          </ac:cxnSpMkLst>
        </pc:cxnChg>
        <pc:cxnChg chg="mod">
          <ac:chgData name="Akhmetov, Dmitry" userId="1d39d2a1-c911-49c8-99e8-36840f8b699a" providerId="ADAL" clId="{6F2E6BA6-8B13-4D75-9F3B-52C4201A2780}" dt="2023-01-26T23:05:17.955" v="11190" actId="164"/>
          <ac:cxnSpMkLst>
            <pc:docMk/>
            <pc:sldMk cId="52171313" sldId="2144867157"/>
            <ac:cxnSpMk id="86" creationId="{BAD7B75D-C820-40EF-BBB9-A3E5CB234B68}"/>
          </ac:cxnSpMkLst>
        </pc:cxnChg>
        <pc:cxnChg chg="mod">
          <ac:chgData name="Akhmetov, Dmitry" userId="1d39d2a1-c911-49c8-99e8-36840f8b699a" providerId="ADAL" clId="{6F2E6BA6-8B13-4D75-9F3B-52C4201A2780}" dt="2023-01-26T23:05:17.955" v="11190" actId="164"/>
          <ac:cxnSpMkLst>
            <pc:docMk/>
            <pc:sldMk cId="52171313" sldId="2144867157"/>
            <ac:cxnSpMk id="90" creationId="{693D68C9-E974-4787-8B63-41AE87BA7081}"/>
          </ac:cxnSpMkLst>
        </pc:cxnChg>
        <pc:cxnChg chg="mod">
          <ac:chgData name="Akhmetov, Dmitry" userId="1d39d2a1-c911-49c8-99e8-36840f8b699a" providerId="ADAL" clId="{6F2E6BA6-8B13-4D75-9F3B-52C4201A2780}" dt="2023-01-26T23:05:17.955" v="11190" actId="164"/>
          <ac:cxnSpMkLst>
            <pc:docMk/>
            <pc:sldMk cId="52171313" sldId="2144867157"/>
            <ac:cxnSpMk id="100" creationId="{93804452-3F01-48F6-B3CE-CF39C746F6F9}"/>
          </ac:cxnSpMkLst>
        </pc:cxnChg>
        <pc:cxnChg chg="mod">
          <ac:chgData name="Akhmetov, Dmitry" userId="1d39d2a1-c911-49c8-99e8-36840f8b699a" providerId="ADAL" clId="{6F2E6BA6-8B13-4D75-9F3B-52C4201A2780}" dt="2023-01-26T23:05:17.955" v="11190" actId="164"/>
          <ac:cxnSpMkLst>
            <pc:docMk/>
            <pc:sldMk cId="52171313" sldId="2144867157"/>
            <ac:cxnSpMk id="101" creationId="{B7FEFA79-08E0-430C-A6DB-BACBCE544695}"/>
          </ac:cxnSpMkLst>
        </pc:cxnChg>
        <pc:cxnChg chg="mod">
          <ac:chgData name="Akhmetov, Dmitry" userId="1d39d2a1-c911-49c8-99e8-36840f8b699a" providerId="ADAL" clId="{6F2E6BA6-8B13-4D75-9F3B-52C4201A2780}" dt="2023-01-26T23:05:17.955" v="11190" actId="164"/>
          <ac:cxnSpMkLst>
            <pc:docMk/>
            <pc:sldMk cId="52171313" sldId="2144867157"/>
            <ac:cxnSpMk id="109" creationId="{FFF16383-53B6-4296-A51C-50D810C36C0E}"/>
          </ac:cxnSpMkLst>
        </pc:cxnChg>
        <pc:cxnChg chg="mod">
          <ac:chgData name="Akhmetov, Dmitry" userId="1d39d2a1-c911-49c8-99e8-36840f8b699a" providerId="ADAL" clId="{6F2E6BA6-8B13-4D75-9F3B-52C4201A2780}" dt="2023-01-26T23:05:17.955" v="11190" actId="164"/>
          <ac:cxnSpMkLst>
            <pc:docMk/>
            <pc:sldMk cId="52171313" sldId="2144867157"/>
            <ac:cxnSpMk id="122" creationId="{DEC351A5-1B84-4218-8209-19AAD38A1F89}"/>
          </ac:cxnSpMkLst>
        </pc:cxnChg>
        <pc:cxnChg chg="mod">
          <ac:chgData name="Akhmetov, Dmitry" userId="1d39d2a1-c911-49c8-99e8-36840f8b699a" providerId="ADAL" clId="{6F2E6BA6-8B13-4D75-9F3B-52C4201A2780}" dt="2023-01-26T23:05:17.955" v="11190" actId="164"/>
          <ac:cxnSpMkLst>
            <pc:docMk/>
            <pc:sldMk cId="52171313" sldId="2144867157"/>
            <ac:cxnSpMk id="124" creationId="{EA0F75CF-678E-4CEE-9C97-DBE44B35BE1B}"/>
          </ac:cxnSpMkLst>
        </pc:cxnChg>
        <pc:cxnChg chg="mod">
          <ac:chgData name="Akhmetov, Dmitry" userId="1d39d2a1-c911-49c8-99e8-36840f8b699a" providerId="ADAL" clId="{6F2E6BA6-8B13-4D75-9F3B-52C4201A2780}" dt="2023-01-26T23:05:17.955" v="11190" actId="164"/>
          <ac:cxnSpMkLst>
            <pc:docMk/>
            <pc:sldMk cId="52171313" sldId="2144867157"/>
            <ac:cxnSpMk id="126" creationId="{0C4BF2F9-E09E-4F0A-AE1F-0F0353E713D2}"/>
          </ac:cxnSpMkLst>
        </pc:cxnChg>
        <pc:cxnChg chg="mod">
          <ac:chgData name="Akhmetov, Dmitry" userId="1d39d2a1-c911-49c8-99e8-36840f8b699a" providerId="ADAL" clId="{6F2E6BA6-8B13-4D75-9F3B-52C4201A2780}" dt="2023-01-26T23:05:17.955" v="11190" actId="164"/>
          <ac:cxnSpMkLst>
            <pc:docMk/>
            <pc:sldMk cId="52171313" sldId="2144867157"/>
            <ac:cxnSpMk id="127" creationId="{82D2DED8-03CE-4DB7-A9A0-8B73C54FBCFB}"/>
          </ac:cxnSpMkLst>
        </pc:cxnChg>
        <pc:cxnChg chg="mod">
          <ac:chgData name="Akhmetov, Dmitry" userId="1d39d2a1-c911-49c8-99e8-36840f8b699a" providerId="ADAL" clId="{6F2E6BA6-8B13-4D75-9F3B-52C4201A2780}" dt="2023-01-26T23:05:17.955" v="11190" actId="164"/>
          <ac:cxnSpMkLst>
            <pc:docMk/>
            <pc:sldMk cId="52171313" sldId="2144867157"/>
            <ac:cxnSpMk id="133" creationId="{887AD084-B843-460B-89D2-A1EE7D5F7A17}"/>
          </ac:cxnSpMkLst>
        </pc:cxnChg>
        <pc:cxnChg chg="mod">
          <ac:chgData name="Akhmetov, Dmitry" userId="1d39d2a1-c911-49c8-99e8-36840f8b699a" providerId="ADAL" clId="{6F2E6BA6-8B13-4D75-9F3B-52C4201A2780}" dt="2023-01-26T23:05:17.955" v="11190" actId="164"/>
          <ac:cxnSpMkLst>
            <pc:docMk/>
            <pc:sldMk cId="52171313" sldId="2144867157"/>
            <ac:cxnSpMk id="134" creationId="{A71966CF-9AA7-4181-952E-FC796C22F377}"/>
          </ac:cxnSpMkLst>
        </pc:cxnChg>
        <pc:cxnChg chg="mod">
          <ac:chgData name="Akhmetov, Dmitry" userId="1d39d2a1-c911-49c8-99e8-36840f8b699a" providerId="ADAL" clId="{6F2E6BA6-8B13-4D75-9F3B-52C4201A2780}" dt="2023-01-26T23:05:17.955" v="11190" actId="164"/>
          <ac:cxnSpMkLst>
            <pc:docMk/>
            <pc:sldMk cId="52171313" sldId="2144867157"/>
            <ac:cxnSpMk id="138" creationId="{99AED16A-5654-41EA-A293-F27BD5D6AC84}"/>
          </ac:cxnSpMkLst>
        </pc:cxnChg>
        <pc:cxnChg chg="mod">
          <ac:chgData name="Akhmetov, Dmitry" userId="1d39d2a1-c911-49c8-99e8-36840f8b699a" providerId="ADAL" clId="{6F2E6BA6-8B13-4D75-9F3B-52C4201A2780}" dt="2023-01-26T23:05:17.955" v="11190" actId="164"/>
          <ac:cxnSpMkLst>
            <pc:docMk/>
            <pc:sldMk cId="52171313" sldId="2144867157"/>
            <ac:cxnSpMk id="145" creationId="{7071958D-DEC0-491E-B8E6-A82EBA57CC10}"/>
          </ac:cxnSpMkLst>
        </pc:cxnChg>
        <pc:cxnChg chg="mod">
          <ac:chgData name="Akhmetov, Dmitry" userId="1d39d2a1-c911-49c8-99e8-36840f8b699a" providerId="ADAL" clId="{6F2E6BA6-8B13-4D75-9F3B-52C4201A2780}" dt="2023-01-26T23:05:17.955" v="11190" actId="164"/>
          <ac:cxnSpMkLst>
            <pc:docMk/>
            <pc:sldMk cId="52171313" sldId="2144867157"/>
            <ac:cxnSpMk id="146" creationId="{15A30120-9F54-4B25-A400-EC0421F8979C}"/>
          </ac:cxnSpMkLst>
        </pc:cxnChg>
        <pc:cxnChg chg="mod">
          <ac:chgData name="Akhmetov, Dmitry" userId="1d39d2a1-c911-49c8-99e8-36840f8b699a" providerId="ADAL" clId="{6F2E6BA6-8B13-4D75-9F3B-52C4201A2780}" dt="2023-01-26T23:05:17.955" v="11190" actId="164"/>
          <ac:cxnSpMkLst>
            <pc:docMk/>
            <pc:sldMk cId="52171313" sldId="2144867157"/>
            <ac:cxnSpMk id="147" creationId="{E9E99995-3B97-4F65-9832-C83CFFC935BC}"/>
          </ac:cxnSpMkLst>
        </pc:cxnChg>
        <pc:cxnChg chg="mod">
          <ac:chgData name="Akhmetov, Dmitry" userId="1d39d2a1-c911-49c8-99e8-36840f8b699a" providerId="ADAL" clId="{6F2E6BA6-8B13-4D75-9F3B-52C4201A2780}" dt="2023-01-26T23:05:17.955" v="11190" actId="164"/>
          <ac:cxnSpMkLst>
            <pc:docMk/>
            <pc:sldMk cId="52171313" sldId="2144867157"/>
            <ac:cxnSpMk id="148" creationId="{561EEAE6-A90A-4575-B2F6-EE55D91992A0}"/>
          </ac:cxnSpMkLst>
        </pc:cxnChg>
        <pc:cxnChg chg="mod">
          <ac:chgData name="Akhmetov, Dmitry" userId="1d39d2a1-c911-49c8-99e8-36840f8b699a" providerId="ADAL" clId="{6F2E6BA6-8B13-4D75-9F3B-52C4201A2780}" dt="2023-01-26T23:05:17.955" v="11190" actId="164"/>
          <ac:cxnSpMkLst>
            <pc:docMk/>
            <pc:sldMk cId="52171313" sldId="2144867157"/>
            <ac:cxnSpMk id="149" creationId="{CCD44444-D248-4AFA-A520-C7D04501478D}"/>
          </ac:cxnSpMkLst>
        </pc:cxnChg>
        <pc:cxnChg chg="mod">
          <ac:chgData name="Akhmetov, Dmitry" userId="1d39d2a1-c911-49c8-99e8-36840f8b699a" providerId="ADAL" clId="{6F2E6BA6-8B13-4D75-9F3B-52C4201A2780}" dt="2023-01-26T23:05:17.955" v="11190" actId="164"/>
          <ac:cxnSpMkLst>
            <pc:docMk/>
            <pc:sldMk cId="52171313" sldId="2144867157"/>
            <ac:cxnSpMk id="150" creationId="{21D27451-8493-41B0-B607-D9592BE81D7B}"/>
          </ac:cxnSpMkLst>
        </pc:cxnChg>
        <pc:cxnChg chg="mod">
          <ac:chgData name="Akhmetov, Dmitry" userId="1d39d2a1-c911-49c8-99e8-36840f8b699a" providerId="ADAL" clId="{6F2E6BA6-8B13-4D75-9F3B-52C4201A2780}" dt="2023-01-26T23:05:17.955" v="11190" actId="164"/>
          <ac:cxnSpMkLst>
            <pc:docMk/>
            <pc:sldMk cId="52171313" sldId="2144867157"/>
            <ac:cxnSpMk id="153" creationId="{3843AB13-4355-457E-AAB9-89E8AD4A6316}"/>
          </ac:cxnSpMkLst>
        </pc:cxnChg>
        <pc:cxnChg chg="mod">
          <ac:chgData name="Akhmetov, Dmitry" userId="1d39d2a1-c911-49c8-99e8-36840f8b699a" providerId="ADAL" clId="{6F2E6BA6-8B13-4D75-9F3B-52C4201A2780}" dt="2023-01-26T23:05:17.955" v="11190" actId="164"/>
          <ac:cxnSpMkLst>
            <pc:docMk/>
            <pc:sldMk cId="52171313" sldId="2144867157"/>
            <ac:cxnSpMk id="157" creationId="{42F6865F-FF28-4B0D-A6DA-C339FE2DAE65}"/>
          </ac:cxnSpMkLst>
        </pc:cxnChg>
      </pc:sldChg>
      <pc:sldChg chg="add del mod ord modShow">
        <pc:chgData name="Akhmetov, Dmitry" userId="1d39d2a1-c911-49c8-99e8-36840f8b699a" providerId="ADAL" clId="{6F2E6BA6-8B13-4D75-9F3B-52C4201A2780}" dt="2023-02-14T23:45:49.026" v="20123" actId="47"/>
        <pc:sldMkLst>
          <pc:docMk/>
          <pc:sldMk cId="2180863221" sldId="2144867158"/>
        </pc:sldMkLst>
      </pc:sldChg>
      <pc:sldChg chg="new del">
        <pc:chgData name="Akhmetov, Dmitry" userId="1d39d2a1-c911-49c8-99e8-36840f8b699a" providerId="ADAL" clId="{6F2E6BA6-8B13-4D75-9F3B-52C4201A2780}" dt="2023-01-31T16:16:28.827" v="14990" actId="47"/>
        <pc:sldMkLst>
          <pc:docMk/>
          <pc:sldMk cId="538645945" sldId="2144867159"/>
        </pc:sldMkLst>
      </pc:sldChg>
      <pc:sldChg chg="new del">
        <pc:chgData name="Akhmetov, Dmitry" userId="1d39d2a1-c911-49c8-99e8-36840f8b699a" providerId="ADAL" clId="{6F2E6BA6-8B13-4D75-9F3B-52C4201A2780}" dt="2023-01-28T00:51:33.186" v="14905" actId="680"/>
        <pc:sldMkLst>
          <pc:docMk/>
          <pc:sldMk cId="1019765571" sldId="2144867159"/>
        </pc:sldMkLst>
      </pc:sldChg>
      <pc:sldChg chg="addSp delSp modSp new mod">
        <pc:chgData name="Akhmetov, Dmitry" userId="1d39d2a1-c911-49c8-99e8-36840f8b699a" providerId="ADAL" clId="{6F2E6BA6-8B13-4D75-9F3B-52C4201A2780}" dt="2023-02-06T20:41:21.349" v="19046" actId="6549"/>
        <pc:sldMkLst>
          <pc:docMk/>
          <pc:sldMk cId="3157214488" sldId="2144867160"/>
        </pc:sldMkLst>
        <pc:spChg chg="mod">
          <ac:chgData name="Akhmetov, Dmitry" userId="1d39d2a1-c911-49c8-99e8-36840f8b699a" providerId="ADAL" clId="{6F2E6BA6-8B13-4D75-9F3B-52C4201A2780}" dt="2023-01-31T23:14:35.278" v="16505"/>
          <ac:spMkLst>
            <pc:docMk/>
            <pc:sldMk cId="3157214488" sldId="2144867160"/>
            <ac:spMk id="2" creationId="{94B46B92-3B30-E4AF-88E0-347F9674B5E7}"/>
          </ac:spMkLst>
        </pc:spChg>
        <pc:spChg chg="add del">
          <ac:chgData name="Akhmetov, Dmitry" userId="1d39d2a1-c911-49c8-99e8-36840f8b699a" providerId="ADAL" clId="{6F2E6BA6-8B13-4D75-9F3B-52C4201A2780}" dt="2023-01-31T16:16:34.971" v="14992" actId="478"/>
          <ac:spMkLst>
            <pc:docMk/>
            <pc:sldMk cId="3157214488" sldId="2144867160"/>
            <ac:spMk id="6" creationId="{1E659121-5ADA-BBAB-A15A-7F5808412D7D}"/>
          </ac:spMkLst>
        </pc:spChg>
        <pc:spChg chg="add mod">
          <ac:chgData name="Akhmetov, Dmitry" userId="1d39d2a1-c911-49c8-99e8-36840f8b699a" providerId="ADAL" clId="{6F2E6BA6-8B13-4D75-9F3B-52C4201A2780}" dt="2023-02-06T20:41:21.349" v="19046" actId="6549"/>
          <ac:spMkLst>
            <pc:docMk/>
            <pc:sldMk cId="3157214488" sldId="2144867160"/>
            <ac:spMk id="7" creationId="{37A6DC72-87E6-4397-93CC-A7CA5A983B6C}"/>
          </ac:spMkLst>
        </pc:spChg>
      </pc:sldChg>
      <pc:sldChg chg="addSp modSp new mod">
        <pc:chgData name="Akhmetov, Dmitry" userId="1d39d2a1-c911-49c8-99e8-36840f8b699a" providerId="ADAL" clId="{6F2E6BA6-8B13-4D75-9F3B-52C4201A2780}" dt="2023-01-31T23:20:38.062" v="16953" actId="20577"/>
        <pc:sldMkLst>
          <pc:docMk/>
          <pc:sldMk cId="2502314881" sldId="2144867161"/>
        </pc:sldMkLst>
        <pc:spChg chg="mod">
          <ac:chgData name="Akhmetov, Dmitry" userId="1d39d2a1-c911-49c8-99e8-36840f8b699a" providerId="ADAL" clId="{6F2E6BA6-8B13-4D75-9F3B-52C4201A2780}" dt="2023-01-31T23:18:28.864" v="16782" actId="6549"/>
          <ac:spMkLst>
            <pc:docMk/>
            <pc:sldMk cId="2502314881" sldId="2144867161"/>
            <ac:spMk id="2" creationId="{BCEEF89A-F098-9B53-610C-843E491E5384}"/>
          </ac:spMkLst>
        </pc:spChg>
        <pc:spChg chg="add mod">
          <ac:chgData name="Akhmetov, Dmitry" userId="1d39d2a1-c911-49c8-99e8-36840f8b699a" providerId="ADAL" clId="{6F2E6BA6-8B13-4D75-9F3B-52C4201A2780}" dt="2023-01-31T23:20:38.062" v="16953" actId="20577"/>
          <ac:spMkLst>
            <pc:docMk/>
            <pc:sldMk cId="2502314881" sldId="2144867161"/>
            <ac:spMk id="6" creationId="{36AD5942-98FA-EBB5-2BFC-58096CFE1B77}"/>
          </ac:spMkLst>
        </pc:spChg>
      </pc:sldChg>
    </pc:docChg>
  </pc:docChgLst>
  <pc:docChgLst>
    <pc:chgData name="Akhmetov, Dmitry" userId="1d39d2a1-c911-49c8-99e8-36840f8b699a" providerId="ADAL" clId="{0CCD2209-B5A3-4D53-B8CD-81C0105F4F1A}"/>
    <pc:docChg chg="custSel modSld modMainMaster modNotesMaster modHandout">
      <pc:chgData name="Akhmetov, Dmitry" userId="1d39d2a1-c911-49c8-99e8-36840f8b699a" providerId="ADAL" clId="{0CCD2209-B5A3-4D53-B8CD-81C0105F4F1A}" dt="2023-03-08T21:36:03.900" v="230" actId="6549"/>
      <pc:docMkLst>
        <pc:docMk/>
      </pc:docMkLst>
      <pc:sldChg chg="modSp mod modNotes">
        <pc:chgData name="Akhmetov, Dmitry" userId="1d39d2a1-c911-49c8-99e8-36840f8b699a" providerId="ADAL" clId="{0CCD2209-B5A3-4D53-B8CD-81C0105F4F1A}" dt="2023-03-06T22:02:15.473" v="29" actId="14100"/>
        <pc:sldMkLst>
          <pc:docMk/>
          <pc:sldMk cId="0" sldId="256"/>
        </pc:sldMkLst>
        <pc:spChg chg="mod">
          <ac:chgData name="Akhmetov, Dmitry" userId="1d39d2a1-c911-49c8-99e8-36840f8b699a" providerId="ADAL" clId="{0CCD2209-B5A3-4D53-B8CD-81C0105F4F1A}" dt="2023-03-06T22:02:15.473" v="29" actId="14100"/>
          <ac:spMkLst>
            <pc:docMk/>
            <pc:sldMk cId="0" sldId="256"/>
            <ac:spMk id="7" creationId="{00000000-0000-0000-0000-000000000000}"/>
          </ac:spMkLst>
        </pc:spChg>
      </pc:sldChg>
      <pc:sldChg chg="modSp mod modNotes">
        <pc:chgData name="Akhmetov, Dmitry" userId="1d39d2a1-c911-49c8-99e8-36840f8b699a" providerId="ADAL" clId="{0CCD2209-B5A3-4D53-B8CD-81C0105F4F1A}" dt="2023-03-06T22:02:11.460" v="28"/>
        <pc:sldMkLst>
          <pc:docMk/>
          <pc:sldMk cId="1357392624" sldId="366"/>
        </pc:sldMkLst>
        <pc:spChg chg="mod">
          <ac:chgData name="Akhmetov, Dmitry" userId="1d39d2a1-c911-49c8-99e8-36840f8b699a" providerId="ADAL" clId="{0CCD2209-B5A3-4D53-B8CD-81C0105F4F1A}" dt="2023-03-06T21:50:16.898" v="13" actId="20577"/>
          <ac:spMkLst>
            <pc:docMk/>
            <pc:sldMk cId="1357392624" sldId="366"/>
            <ac:spMk id="3" creationId="{492F4B43-0382-4CF8-B7B6-21DB40E0A9AE}"/>
          </ac:spMkLst>
        </pc:spChg>
        <pc:spChg chg="mod">
          <ac:chgData name="Akhmetov, Dmitry" userId="1d39d2a1-c911-49c8-99e8-36840f8b699a" providerId="ADAL" clId="{0CCD2209-B5A3-4D53-B8CD-81C0105F4F1A}" dt="2023-03-06T22:02:11.460" v="28"/>
          <ac:spMkLst>
            <pc:docMk/>
            <pc:sldMk cId="1357392624" sldId="366"/>
            <ac:spMk id="5" creationId="{1CD5F752-6B64-4C87-B66B-4631BB4E2DB7}"/>
          </ac:spMkLst>
        </pc:spChg>
      </pc:sldChg>
      <pc:sldChg chg="modSp mod modNotes">
        <pc:chgData name="Akhmetov, Dmitry" userId="1d39d2a1-c911-49c8-99e8-36840f8b699a" providerId="ADAL" clId="{0CCD2209-B5A3-4D53-B8CD-81C0105F4F1A}" dt="2023-03-06T22:02:11.460" v="28"/>
        <pc:sldMkLst>
          <pc:docMk/>
          <pc:sldMk cId="2793778272" sldId="2144867108"/>
        </pc:sldMkLst>
        <pc:spChg chg="mod">
          <ac:chgData name="Akhmetov, Dmitry" userId="1d39d2a1-c911-49c8-99e8-36840f8b699a" providerId="ADAL" clId="{0CCD2209-B5A3-4D53-B8CD-81C0105F4F1A}" dt="2023-03-06T22:02:11.460" v="28"/>
          <ac:spMkLst>
            <pc:docMk/>
            <pc:sldMk cId="2793778272" sldId="2144867108"/>
            <ac:spMk id="4" creationId="{C2238D59-7C2C-4755-919A-2424C38558AE}"/>
          </ac:spMkLst>
        </pc:spChg>
        <pc:spChg chg="mod">
          <ac:chgData name="Akhmetov, Dmitry" userId="1d39d2a1-c911-49c8-99e8-36840f8b699a" providerId="ADAL" clId="{0CCD2209-B5A3-4D53-B8CD-81C0105F4F1A}" dt="2023-03-06T21:59:11.713" v="27" actId="20577"/>
          <ac:spMkLst>
            <pc:docMk/>
            <pc:sldMk cId="2793778272" sldId="2144867108"/>
            <ac:spMk id="74" creationId="{E66E22D2-7D09-4A84-9D8B-15E5E5107B1E}"/>
          </ac:spMkLst>
        </pc:spChg>
      </pc:sldChg>
      <pc:sldChg chg="modSp mod modNotes">
        <pc:chgData name="Akhmetov, Dmitry" userId="1d39d2a1-c911-49c8-99e8-36840f8b699a" providerId="ADAL" clId="{0CCD2209-B5A3-4D53-B8CD-81C0105F4F1A}" dt="2023-03-06T22:31:42.960" v="64" actId="6549"/>
        <pc:sldMkLst>
          <pc:docMk/>
          <pc:sldMk cId="610824186" sldId="2144867122"/>
        </pc:sldMkLst>
        <pc:spChg chg="mod">
          <ac:chgData name="Akhmetov, Dmitry" userId="1d39d2a1-c911-49c8-99e8-36840f8b699a" providerId="ADAL" clId="{0CCD2209-B5A3-4D53-B8CD-81C0105F4F1A}" dt="2023-03-06T22:31:42.960" v="64" actId="6549"/>
          <ac:spMkLst>
            <pc:docMk/>
            <pc:sldMk cId="610824186" sldId="2144867122"/>
            <ac:spMk id="3" creationId="{4534E76F-3C4B-41F5-831D-E84466361F69}"/>
          </ac:spMkLst>
        </pc:spChg>
        <pc:spChg chg="mod">
          <ac:chgData name="Akhmetov, Dmitry" userId="1d39d2a1-c911-49c8-99e8-36840f8b699a" providerId="ADAL" clId="{0CCD2209-B5A3-4D53-B8CD-81C0105F4F1A}" dt="2023-03-06T22:02:11.460" v="28"/>
          <ac:spMkLst>
            <pc:docMk/>
            <pc:sldMk cId="610824186" sldId="2144867122"/>
            <ac:spMk id="5" creationId="{444FA7C2-9825-4C75-A7D0-7C797DEFFB25}"/>
          </ac:spMkLst>
        </pc:spChg>
      </pc:sldChg>
      <pc:sldChg chg="modSp">
        <pc:chgData name="Akhmetov, Dmitry" userId="1d39d2a1-c911-49c8-99e8-36840f8b699a" providerId="ADAL" clId="{0CCD2209-B5A3-4D53-B8CD-81C0105F4F1A}" dt="2023-03-06T22:02:11.460" v="28"/>
        <pc:sldMkLst>
          <pc:docMk/>
          <pc:sldMk cId="4184627726" sldId="2144867139"/>
        </pc:sldMkLst>
        <pc:spChg chg="mod">
          <ac:chgData name="Akhmetov, Dmitry" userId="1d39d2a1-c911-49c8-99e8-36840f8b699a" providerId="ADAL" clId="{0CCD2209-B5A3-4D53-B8CD-81C0105F4F1A}" dt="2023-03-06T22:02:11.460" v="28"/>
          <ac:spMkLst>
            <pc:docMk/>
            <pc:sldMk cId="4184627726" sldId="2144867139"/>
            <ac:spMk id="5" creationId="{55AE5E0E-0C5E-4429-B77C-73873A02D1BC}"/>
          </ac:spMkLst>
        </pc:spChg>
      </pc:sldChg>
      <pc:sldChg chg="modSp mod modNotes">
        <pc:chgData name="Akhmetov, Dmitry" userId="1d39d2a1-c911-49c8-99e8-36840f8b699a" providerId="ADAL" clId="{0CCD2209-B5A3-4D53-B8CD-81C0105F4F1A}" dt="2023-03-06T22:11:27.096" v="39" actId="20577"/>
        <pc:sldMkLst>
          <pc:docMk/>
          <pc:sldMk cId="303423317" sldId="2144867140"/>
        </pc:sldMkLst>
        <pc:spChg chg="mod">
          <ac:chgData name="Akhmetov, Dmitry" userId="1d39d2a1-c911-49c8-99e8-36840f8b699a" providerId="ADAL" clId="{0CCD2209-B5A3-4D53-B8CD-81C0105F4F1A}" dt="2023-03-06T22:02:11.460" v="28"/>
          <ac:spMkLst>
            <pc:docMk/>
            <pc:sldMk cId="303423317" sldId="2144867140"/>
            <ac:spMk id="4" creationId="{B2B0FE0B-E98F-451C-8964-5E40BF0BADDF}"/>
          </ac:spMkLst>
        </pc:spChg>
        <pc:spChg chg="mod">
          <ac:chgData name="Akhmetov, Dmitry" userId="1d39d2a1-c911-49c8-99e8-36840f8b699a" providerId="ADAL" clId="{0CCD2209-B5A3-4D53-B8CD-81C0105F4F1A}" dt="2023-03-06T22:02:55.835" v="30" actId="6549"/>
          <ac:spMkLst>
            <pc:docMk/>
            <pc:sldMk cId="303423317" sldId="2144867140"/>
            <ac:spMk id="10" creationId="{B8BE70C5-A602-4EF6-884E-AE4B132FBCEB}"/>
          </ac:spMkLst>
        </pc:spChg>
        <pc:spChg chg="mod">
          <ac:chgData name="Akhmetov, Dmitry" userId="1d39d2a1-c911-49c8-99e8-36840f8b699a" providerId="ADAL" clId="{0CCD2209-B5A3-4D53-B8CD-81C0105F4F1A}" dt="2023-03-06T22:11:27.096" v="39" actId="20577"/>
          <ac:spMkLst>
            <pc:docMk/>
            <pc:sldMk cId="303423317" sldId="2144867140"/>
            <ac:spMk id="49" creationId="{050BC89F-D687-A1BB-6AE4-0D636D24232A}"/>
          </ac:spMkLst>
        </pc:spChg>
      </pc:sldChg>
      <pc:sldChg chg="modSp modNotes">
        <pc:chgData name="Akhmetov, Dmitry" userId="1d39d2a1-c911-49c8-99e8-36840f8b699a" providerId="ADAL" clId="{0CCD2209-B5A3-4D53-B8CD-81C0105F4F1A}" dt="2023-03-06T22:02:11.460" v="28"/>
        <pc:sldMkLst>
          <pc:docMk/>
          <pc:sldMk cId="1714845049" sldId="2144867148"/>
        </pc:sldMkLst>
        <pc:spChg chg="mod">
          <ac:chgData name="Akhmetov, Dmitry" userId="1d39d2a1-c911-49c8-99e8-36840f8b699a" providerId="ADAL" clId="{0CCD2209-B5A3-4D53-B8CD-81C0105F4F1A}" dt="2023-03-06T22:02:11.460" v="28"/>
          <ac:spMkLst>
            <pc:docMk/>
            <pc:sldMk cId="1714845049" sldId="2144867148"/>
            <ac:spMk id="4" creationId="{EB356C85-7ACC-4766-A2F3-63758B77D998}"/>
          </ac:spMkLst>
        </pc:spChg>
      </pc:sldChg>
      <pc:sldChg chg="modSp mod modNotes">
        <pc:chgData name="Akhmetov, Dmitry" userId="1d39d2a1-c911-49c8-99e8-36840f8b699a" providerId="ADAL" clId="{0CCD2209-B5A3-4D53-B8CD-81C0105F4F1A}" dt="2023-03-06T22:30:01.021" v="60" actId="14100"/>
        <pc:sldMkLst>
          <pc:docMk/>
          <pc:sldMk cId="4029940996" sldId="2144867149"/>
        </pc:sldMkLst>
        <pc:spChg chg="mod">
          <ac:chgData name="Akhmetov, Dmitry" userId="1d39d2a1-c911-49c8-99e8-36840f8b699a" providerId="ADAL" clId="{0CCD2209-B5A3-4D53-B8CD-81C0105F4F1A}" dt="2023-03-06T22:02:11.460" v="28"/>
          <ac:spMkLst>
            <pc:docMk/>
            <pc:sldMk cId="4029940996" sldId="2144867149"/>
            <ac:spMk id="4" creationId="{E8499163-609D-4C90-BEA5-BA00DD19287A}"/>
          </ac:spMkLst>
        </pc:spChg>
        <pc:spChg chg="mod">
          <ac:chgData name="Akhmetov, Dmitry" userId="1d39d2a1-c911-49c8-99e8-36840f8b699a" providerId="ADAL" clId="{0CCD2209-B5A3-4D53-B8CD-81C0105F4F1A}" dt="2023-03-06T22:30:01.021" v="60" actId="14100"/>
          <ac:spMkLst>
            <pc:docMk/>
            <pc:sldMk cId="4029940996" sldId="2144867149"/>
            <ac:spMk id="38" creationId="{426B60EC-5DB1-4B1C-A69A-C8051F9AFBAD}"/>
          </ac:spMkLst>
        </pc:spChg>
      </pc:sldChg>
      <pc:sldChg chg="modSp">
        <pc:chgData name="Akhmetov, Dmitry" userId="1d39d2a1-c911-49c8-99e8-36840f8b699a" providerId="ADAL" clId="{0CCD2209-B5A3-4D53-B8CD-81C0105F4F1A}" dt="2023-03-06T22:02:11.460" v="28"/>
        <pc:sldMkLst>
          <pc:docMk/>
          <pc:sldMk cId="288496801" sldId="2144867151"/>
        </pc:sldMkLst>
        <pc:spChg chg="mod">
          <ac:chgData name="Akhmetov, Dmitry" userId="1d39d2a1-c911-49c8-99e8-36840f8b699a" providerId="ADAL" clId="{0CCD2209-B5A3-4D53-B8CD-81C0105F4F1A}" dt="2023-03-06T22:02:11.460" v="28"/>
          <ac:spMkLst>
            <pc:docMk/>
            <pc:sldMk cId="288496801" sldId="2144867151"/>
            <ac:spMk id="5" creationId="{66FB5CEF-A8B3-4470-AA73-B623C08C686E}"/>
          </ac:spMkLst>
        </pc:spChg>
      </pc:sldChg>
      <pc:sldChg chg="modSp">
        <pc:chgData name="Akhmetov, Dmitry" userId="1d39d2a1-c911-49c8-99e8-36840f8b699a" providerId="ADAL" clId="{0CCD2209-B5A3-4D53-B8CD-81C0105F4F1A}" dt="2023-03-06T22:02:11.460" v="28"/>
        <pc:sldMkLst>
          <pc:docMk/>
          <pc:sldMk cId="548076006" sldId="2144867153"/>
        </pc:sldMkLst>
        <pc:spChg chg="mod">
          <ac:chgData name="Akhmetov, Dmitry" userId="1d39d2a1-c911-49c8-99e8-36840f8b699a" providerId="ADAL" clId="{0CCD2209-B5A3-4D53-B8CD-81C0105F4F1A}" dt="2023-03-06T22:02:11.460" v="28"/>
          <ac:spMkLst>
            <pc:docMk/>
            <pc:sldMk cId="548076006" sldId="2144867153"/>
            <ac:spMk id="4" creationId="{026C628B-C298-4A48-9C24-7092214E40CF}"/>
          </ac:spMkLst>
        </pc:spChg>
      </pc:sldChg>
      <pc:sldChg chg="modSp modNotes">
        <pc:chgData name="Akhmetov, Dmitry" userId="1d39d2a1-c911-49c8-99e8-36840f8b699a" providerId="ADAL" clId="{0CCD2209-B5A3-4D53-B8CD-81C0105F4F1A}" dt="2023-03-06T22:02:11.460" v="28"/>
        <pc:sldMkLst>
          <pc:docMk/>
          <pc:sldMk cId="3187616524" sldId="2144867154"/>
        </pc:sldMkLst>
        <pc:spChg chg="mod">
          <ac:chgData name="Akhmetov, Dmitry" userId="1d39d2a1-c911-49c8-99e8-36840f8b699a" providerId="ADAL" clId="{0CCD2209-B5A3-4D53-B8CD-81C0105F4F1A}" dt="2023-03-06T22:02:11.460" v="28"/>
          <ac:spMkLst>
            <pc:docMk/>
            <pc:sldMk cId="3187616524" sldId="2144867154"/>
            <ac:spMk id="5" creationId="{D8A8CFB9-5F12-46CE-8DF4-4D856CB4A74D}"/>
          </ac:spMkLst>
        </pc:spChg>
      </pc:sldChg>
      <pc:sldChg chg="modSp mod modNotesTx">
        <pc:chgData name="Akhmetov, Dmitry" userId="1d39d2a1-c911-49c8-99e8-36840f8b699a" providerId="ADAL" clId="{0CCD2209-B5A3-4D53-B8CD-81C0105F4F1A}" dt="2023-03-08T21:36:03.900" v="230" actId="6549"/>
        <pc:sldMkLst>
          <pc:docMk/>
          <pc:sldMk cId="52171313" sldId="2144867157"/>
        </pc:sldMkLst>
        <pc:spChg chg="mod">
          <ac:chgData name="Akhmetov, Dmitry" userId="1d39d2a1-c911-49c8-99e8-36840f8b699a" providerId="ADAL" clId="{0CCD2209-B5A3-4D53-B8CD-81C0105F4F1A}" dt="2023-03-06T22:02:11.460" v="28"/>
          <ac:spMkLst>
            <pc:docMk/>
            <pc:sldMk cId="52171313" sldId="2144867157"/>
            <ac:spMk id="4" creationId="{026C628B-C298-4A48-9C24-7092214E40CF}"/>
          </ac:spMkLst>
        </pc:spChg>
        <pc:spChg chg="mod">
          <ac:chgData name="Akhmetov, Dmitry" userId="1d39d2a1-c911-49c8-99e8-36840f8b699a" providerId="ADAL" clId="{0CCD2209-B5A3-4D53-B8CD-81C0105F4F1A}" dt="2023-03-08T21:35:30.052" v="229" actId="20577"/>
          <ac:spMkLst>
            <pc:docMk/>
            <pc:sldMk cId="52171313" sldId="2144867157"/>
            <ac:spMk id="76" creationId="{1B98DAEE-22A0-4201-96A3-CD94A9B0C48B}"/>
          </ac:spMkLst>
        </pc:spChg>
      </pc:sldChg>
      <pc:sldChg chg="modSp">
        <pc:chgData name="Akhmetov, Dmitry" userId="1d39d2a1-c911-49c8-99e8-36840f8b699a" providerId="ADAL" clId="{0CCD2209-B5A3-4D53-B8CD-81C0105F4F1A}" dt="2023-03-06T22:02:11.460" v="28"/>
        <pc:sldMkLst>
          <pc:docMk/>
          <pc:sldMk cId="3157214488" sldId="2144867160"/>
        </pc:sldMkLst>
        <pc:spChg chg="mod">
          <ac:chgData name="Akhmetov, Dmitry" userId="1d39d2a1-c911-49c8-99e8-36840f8b699a" providerId="ADAL" clId="{0CCD2209-B5A3-4D53-B8CD-81C0105F4F1A}" dt="2023-03-06T22:02:11.460" v="28"/>
          <ac:spMkLst>
            <pc:docMk/>
            <pc:sldMk cId="3157214488" sldId="2144867160"/>
            <ac:spMk id="4" creationId="{2AB1DA80-3C4B-3516-1D12-5E755D9AC767}"/>
          </ac:spMkLst>
        </pc:spChg>
      </pc:sldChg>
      <pc:sldChg chg="modSp">
        <pc:chgData name="Akhmetov, Dmitry" userId="1d39d2a1-c911-49c8-99e8-36840f8b699a" providerId="ADAL" clId="{0CCD2209-B5A3-4D53-B8CD-81C0105F4F1A}" dt="2023-03-06T22:02:11.460" v="28"/>
        <pc:sldMkLst>
          <pc:docMk/>
          <pc:sldMk cId="2502314881" sldId="2144867161"/>
        </pc:sldMkLst>
        <pc:spChg chg="mod">
          <ac:chgData name="Akhmetov, Dmitry" userId="1d39d2a1-c911-49c8-99e8-36840f8b699a" providerId="ADAL" clId="{0CCD2209-B5A3-4D53-B8CD-81C0105F4F1A}" dt="2023-03-06T22:02:11.460" v="28"/>
          <ac:spMkLst>
            <pc:docMk/>
            <pc:sldMk cId="2502314881" sldId="2144867161"/>
            <ac:spMk id="4" creationId="{5165B6E0-A593-266D-C61E-0371876C1412}"/>
          </ac:spMkLst>
        </pc:spChg>
      </pc:sldChg>
      <pc:sldMasterChg chg="modSp modSldLayout">
        <pc:chgData name="Akhmetov, Dmitry" userId="1d39d2a1-c911-49c8-99e8-36840f8b699a" providerId="ADAL" clId="{0CCD2209-B5A3-4D53-B8CD-81C0105F4F1A}" dt="2023-03-06T22:02:11.460" v="28"/>
        <pc:sldMasterMkLst>
          <pc:docMk/>
          <pc:sldMasterMk cId="0" sldId="2147483648"/>
        </pc:sldMasterMkLst>
        <pc:spChg chg="mod">
          <ac:chgData name="Akhmetov, Dmitry" userId="1d39d2a1-c911-49c8-99e8-36840f8b699a" providerId="ADAL" clId="{0CCD2209-B5A3-4D53-B8CD-81C0105F4F1A}" dt="2023-03-06T22:02:11.460" v="28"/>
          <ac:spMkLst>
            <pc:docMk/>
            <pc:sldMasterMk cId="0" sldId="2147483648"/>
            <ac:spMk id="1028" creationId="{00000000-0000-0000-0000-000000000000}"/>
          </ac:spMkLst>
        </pc:spChg>
        <pc:sldLayoutChg chg="modSp">
          <pc:chgData name="Akhmetov, Dmitry" userId="1d39d2a1-c911-49c8-99e8-36840f8b699a" providerId="ADAL" clId="{0CCD2209-B5A3-4D53-B8CD-81C0105F4F1A}" dt="2023-03-06T22:02:11.460" v="28"/>
          <pc:sldLayoutMkLst>
            <pc:docMk/>
            <pc:sldMasterMk cId="0" sldId="2147483648"/>
            <pc:sldLayoutMk cId="0" sldId="2147483649"/>
          </pc:sldLayoutMkLst>
          <pc:spChg chg="mod">
            <ac:chgData name="Akhmetov, Dmitry" userId="1d39d2a1-c911-49c8-99e8-36840f8b699a" providerId="ADAL" clId="{0CCD2209-B5A3-4D53-B8CD-81C0105F4F1A}" dt="2023-03-06T22:02:11.460" v="28"/>
            <ac:spMkLst>
              <pc:docMk/>
              <pc:sldMasterMk cId="0" sldId="2147483648"/>
              <pc:sldLayoutMk cId="0" sldId="2147483649"/>
              <ac:spMk id="5" creationId="{00000000-0000-0000-0000-000000000000}"/>
            </ac:spMkLst>
          </pc:spChg>
        </pc:sldLayoutChg>
        <pc:sldLayoutChg chg="modSp">
          <pc:chgData name="Akhmetov, Dmitry" userId="1d39d2a1-c911-49c8-99e8-36840f8b699a" providerId="ADAL" clId="{0CCD2209-B5A3-4D53-B8CD-81C0105F4F1A}" dt="2023-03-06T22:02:11.460" v="28"/>
          <pc:sldLayoutMkLst>
            <pc:docMk/>
            <pc:sldMasterMk cId="0" sldId="2147483648"/>
            <pc:sldLayoutMk cId="0" sldId="2147483650"/>
          </pc:sldLayoutMkLst>
          <pc:spChg chg="mod">
            <ac:chgData name="Akhmetov, Dmitry" userId="1d39d2a1-c911-49c8-99e8-36840f8b699a" providerId="ADAL" clId="{0CCD2209-B5A3-4D53-B8CD-81C0105F4F1A}" dt="2023-03-06T22:02:11.460" v="28"/>
            <ac:spMkLst>
              <pc:docMk/>
              <pc:sldMasterMk cId="0" sldId="2147483648"/>
              <pc:sldLayoutMk cId="0" sldId="2147483650"/>
              <ac:spMk id="11" creationId="{00000000-0000-0000-0000-000000000000}"/>
            </ac:spMkLst>
          </pc:spChg>
        </pc:sldLayoutChg>
        <pc:sldLayoutChg chg="modSp">
          <pc:chgData name="Akhmetov, Dmitry" userId="1d39d2a1-c911-49c8-99e8-36840f8b699a" providerId="ADAL" clId="{0CCD2209-B5A3-4D53-B8CD-81C0105F4F1A}" dt="2023-03-06T22:02:11.460" v="28"/>
          <pc:sldLayoutMkLst>
            <pc:docMk/>
            <pc:sldMasterMk cId="0" sldId="2147483648"/>
            <pc:sldLayoutMk cId="0" sldId="2147483651"/>
          </pc:sldLayoutMkLst>
          <pc:spChg chg="mod">
            <ac:chgData name="Akhmetov, Dmitry" userId="1d39d2a1-c911-49c8-99e8-36840f8b699a" providerId="ADAL" clId="{0CCD2209-B5A3-4D53-B8CD-81C0105F4F1A}" dt="2023-03-06T22:02:11.460" v="28"/>
            <ac:spMkLst>
              <pc:docMk/>
              <pc:sldMasterMk cId="0" sldId="2147483648"/>
              <pc:sldLayoutMk cId="0" sldId="2147483651"/>
              <ac:spMk id="5" creationId="{00000000-0000-0000-0000-000000000000}"/>
            </ac:spMkLst>
          </pc:spChg>
        </pc:sldLayoutChg>
        <pc:sldLayoutChg chg="modSp">
          <pc:chgData name="Akhmetov, Dmitry" userId="1d39d2a1-c911-49c8-99e8-36840f8b699a" providerId="ADAL" clId="{0CCD2209-B5A3-4D53-B8CD-81C0105F4F1A}" dt="2023-03-06T22:02:11.460" v="28"/>
          <pc:sldLayoutMkLst>
            <pc:docMk/>
            <pc:sldMasterMk cId="0" sldId="2147483648"/>
            <pc:sldLayoutMk cId="0" sldId="2147483652"/>
          </pc:sldLayoutMkLst>
          <pc:spChg chg="mod">
            <ac:chgData name="Akhmetov, Dmitry" userId="1d39d2a1-c911-49c8-99e8-36840f8b699a" providerId="ADAL" clId="{0CCD2209-B5A3-4D53-B8CD-81C0105F4F1A}" dt="2023-03-06T22:02:11.460" v="28"/>
            <ac:spMkLst>
              <pc:docMk/>
              <pc:sldMasterMk cId="0" sldId="2147483648"/>
              <pc:sldLayoutMk cId="0" sldId="2147483652"/>
              <ac:spMk id="6" creationId="{00000000-0000-0000-0000-000000000000}"/>
            </ac:spMkLst>
          </pc:spChg>
        </pc:sldLayoutChg>
        <pc:sldLayoutChg chg="modSp">
          <pc:chgData name="Akhmetov, Dmitry" userId="1d39d2a1-c911-49c8-99e8-36840f8b699a" providerId="ADAL" clId="{0CCD2209-B5A3-4D53-B8CD-81C0105F4F1A}" dt="2023-03-06T22:02:11.460" v="28"/>
          <pc:sldLayoutMkLst>
            <pc:docMk/>
            <pc:sldMasterMk cId="0" sldId="2147483648"/>
            <pc:sldLayoutMk cId="0" sldId="2147483653"/>
          </pc:sldLayoutMkLst>
          <pc:spChg chg="mod">
            <ac:chgData name="Akhmetov, Dmitry" userId="1d39d2a1-c911-49c8-99e8-36840f8b699a" providerId="ADAL" clId="{0CCD2209-B5A3-4D53-B8CD-81C0105F4F1A}" dt="2023-03-06T22:02:11.460" v="28"/>
            <ac:spMkLst>
              <pc:docMk/>
              <pc:sldMasterMk cId="0" sldId="2147483648"/>
              <pc:sldLayoutMk cId="0" sldId="2147483653"/>
              <ac:spMk id="8" creationId="{00000000-0000-0000-0000-000000000000}"/>
            </ac:spMkLst>
          </pc:spChg>
        </pc:sldLayoutChg>
        <pc:sldLayoutChg chg="modSp">
          <pc:chgData name="Akhmetov, Dmitry" userId="1d39d2a1-c911-49c8-99e8-36840f8b699a" providerId="ADAL" clId="{0CCD2209-B5A3-4D53-B8CD-81C0105F4F1A}" dt="2023-03-06T22:02:11.460" v="28"/>
          <pc:sldLayoutMkLst>
            <pc:docMk/>
            <pc:sldMasterMk cId="0" sldId="2147483648"/>
            <pc:sldLayoutMk cId="0" sldId="2147483654"/>
          </pc:sldLayoutMkLst>
          <pc:spChg chg="mod">
            <ac:chgData name="Akhmetov, Dmitry" userId="1d39d2a1-c911-49c8-99e8-36840f8b699a" providerId="ADAL" clId="{0CCD2209-B5A3-4D53-B8CD-81C0105F4F1A}" dt="2023-03-06T22:02:11.460" v="28"/>
            <ac:spMkLst>
              <pc:docMk/>
              <pc:sldMasterMk cId="0" sldId="2147483648"/>
              <pc:sldLayoutMk cId="0" sldId="2147483654"/>
              <ac:spMk id="4" creationId="{00000000-0000-0000-0000-000000000000}"/>
            </ac:spMkLst>
          </pc:spChg>
        </pc:sldLayoutChg>
        <pc:sldLayoutChg chg="modSp">
          <pc:chgData name="Akhmetov, Dmitry" userId="1d39d2a1-c911-49c8-99e8-36840f8b699a" providerId="ADAL" clId="{0CCD2209-B5A3-4D53-B8CD-81C0105F4F1A}" dt="2023-03-06T22:02:11.460" v="28"/>
          <pc:sldLayoutMkLst>
            <pc:docMk/>
            <pc:sldMasterMk cId="0" sldId="2147483648"/>
            <pc:sldLayoutMk cId="0" sldId="2147483655"/>
          </pc:sldLayoutMkLst>
          <pc:spChg chg="mod">
            <ac:chgData name="Akhmetov, Dmitry" userId="1d39d2a1-c911-49c8-99e8-36840f8b699a" providerId="ADAL" clId="{0CCD2209-B5A3-4D53-B8CD-81C0105F4F1A}" dt="2023-03-06T22:02:11.460" v="28"/>
            <ac:spMkLst>
              <pc:docMk/>
              <pc:sldMasterMk cId="0" sldId="2147483648"/>
              <pc:sldLayoutMk cId="0" sldId="2147483655"/>
              <ac:spMk id="3" creationId="{00000000-0000-0000-0000-000000000000}"/>
            </ac:spMkLst>
          </pc:spChg>
        </pc:sldLayoutChg>
        <pc:sldLayoutChg chg="modSp">
          <pc:chgData name="Akhmetov, Dmitry" userId="1d39d2a1-c911-49c8-99e8-36840f8b699a" providerId="ADAL" clId="{0CCD2209-B5A3-4D53-B8CD-81C0105F4F1A}" dt="2023-03-06T22:02:11.460" v="28"/>
          <pc:sldLayoutMkLst>
            <pc:docMk/>
            <pc:sldMasterMk cId="0" sldId="2147483648"/>
            <pc:sldLayoutMk cId="0" sldId="2147483658"/>
          </pc:sldLayoutMkLst>
          <pc:spChg chg="mod">
            <ac:chgData name="Akhmetov, Dmitry" userId="1d39d2a1-c911-49c8-99e8-36840f8b699a" providerId="ADAL" clId="{0CCD2209-B5A3-4D53-B8CD-81C0105F4F1A}" dt="2023-03-06T22:02:11.460" v="28"/>
            <ac:spMkLst>
              <pc:docMk/>
              <pc:sldMasterMk cId="0" sldId="2147483648"/>
              <pc:sldLayoutMk cId="0" sldId="2147483658"/>
              <ac:spMk id="5" creationId="{00000000-0000-0000-0000-000000000000}"/>
            </ac:spMkLst>
          </pc:spChg>
        </pc:sldLayoutChg>
        <pc:sldLayoutChg chg="modSp">
          <pc:chgData name="Akhmetov, Dmitry" userId="1d39d2a1-c911-49c8-99e8-36840f8b699a" providerId="ADAL" clId="{0CCD2209-B5A3-4D53-B8CD-81C0105F4F1A}" dt="2023-03-06T22:02:11.460" v="28"/>
          <pc:sldLayoutMkLst>
            <pc:docMk/>
            <pc:sldMasterMk cId="0" sldId="2147483648"/>
            <pc:sldLayoutMk cId="0" sldId="2147483659"/>
          </pc:sldLayoutMkLst>
          <pc:spChg chg="mod">
            <ac:chgData name="Akhmetov, Dmitry" userId="1d39d2a1-c911-49c8-99e8-36840f8b699a" providerId="ADAL" clId="{0CCD2209-B5A3-4D53-B8CD-81C0105F4F1A}" dt="2023-03-06T22:02:11.460" v="28"/>
            <ac:spMkLst>
              <pc:docMk/>
              <pc:sldMasterMk cId="0" sldId="2147483648"/>
              <pc:sldLayoutMk cId="0" sldId="2147483659"/>
              <ac:spMk id="5" creationId="{00000000-0000-0000-0000-000000000000}"/>
            </ac:spMkLst>
          </pc:spChg>
        </pc:sldLayoutChg>
      </pc:sldMasterChg>
    </pc:docChg>
  </pc:docChgLst>
  <pc:docChgLst>
    <pc:chgData name="Akhmetov, Dmitry" userId="1d39d2a1-c911-49c8-99e8-36840f8b699a" providerId="ADAL" clId="{F2E4F794-197B-4AB3-B7EA-F0CEFA720DB9}"/>
    <pc:docChg chg="modSld modMainMaster">
      <pc:chgData name="Akhmetov, Dmitry" userId="1d39d2a1-c911-49c8-99e8-36840f8b699a" providerId="ADAL" clId="{F2E4F794-197B-4AB3-B7EA-F0CEFA720DB9}" dt="2023-07-06T22:07:12.815" v="3" actId="20577"/>
      <pc:docMkLst>
        <pc:docMk/>
      </pc:docMkLst>
      <pc:sldChg chg="modSp mod">
        <pc:chgData name="Akhmetov, Dmitry" userId="1d39d2a1-c911-49c8-99e8-36840f8b699a" providerId="ADAL" clId="{F2E4F794-197B-4AB3-B7EA-F0CEFA720DB9}" dt="2023-07-06T22:07:12.815" v="3" actId="20577"/>
        <pc:sldMkLst>
          <pc:docMk/>
          <pc:sldMk cId="0" sldId="256"/>
        </pc:sldMkLst>
        <pc:spChg chg="mod">
          <ac:chgData name="Akhmetov, Dmitry" userId="1d39d2a1-c911-49c8-99e8-36840f8b699a" providerId="ADAL" clId="{F2E4F794-197B-4AB3-B7EA-F0CEFA720DB9}" dt="2023-07-06T22:07:00.116" v="0"/>
          <ac:spMkLst>
            <pc:docMk/>
            <pc:sldMk cId="0" sldId="256"/>
            <ac:spMk id="6" creationId="{00000000-0000-0000-0000-000000000000}"/>
          </ac:spMkLst>
        </pc:spChg>
        <pc:spChg chg="mod">
          <ac:chgData name="Akhmetov, Dmitry" userId="1d39d2a1-c911-49c8-99e8-36840f8b699a" providerId="ADAL" clId="{F2E4F794-197B-4AB3-B7EA-F0CEFA720DB9}" dt="2023-07-06T22:07:12.815" v="3" actId="20577"/>
          <ac:spMkLst>
            <pc:docMk/>
            <pc:sldMk cId="0" sldId="256"/>
            <ac:spMk id="3074" creationId="{00000000-0000-0000-0000-000000000000}"/>
          </ac:spMkLst>
        </pc:spChg>
      </pc:sldChg>
      <pc:sldChg chg="modSp">
        <pc:chgData name="Akhmetov, Dmitry" userId="1d39d2a1-c911-49c8-99e8-36840f8b699a" providerId="ADAL" clId="{F2E4F794-197B-4AB3-B7EA-F0CEFA720DB9}" dt="2023-07-06T22:07:00.116" v="0"/>
        <pc:sldMkLst>
          <pc:docMk/>
          <pc:sldMk cId="1357392624" sldId="366"/>
        </pc:sldMkLst>
        <pc:spChg chg="mod">
          <ac:chgData name="Akhmetov, Dmitry" userId="1d39d2a1-c911-49c8-99e8-36840f8b699a" providerId="ADAL" clId="{F2E4F794-197B-4AB3-B7EA-F0CEFA720DB9}" dt="2023-07-06T22:07:00.116" v="0"/>
          <ac:spMkLst>
            <pc:docMk/>
            <pc:sldMk cId="1357392624" sldId="366"/>
            <ac:spMk id="6" creationId="{8D7EC928-E39E-4254-A682-A5FC4F4F539D}"/>
          </ac:spMkLst>
        </pc:spChg>
      </pc:sldChg>
      <pc:sldChg chg="modSp">
        <pc:chgData name="Akhmetov, Dmitry" userId="1d39d2a1-c911-49c8-99e8-36840f8b699a" providerId="ADAL" clId="{F2E4F794-197B-4AB3-B7EA-F0CEFA720DB9}" dt="2023-07-06T22:07:00.116" v="0"/>
        <pc:sldMkLst>
          <pc:docMk/>
          <pc:sldMk cId="2793778272" sldId="2144867108"/>
        </pc:sldMkLst>
        <pc:spChg chg="mod">
          <ac:chgData name="Akhmetov, Dmitry" userId="1d39d2a1-c911-49c8-99e8-36840f8b699a" providerId="ADAL" clId="{F2E4F794-197B-4AB3-B7EA-F0CEFA720DB9}" dt="2023-07-06T22:07:00.116" v="0"/>
          <ac:spMkLst>
            <pc:docMk/>
            <pc:sldMk cId="2793778272" sldId="2144867108"/>
            <ac:spMk id="3" creationId="{AB4846C5-A54E-48E5-BDF8-6A3F16BD5741}"/>
          </ac:spMkLst>
        </pc:spChg>
      </pc:sldChg>
      <pc:sldChg chg="modSp">
        <pc:chgData name="Akhmetov, Dmitry" userId="1d39d2a1-c911-49c8-99e8-36840f8b699a" providerId="ADAL" clId="{F2E4F794-197B-4AB3-B7EA-F0CEFA720DB9}" dt="2023-07-06T22:07:00.116" v="0"/>
        <pc:sldMkLst>
          <pc:docMk/>
          <pc:sldMk cId="610824186" sldId="2144867122"/>
        </pc:sldMkLst>
        <pc:spChg chg="mod">
          <ac:chgData name="Akhmetov, Dmitry" userId="1d39d2a1-c911-49c8-99e8-36840f8b699a" providerId="ADAL" clId="{F2E4F794-197B-4AB3-B7EA-F0CEFA720DB9}" dt="2023-07-06T22:07:00.116" v="0"/>
          <ac:spMkLst>
            <pc:docMk/>
            <pc:sldMk cId="610824186" sldId="2144867122"/>
            <ac:spMk id="6" creationId="{DCDA7AF8-1FB6-4343-9746-68B3D3754BBB}"/>
          </ac:spMkLst>
        </pc:spChg>
      </pc:sldChg>
      <pc:sldChg chg="modSp">
        <pc:chgData name="Akhmetov, Dmitry" userId="1d39d2a1-c911-49c8-99e8-36840f8b699a" providerId="ADAL" clId="{F2E4F794-197B-4AB3-B7EA-F0CEFA720DB9}" dt="2023-07-06T22:07:00.116" v="0"/>
        <pc:sldMkLst>
          <pc:docMk/>
          <pc:sldMk cId="4184627726" sldId="2144867139"/>
        </pc:sldMkLst>
        <pc:spChg chg="mod">
          <ac:chgData name="Akhmetov, Dmitry" userId="1d39d2a1-c911-49c8-99e8-36840f8b699a" providerId="ADAL" clId="{F2E4F794-197B-4AB3-B7EA-F0CEFA720DB9}" dt="2023-07-06T22:07:00.116" v="0"/>
          <ac:spMkLst>
            <pc:docMk/>
            <pc:sldMk cId="4184627726" sldId="2144867139"/>
            <ac:spMk id="6" creationId="{D079EB35-1C73-437C-BEC1-D17DCF58145C}"/>
          </ac:spMkLst>
        </pc:spChg>
      </pc:sldChg>
      <pc:sldChg chg="modSp">
        <pc:chgData name="Akhmetov, Dmitry" userId="1d39d2a1-c911-49c8-99e8-36840f8b699a" providerId="ADAL" clId="{F2E4F794-197B-4AB3-B7EA-F0CEFA720DB9}" dt="2023-07-06T22:07:00.116" v="0"/>
        <pc:sldMkLst>
          <pc:docMk/>
          <pc:sldMk cId="303423317" sldId="2144867140"/>
        </pc:sldMkLst>
        <pc:spChg chg="mod">
          <ac:chgData name="Akhmetov, Dmitry" userId="1d39d2a1-c911-49c8-99e8-36840f8b699a" providerId="ADAL" clId="{F2E4F794-197B-4AB3-B7EA-F0CEFA720DB9}" dt="2023-07-06T22:07:00.116" v="0"/>
          <ac:spMkLst>
            <pc:docMk/>
            <pc:sldMk cId="303423317" sldId="2144867140"/>
            <ac:spMk id="3" creationId="{7655D8D6-4C94-4C2E-89C3-E6E86ADBBE0B}"/>
          </ac:spMkLst>
        </pc:spChg>
      </pc:sldChg>
      <pc:sldChg chg="modSp">
        <pc:chgData name="Akhmetov, Dmitry" userId="1d39d2a1-c911-49c8-99e8-36840f8b699a" providerId="ADAL" clId="{F2E4F794-197B-4AB3-B7EA-F0CEFA720DB9}" dt="2023-07-06T22:07:00.116" v="0"/>
        <pc:sldMkLst>
          <pc:docMk/>
          <pc:sldMk cId="1714845049" sldId="2144867148"/>
        </pc:sldMkLst>
        <pc:spChg chg="mod">
          <ac:chgData name="Akhmetov, Dmitry" userId="1d39d2a1-c911-49c8-99e8-36840f8b699a" providerId="ADAL" clId="{F2E4F794-197B-4AB3-B7EA-F0CEFA720DB9}" dt="2023-07-06T22:07:00.116" v="0"/>
          <ac:spMkLst>
            <pc:docMk/>
            <pc:sldMk cId="1714845049" sldId="2144867148"/>
            <ac:spMk id="3" creationId="{6B821442-6BB6-4BF6-B75C-697CE54EDA3D}"/>
          </ac:spMkLst>
        </pc:spChg>
      </pc:sldChg>
      <pc:sldChg chg="modSp">
        <pc:chgData name="Akhmetov, Dmitry" userId="1d39d2a1-c911-49c8-99e8-36840f8b699a" providerId="ADAL" clId="{F2E4F794-197B-4AB3-B7EA-F0CEFA720DB9}" dt="2023-07-06T22:07:00.116" v="0"/>
        <pc:sldMkLst>
          <pc:docMk/>
          <pc:sldMk cId="4029940996" sldId="2144867149"/>
        </pc:sldMkLst>
        <pc:spChg chg="mod">
          <ac:chgData name="Akhmetov, Dmitry" userId="1d39d2a1-c911-49c8-99e8-36840f8b699a" providerId="ADAL" clId="{F2E4F794-197B-4AB3-B7EA-F0CEFA720DB9}" dt="2023-07-06T22:07:00.116" v="0"/>
          <ac:spMkLst>
            <pc:docMk/>
            <pc:sldMk cId="4029940996" sldId="2144867149"/>
            <ac:spMk id="3" creationId="{27A7FEA9-9BA6-4173-AA7A-82AE721DE3AA}"/>
          </ac:spMkLst>
        </pc:spChg>
      </pc:sldChg>
      <pc:sldChg chg="modSp">
        <pc:chgData name="Akhmetov, Dmitry" userId="1d39d2a1-c911-49c8-99e8-36840f8b699a" providerId="ADAL" clId="{F2E4F794-197B-4AB3-B7EA-F0CEFA720DB9}" dt="2023-07-06T22:07:00.116" v="0"/>
        <pc:sldMkLst>
          <pc:docMk/>
          <pc:sldMk cId="288496801" sldId="2144867151"/>
        </pc:sldMkLst>
        <pc:spChg chg="mod">
          <ac:chgData name="Akhmetov, Dmitry" userId="1d39d2a1-c911-49c8-99e8-36840f8b699a" providerId="ADAL" clId="{F2E4F794-197B-4AB3-B7EA-F0CEFA720DB9}" dt="2023-07-06T22:07:00.116" v="0"/>
          <ac:spMkLst>
            <pc:docMk/>
            <pc:sldMk cId="288496801" sldId="2144867151"/>
            <ac:spMk id="6" creationId="{CB9A2143-BC81-45BB-954D-394B5A43824C}"/>
          </ac:spMkLst>
        </pc:spChg>
      </pc:sldChg>
      <pc:sldChg chg="modSp">
        <pc:chgData name="Akhmetov, Dmitry" userId="1d39d2a1-c911-49c8-99e8-36840f8b699a" providerId="ADAL" clId="{F2E4F794-197B-4AB3-B7EA-F0CEFA720DB9}" dt="2023-07-06T22:07:00.116" v="0"/>
        <pc:sldMkLst>
          <pc:docMk/>
          <pc:sldMk cId="548076006" sldId="2144867153"/>
        </pc:sldMkLst>
        <pc:spChg chg="mod">
          <ac:chgData name="Akhmetov, Dmitry" userId="1d39d2a1-c911-49c8-99e8-36840f8b699a" providerId="ADAL" clId="{F2E4F794-197B-4AB3-B7EA-F0CEFA720DB9}" dt="2023-07-06T22:07:00.116" v="0"/>
          <ac:spMkLst>
            <pc:docMk/>
            <pc:sldMk cId="548076006" sldId="2144867153"/>
            <ac:spMk id="3" creationId="{BA5201C9-2C3F-4ED9-930B-FA4A04DA8CD1}"/>
          </ac:spMkLst>
        </pc:spChg>
      </pc:sldChg>
      <pc:sldChg chg="modSp">
        <pc:chgData name="Akhmetov, Dmitry" userId="1d39d2a1-c911-49c8-99e8-36840f8b699a" providerId="ADAL" clId="{F2E4F794-197B-4AB3-B7EA-F0CEFA720DB9}" dt="2023-07-06T22:07:00.116" v="0"/>
        <pc:sldMkLst>
          <pc:docMk/>
          <pc:sldMk cId="3187616524" sldId="2144867154"/>
        </pc:sldMkLst>
        <pc:spChg chg="mod">
          <ac:chgData name="Akhmetov, Dmitry" userId="1d39d2a1-c911-49c8-99e8-36840f8b699a" providerId="ADAL" clId="{F2E4F794-197B-4AB3-B7EA-F0CEFA720DB9}" dt="2023-07-06T22:07:00.116" v="0"/>
          <ac:spMkLst>
            <pc:docMk/>
            <pc:sldMk cId="3187616524" sldId="2144867154"/>
            <ac:spMk id="6" creationId="{3976A72F-9E67-428C-812D-6720126CE80B}"/>
          </ac:spMkLst>
        </pc:spChg>
      </pc:sldChg>
      <pc:sldChg chg="modSp">
        <pc:chgData name="Akhmetov, Dmitry" userId="1d39d2a1-c911-49c8-99e8-36840f8b699a" providerId="ADAL" clId="{F2E4F794-197B-4AB3-B7EA-F0CEFA720DB9}" dt="2023-07-06T22:07:00.116" v="0"/>
        <pc:sldMkLst>
          <pc:docMk/>
          <pc:sldMk cId="52171313" sldId="2144867157"/>
        </pc:sldMkLst>
        <pc:spChg chg="mod">
          <ac:chgData name="Akhmetov, Dmitry" userId="1d39d2a1-c911-49c8-99e8-36840f8b699a" providerId="ADAL" clId="{F2E4F794-197B-4AB3-B7EA-F0CEFA720DB9}" dt="2023-07-06T22:07:00.116" v="0"/>
          <ac:spMkLst>
            <pc:docMk/>
            <pc:sldMk cId="52171313" sldId="2144867157"/>
            <ac:spMk id="3" creationId="{BA5201C9-2C3F-4ED9-930B-FA4A04DA8CD1}"/>
          </ac:spMkLst>
        </pc:spChg>
      </pc:sldChg>
      <pc:sldChg chg="modSp">
        <pc:chgData name="Akhmetov, Dmitry" userId="1d39d2a1-c911-49c8-99e8-36840f8b699a" providerId="ADAL" clId="{F2E4F794-197B-4AB3-B7EA-F0CEFA720DB9}" dt="2023-07-06T22:07:00.116" v="0"/>
        <pc:sldMkLst>
          <pc:docMk/>
          <pc:sldMk cId="3157214488" sldId="2144867160"/>
        </pc:sldMkLst>
        <pc:spChg chg="mod">
          <ac:chgData name="Akhmetov, Dmitry" userId="1d39d2a1-c911-49c8-99e8-36840f8b699a" providerId="ADAL" clId="{F2E4F794-197B-4AB3-B7EA-F0CEFA720DB9}" dt="2023-07-06T22:07:00.116" v="0"/>
          <ac:spMkLst>
            <pc:docMk/>
            <pc:sldMk cId="3157214488" sldId="2144867160"/>
            <ac:spMk id="3" creationId="{8E9A8D17-C1DF-F6D4-DA22-68BF007A27DE}"/>
          </ac:spMkLst>
        </pc:spChg>
      </pc:sldChg>
      <pc:sldChg chg="modSp">
        <pc:chgData name="Akhmetov, Dmitry" userId="1d39d2a1-c911-49c8-99e8-36840f8b699a" providerId="ADAL" clId="{F2E4F794-197B-4AB3-B7EA-F0CEFA720DB9}" dt="2023-07-06T22:07:00.116" v="0"/>
        <pc:sldMkLst>
          <pc:docMk/>
          <pc:sldMk cId="2502314881" sldId="2144867161"/>
        </pc:sldMkLst>
        <pc:spChg chg="mod">
          <ac:chgData name="Akhmetov, Dmitry" userId="1d39d2a1-c911-49c8-99e8-36840f8b699a" providerId="ADAL" clId="{F2E4F794-197B-4AB3-B7EA-F0CEFA720DB9}" dt="2023-07-06T22:07:00.116" v="0"/>
          <ac:spMkLst>
            <pc:docMk/>
            <pc:sldMk cId="2502314881" sldId="2144867161"/>
            <ac:spMk id="3" creationId="{02773E4D-5305-4EB0-03DE-09242608A2D0}"/>
          </ac:spMkLst>
        </pc:spChg>
      </pc:sldChg>
      <pc:sldMasterChg chg="modSldLayout">
        <pc:chgData name="Akhmetov, Dmitry" userId="1d39d2a1-c911-49c8-99e8-36840f8b699a" providerId="ADAL" clId="{F2E4F794-197B-4AB3-B7EA-F0CEFA720DB9}" dt="2023-07-06T22:07:00.116" v="0"/>
        <pc:sldMasterMkLst>
          <pc:docMk/>
          <pc:sldMasterMk cId="0" sldId="2147483648"/>
        </pc:sldMasterMkLst>
        <pc:sldLayoutChg chg="modSp">
          <pc:chgData name="Akhmetov, Dmitry" userId="1d39d2a1-c911-49c8-99e8-36840f8b699a" providerId="ADAL" clId="{F2E4F794-197B-4AB3-B7EA-F0CEFA720DB9}" dt="2023-07-06T22:07:00.116" v="0"/>
          <pc:sldLayoutMkLst>
            <pc:docMk/>
            <pc:sldMasterMk cId="0" sldId="2147483648"/>
            <pc:sldLayoutMk cId="0" sldId="2147483650"/>
          </pc:sldLayoutMkLst>
          <pc:spChg chg="mod">
            <ac:chgData name="Akhmetov, Dmitry" userId="1d39d2a1-c911-49c8-99e8-36840f8b699a" providerId="ADAL" clId="{F2E4F794-197B-4AB3-B7EA-F0CEFA720DB9}" dt="2023-07-06T22:07:00.116" v="0"/>
            <ac:spMkLst>
              <pc:docMk/>
              <pc:sldMasterMk cId="0" sldId="2147483648"/>
              <pc:sldLayoutMk cId="0" sldId="2147483650"/>
              <ac:spMk id="12" creationId="{00000000-0000-0000-0000-000000000000}"/>
            </ac:spMkLst>
          </pc:spChg>
        </pc:sldLayoutChg>
        <pc:sldLayoutChg chg="modSp">
          <pc:chgData name="Akhmetov, Dmitry" userId="1d39d2a1-c911-49c8-99e8-36840f8b699a" providerId="ADAL" clId="{F2E4F794-197B-4AB3-B7EA-F0CEFA720DB9}" dt="2023-07-06T22:07:00.116" v="0"/>
          <pc:sldLayoutMkLst>
            <pc:docMk/>
            <pc:sldMasterMk cId="0" sldId="2147483648"/>
            <pc:sldLayoutMk cId="0" sldId="2147483651"/>
          </pc:sldLayoutMkLst>
          <pc:spChg chg="mod">
            <ac:chgData name="Akhmetov, Dmitry" userId="1d39d2a1-c911-49c8-99e8-36840f8b699a" providerId="ADAL" clId="{F2E4F794-197B-4AB3-B7EA-F0CEFA720DB9}" dt="2023-07-06T22:07:00.116" v="0"/>
            <ac:spMkLst>
              <pc:docMk/>
              <pc:sldMasterMk cId="0" sldId="2147483648"/>
              <pc:sldLayoutMk cId="0" sldId="2147483651"/>
              <ac:spMk id="4" creationId="{00000000-0000-0000-0000-000000000000}"/>
            </ac:spMkLst>
          </pc:spChg>
        </pc:sldLayoutChg>
        <pc:sldLayoutChg chg="modSp">
          <pc:chgData name="Akhmetov, Dmitry" userId="1d39d2a1-c911-49c8-99e8-36840f8b699a" providerId="ADAL" clId="{F2E4F794-197B-4AB3-B7EA-F0CEFA720DB9}" dt="2023-07-06T22:07:00.116" v="0"/>
          <pc:sldLayoutMkLst>
            <pc:docMk/>
            <pc:sldMasterMk cId="0" sldId="2147483648"/>
            <pc:sldLayoutMk cId="0" sldId="2147483652"/>
          </pc:sldLayoutMkLst>
          <pc:spChg chg="mod">
            <ac:chgData name="Akhmetov, Dmitry" userId="1d39d2a1-c911-49c8-99e8-36840f8b699a" providerId="ADAL" clId="{F2E4F794-197B-4AB3-B7EA-F0CEFA720DB9}" dt="2023-07-06T22:07:00.116" v="0"/>
            <ac:spMkLst>
              <pc:docMk/>
              <pc:sldMasterMk cId="0" sldId="2147483648"/>
              <pc:sldLayoutMk cId="0" sldId="2147483652"/>
              <ac:spMk id="5" creationId="{00000000-0000-0000-0000-000000000000}"/>
            </ac:spMkLst>
          </pc:spChg>
        </pc:sldLayoutChg>
        <pc:sldLayoutChg chg="modSp">
          <pc:chgData name="Akhmetov, Dmitry" userId="1d39d2a1-c911-49c8-99e8-36840f8b699a" providerId="ADAL" clId="{F2E4F794-197B-4AB3-B7EA-F0CEFA720DB9}" dt="2023-07-06T22:07:00.116" v="0"/>
          <pc:sldLayoutMkLst>
            <pc:docMk/>
            <pc:sldMasterMk cId="0" sldId="2147483648"/>
            <pc:sldLayoutMk cId="0" sldId="2147483653"/>
          </pc:sldLayoutMkLst>
          <pc:spChg chg="mod">
            <ac:chgData name="Akhmetov, Dmitry" userId="1d39d2a1-c911-49c8-99e8-36840f8b699a" providerId="ADAL" clId="{F2E4F794-197B-4AB3-B7EA-F0CEFA720DB9}" dt="2023-07-06T22:07:00.116" v="0"/>
            <ac:spMkLst>
              <pc:docMk/>
              <pc:sldMasterMk cId="0" sldId="2147483648"/>
              <pc:sldLayoutMk cId="0" sldId="2147483653"/>
              <ac:spMk id="7" creationId="{00000000-0000-0000-0000-000000000000}"/>
            </ac:spMkLst>
          </pc:spChg>
        </pc:sldLayoutChg>
        <pc:sldLayoutChg chg="modSp">
          <pc:chgData name="Akhmetov, Dmitry" userId="1d39d2a1-c911-49c8-99e8-36840f8b699a" providerId="ADAL" clId="{F2E4F794-197B-4AB3-B7EA-F0CEFA720DB9}" dt="2023-07-06T22:07:00.116" v="0"/>
          <pc:sldLayoutMkLst>
            <pc:docMk/>
            <pc:sldMasterMk cId="0" sldId="2147483648"/>
            <pc:sldLayoutMk cId="0" sldId="2147483654"/>
          </pc:sldLayoutMkLst>
          <pc:spChg chg="mod">
            <ac:chgData name="Akhmetov, Dmitry" userId="1d39d2a1-c911-49c8-99e8-36840f8b699a" providerId="ADAL" clId="{F2E4F794-197B-4AB3-B7EA-F0CEFA720DB9}" dt="2023-07-06T22:07:00.116" v="0"/>
            <ac:spMkLst>
              <pc:docMk/>
              <pc:sldMasterMk cId="0" sldId="2147483648"/>
              <pc:sldLayoutMk cId="0" sldId="2147483654"/>
              <ac:spMk id="3" creationId="{00000000-0000-0000-0000-000000000000}"/>
            </ac:spMkLst>
          </pc:spChg>
        </pc:sldLayoutChg>
        <pc:sldLayoutChg chg="modSp">
          <pc:chgData name="Akhmetov, Dmitry" userId="1d39d2a1-c911-49c8-99e8-36840f8b699a" providerId="ADAL" clId="{F2E4F794-197B-4AB3-B7EA-F0CEFA720DB9}" dt="2023-07-06T22:07:00.116" v="0"/>
          <pc:sldLayoutMkLst>
            <pc:docMk/>
            <pc:sldMasterMk cId="0" sldId="2147483648"/>
            <pc:sldLayoutMk cId="0" sldId="2147483655"/>
          </pc:sldLayoutMkLst>
          <pc:spChg chg="mod">
            <ac:chgData name="Akhmetov, Dmitry" userId="1d39d2a1-c911-49c8-99e8-36840f8b699a" providerId="ADAL" clId="{F2E4F794-197B-4AB3-B7EA-F0CEFA720DB9}" dt="2023-07-06T22:07:00.116" v="0"/>
            <ac:spMkLst>
              <pc:docMk/>
              <pc:sldMasterMk cId="0" sldId="2147483648"/>
              <pc:sldLayoutMk cId="0" sldId="2147483655"/>
              <ac:spMk id="2" creationId="{00000000-0000-0000-0000-000000000000}"/>
            </ac:spMkLst>
          </pc:spChg>
        </pc:sldLayoutChg>
      </pc:sldMasterChg>
    </pc:docChg>
  </pc:docChgLst>
  <pc:docChgLst>
    <pc:chgData name="Akhmetov, Dmitry" userId="1d39d2a1-c911-49c8-99e8-36840f8b699a" providerId="ADAL" clId="{40F4FC8D-6545-4944-8B2A-F73708439658}"/>
    <pc:docChg chg="custSel modSld modMainMaster">
      <pc:chgData name="Akhmetov, Dmitry" userId="1d39d2a1-c911-49c8-99e8-36840f8b699a" providerId="ADAL" clId="{40F4FC8D-6545-4944-8B2A-F73708439658}" dt="2023-05-26T20:18:12.838" v="26" actId="20577"/>
      <pc:docMkLst>
        <pc:docMk/>
      </pc:docMkLst>
      <pc:sldChg chg="modSp mod">
        <pc:chgData name="Akhmetov, Dmitry" userId="1d39d2a1-c911-49c8-99e8-36840f8b699a" providerId="ADAL" clId="{40F4FC8D-6545-4944-8B2A-F73708439658}" dt="2023-05-26T20:18:12.838" v="26" actId="20577"/>
        <pc:sldMkLst>
          <pc:docMk/>
          <pc:sldMk cId="0" sldId="256"/>
        </pc:sldMkLst>
        <pc:spChg chg="mod">
          <ac:chgData name="Akhmetov, Dmitry" userId="1d39d2a1-c911-49c8-99e8-36840f8b699a" providerId="ADAL" clId="{40F4FC8D-6545-4944-8B2A-F73708439658}" dt="2023-05-26T20:18:06.795" v="23"/>
          <ac:spMkLst>
            <pc:docMk/>
            <pc:sldMk cId="0" sldId="256"/>
            <ac:spMk id="6" creationId="{00000000-0000-0000-0000-000000000000}"/>
          </ac:spMkLst>
        </pc:spChg>
        <pc:spChg chg="mod">
          <ac:chgData name="Akhmetov, Dmitry" userId="1d39d2a1-c911-49c8-99e8-36840f8b699a" providerId="ADAL" clId="{40F4FC8D-6545-4944-8B2A-F73708439658}" dt="2023-05-26T20:18:12.838" v="26" actId="20577"/>
          <ac:spMkLst>
            <pc:docMk/>
            <pc:sldMk cId="0" sldId="256"/>
            <ac:spMk id="3074" creationId="{00000000-0000-0000-0000-000000000000}"/>
          </ac:spMkLst>
        </pc:spChg>
      </pc:sldChg>
      <pc:sldChg chg="modSp">
        <pc:chgData name="Akhmetov, Dmitry" userId="1d39d2a1-c911-49c8-99e8-36840f8b699a" providerId="ADAL" clId="{40F4FC8D-6545-4944-8B2A-F73708439658}" dt="2023-05-26T20:18:06.795" v="23"/>
        <pc:sldMkLst>
          <pc:docMk/>
          <pc:sldMk cId="1357392624" sldId="366"/>
        </pc:sldMkLst>
        <pc:spChg chg="mod">
          <ac:chgData name="Akhmetov, Dmitry" userId="1d39d2a1-c911-49c8-99e8-36840f8b699a" providerId="ADAL" clId="{40F4FC8D-6545-4944-8B2A-F73708439658}" dt="2023-05-26T20:18:06.795" v="23"/>
          <ac:spMkLst>
            <pc:docMk/>
            <pc:sldMk cId="1357392624" sldId="366"/>
            <ac:spMk id="6" creationId="{8D7EC928-E39E-4254-A682-A5FC4F4F539D}"/>
          </ac:spMkLst>
        </pc:spChg>
      </pc:sldChg>
      <pc:sldChg chg="modSp">
        <pc:chgData name="Akhmetov, Dmitry" userId="1d39d2a1-c911-49c8-99e8-36840f8b699a" providerId="ADAL" clId="{40F4FC8D-6545-4944-8B2A-F73708439658}" dt="2023-05-26T20:18:06.795" v="23"/>
        <pc:sldMkLst>
          <pc:docMk/>
          <pc:sldMk cId="2793778272" sldId="2144867108"/>
        </pc:sldMkLst>
        <pc:spChg chg="mod">
          <ac:chgData name="Akhmetov, Dmitry" userId="1d39d2a1-c911-49c8-99e8-36840f8b699a" providerId="ADAL" clId="{40F4FC8D-6545-4944-8B2A-F73708439658}" dt="2023-05-26T20:18:06.795" v="23"/>
          <ac:spMkLst>
            <pc:docMk/>
            <pc:sldMk cId="2793778272" sldId="2144867108"/>
            <ac:spMk id="3" creationId="{AB4846C5-A54E-48E5-BDF8-6A3F16BD5741}"/>
          </ac:spMkLst>
        </pc:spChg>
      </pc:sldChg>
      <pc:sldChg chg="modSp">
        <pc:chgData name="Akhmetov, Dmitry" userId="1d39d2a1-c911-49c8-99e8-36840f8b699a" providerId="ADAL" clId="{40F4FC8D-6545-4944-8B2A-F73708439658}" dt="2023-05-26T20:18:06.795" v="23"/>
        <pc:sldMkLst>
          <pc:docMk/>
          <pc:sldMk cId="610824186" sldId="2144867122"/>
        </pc:sldMkLst>
        <pc:spChg chg="mod">
          <ac:chgData name="Akhmetov, Dmitry" userId="1d39d2a1-c911-49c8-99e8-36840f8b699a" providerId="ADAL" clId="{40F4FC8D-6545-4944-8B2A-F73708439658}" dt="2023-05-26T20:18:06.795" v="23"/>
          <ac:spMkLst>
            <pc:docMk/>
            <pc:sldMk cId="610824186" sldId="2144867122"/>
            <ac:spMk id="6" creationId="{DCDA7AF8-1FB6-4343-9746-68B3D3754BBB}"/>
          </ac:spMkLst>
        </pc:spChg>
      </pc:sldChg>
      <pc:sldChg chg="modSp">
        <pc:chgData name="Akhmetov, Dmitry" userId="1d39d2a1-c911-49c8-99e8-36840f8b699a" providerId="ADAL" clId="{40F4FC8D-6545-4944-8B2A-F73708439658}" dt="2023-05-26T20:18:06.795" v="23"/>
        <pc:sldMkLst>
          <pc:docMk/>
          <pc:sldMk cId="4184627726" sldId="2144867139"/>
        </pc:sldMkLst>
        <pc:spChg chg="mod">
          <ac:chgData name="Akhmetov, Dmitry" userId="1d39d2a1-c911-49c8-99e8-36840f8b699a" providerId="ADAL" clId="{40F4FC8D-6545-4944-8B2A-F73708439658}" dt="2023-05-26T20:18:06.795" v="23"/>
          <ac:spMkLst>
            <pc:docMk/>
            <pc:sldMk cId="4184627726" sldId="2144867139"/>
            <ac:spMk id="6" creationId="{D079EB35-1C73-437C-BEC1-D17DCF58145C}"/>
          </ac:spMkLst>
        </pc:spChg>
      </pc:sldChg>
      <pc:sldChg chg="modSp">
        <pc:chgData name="Akhmetov, Dmitry" userId="1d39d2a1-c911-49c8-99e8-36840f8b699a" providerId="ADAL" clId="{40F4FC8D-6545-4944-8B2A-F73708439658}" dt="2023-05-26T20:18:06.795" v="23"/>
        <pc:sldMkLst>
          <pc:docMk/>
          <pc:sldMk cId="303423317" sldId="2144867140"/>
        </pc:sldMkLst>
        <pc:spChg chg="mod">
          <ac:chgData name="Akhmetov, Dmitry" userId="1d39d2a1-c911-49c8-99e8-36840f8b699a" providerId="ADAL" clId="{40F4FC8D-6545-4944-8B2A-F73708439658}" dt="2023-05-26T20:18:06.795" v="23"/>
          <ac:spMkLst>
            <pc:docMk/>
            <pc:sldMk cId="303423317" sldId="2144867140"/>
            <ac:spMk id="3" creationId="{7655D8D6-4C94-4C2E-89C3-E6E86ADBBE0B}"/>
          </ac:spMkLst>
        </pc:spChg>
      </pc:sldChg>
      <pc:sldChg chg="modSp">
        <pc:chgData name="Akhmetov, Dmitry" userId="1d39d2a1-c911-49c8-99e8-36840f8b699a" providerId="ADAL" clId="{40F4FC8D-6545-4944-8B2A-F73708439658}" dt="2023-05-26T20:18:06.795" v="23"/>
        <pc:sldMkLst>
          <pc:docMk/>
          <pc:sldMk cId="1714845049" sldId="2144867148"/>
        </pc:sldMkLst>
        <pc:spChg chg="mod">
          <ac:chgData name="Akhmetov, Dmitry" userId="1d39d2a1-c911-49c8-99e8-36840f8b699a" providerId="ADAL" clId="{40F4FC8D-6545-4944-8B2A-F73708439658}" dt="2023-05-26T20:18:06.795" v="23"/>
          <ac:spMkLst>
            <pc:docMk/>
            <pc:sldMk cId="1714845049" sldId="2144867148"/>
            <ac:spMk id="3" creationId="{6B821442-6BB6-4BF6-B75C-697CE54EDA3D}"/>
          </ac:spMkLst>
        </pc:spChg>
      </pc:sldChg>
      <pc:sldChg chg="modSp">
        <pc:chgData name="Akhmetov, Dmitry" userId="1d39d2a1-c911-49c8-99e8-36840f8b699a" providerId="ADAL" clId="{40F4FC8D-6545-4944-8B2A-F73708439658}" dt="2023-05-26T20:18:06.795" v="23"/>
        <pc:sldMkLst>
          <pc:docMk/>
          <pc:sldMk cId="4029940996" sldId="2144867149"/>
        </pc:sldMkLst>
        <pc:spChg chg="mod">
          <ac:chgData name="Akhmetov, Dmitry" userId="1d39d2a1-c911-49c8-99e8-36840f8b699a" providerId="ADAL" clId="{40F4FC8D-6545-4944-8B2A-F73708439658}" dt="2023-05-26T20:18:06.795" v="23"/>
          <ac:spMkLst>
            <pc:docMk/>
            <pc:sldMk cId="4029940996" sldId="2144867149"/>
            <ac:spMk id="3" creationId="{27A7FEA9-9BA6-4173-AA7A-82AE721DE3AA}"/>
          </ac:spMkLst>
        </pc:spChg>
      </pc:sldChg>
      <pc:sldChg chg="modSp">
        <pc:chgData name="Akhmetov, Dmitry" userId="1d39d2a1-c911-49c8-99e8-36840f8b699a" providerId="ADAL" clId="{40F4FC8D-6545-4944-8B2A-F73708439658}" dt="2023-05-26T20:18:06.795" v="23"/>
        <pc:sldMkLst>
          <pc:docMk/>
          <pc:sldMk cId="288496801" sldId="2144867151"/>
        </pc:sldMkLst>
        <pc:spChg chg="mod">
          <ac:chgData name="Akhmetov, Dmitry" userId="1d39d2a1-c911-49c8-99e8-36840f8b699a" providerId="ADAL" clId="{40F4FC8D-6545-4944-8B2A-F73708439658}" dt="2023-05-26T20:18:06.795" v="23"/>
          <ac:spMkLst>
            <pc:docMk/>
            <pc:sldMk cId="288496801" sldId="2144867151"/>
            <ac:spMk id="6" creationId="{CB9A2143-BC81-45BB-954D-394B5A43824C}"/>
          </ac:spMkLst>
        </pc:spChg>
      </pc:sldChg>
      <pc:sldChg chg="modSp">
        <pc:chgData name="Akhmetov, Dmitry" userId="1d39d2a1-c911-49c8-99e8-36840f8b699a" providerId="ADAL" clId="{40F4FC8D-6545-4944-8B2A-F73708439658}" dt="2023-05-26T20:18:06.795" v="23"/>
        <pc:sldMkLst>
          <pc:docMk/>
          <pc:sldMk cId="548076006" sldId="2144867153"/>
        </pc:sldMkLst>
        <pc:spChg chg="mod">
          <ac:chgData name="Akhmetov, Dmitry" userId="1d39d2a1-c911-49c8-99e8-36840f8b699a" providerId="ADAL" clId="{40F4FC8D-6545-4944-8B2A-F73708439658}" dt="2023-05-26T20:18:06.795" v="23"/>
          <ac:spMkLst>
            <pc:docMk/>
            <pc:sldMk cId="548076006" sldId="2144867153"/>
            <ac:spMk id="3" creationId="{BA5201C9-2C3F-4ED9-930B-FA4A04DA8CD1}"/>
          </ac:spMkLst>
        </pc:spChg>
      </pc:sldChg>
      <pc:sldChg chg="modSp">
        <pc:chgData name="Akhmetov, Dmitry" userId="1d39d2a1-c911-49c8-99e8-36840f8b699a" providerId="ADAL" clId="{40F4FC8D-6545-4944-8B2A-F73708439658}" dt="2023-05-26T20:18:06.795" v="23"/>
        <pc:sldMkLst>
          <pc:docMk/>
          <pc:sldMk cId="3187616524" sldId="2144867154"/>
        </pc:sldMkLst>
        <pc:spChg chg="mod">
          <ac:chgData name="Akhmetov, Dmitry" userId="1d39d2a1-c911-49c8-99e8-36840f8b699a" providerId="ADAL" clId="{40F4FC8D-6545-4944-8B2A-F73708439658}" dt="2023-05-26T20:18:06.795" v="23"/>
          <ac:spMkLst>
            <pc:docMk/>
            <pc:sldMk cId="3187616524" sldId="2144867154"/>
            <ac:spMk id="6" creationId="{3976A72F-9E67-428C-812D-6720126CE80B}"/>
          </ac:spMkLst>
        </pc:spChg>
      </pc:sldChg>
      <pc:sldChg chg="modSp">
        <pc:chgData name="Akhmetov, Dmitry" userId="1d39d2a1-c911-49c8-99e8-36840f8b699a" providerId="ADAL" clId="{40F4FC8D-6545-4944-8B2A-F73708439658}" dt="2023-05-26T20:18:06.795" v="23"/>
        <pc:sldMkLst>
          <pc:docMk/>
          <pc:sldMk cId="52171313" sldId="2144867157"/>
        </pc:sldMkLst>
        <pc:spChg chg="mod">
          <ac:chgData name="Akhmetov, Dmitry" userId="1d39d2a1-c911-49c8-99e8-36840f8b699a" providerId="ADAL" clId="{40F4FC8D-6545-4944-8B2A-F73708439658}" dt="2023-05-26T20:18:06.795" v="23"/>
          <ac:spMkLst>
            <pc:docMk/>
            <pc:sldMk cId="52171313" sldId="2144867157"/>
            <ac:spMk id="3" creationId="{BA5201C9-2C3F-4ED9-930B-FA4A04DA8CD1}"/>
          </ac:spMkLst>
        </pc:spChg>
      </pc:sldChg>
      <pc:sldChg chg="modSp">
        <pc:chgData name="Akhmetov, Dmitry" userId="1d39d2a1-c911-49c8-99e8-36840f8b699a" providerId="ADAL" clId="{40F4FC8D-6545-4944-8B2A-F73708439658}" dt="2023-05-26T20:18:06.795" v="23"/>
        <pc:sldMkLst>
          <pc:docMk/>
          <pc:sldMk cId="3157214488" sldId="2144867160"/>
        </pc:sldMkLst>
        <pc:spChg chg="mod">
          <ac:chgData name="Akhmetov, Dmitry" userId="1d39d2a1-c911-49c8-99e8-36840f8b699a" providerId="ADAL" clId="{40F4FC8D-6545-4944-8B2A-F73708439658}" dt="2023-05-26T20:18:06.795" v="23"/>
          <ac:spMkLst>
            <pc:docMk/>
            <pc:sldMk cId="3157214488" sldId="2144867160"/>
            <ac:spMk id="3" creationId="{8E9A8D17-C1DF-F6D4-DA22-68BF007A27DE}"/>
          </ac:spMkLst>
        </pc:spChg>
      </pc:sldChg>
      <pc:sldChg chg="modSp">
        <pc:chgData name="Akhmetov, Dmitry" userId="1d39d2a1-c911-49c8-99e8-36840f8b699a" providerId="ADAL" clId="{40F4FC8D-6545-4944-8B2A-F73708439658}" dt="2023-05-26T20:18:06.795" v="23"/>
        <pc:sldMkLst>
          <pc:docMk/>
          <pc:sldMk cId="2502314881" sldId="2144867161"/>
        </pc:sldMkLst>
        <pc:spChg chg="mod">
          <ac:chgData name="Akhmetov, Dmitry" userId="1d39d2a1-c911-49c8-99e8-36840f8b699a" providerId="ADAL" clId="{40F4FC8D-6545-4944-8B2A-F73708439658}" dt="2023-05-26T20:18:06.795" v="23"/>
          <ac:spMkLst>
            <pc:docMk/>
            <pc:sldMk cId="2502314881" sldId="2144867161"/>
            <ac:spMk id="3" creationId="{02773E4D-5305-4EB0-03DE-09242608A2D0}"/>
          </ac:spMkLst>
        </pc:spChg>
      </pc:sldChg>
      <pc:sldMasterChg chg="modSp mod modSldLayout">
        <pc:chgData name="Akhmetov, Dmitry" userId="1d39d2a1-c911-49c8-99e8-36840f8b699a" providerId="ADAL" clId="{40F4FC8D-6545-4944-8B2A-F73708439658}" dt="2023-05-26T20:18:06.795" v="23"/>
        <pc:sldMasterMkLst>
          <pc:docMk/>
          <pc:sldMasterMk cId="0" sldId="2147483648"/>
        </pc:sldMasterMkLst>
        <pc:spChg chg="mod">
          <ac:chgData name="Akhmetov, Dmitry" userId="1d39d2a1-c911-49c8-99e8-36840f8b699a" providerId="ADAL" clId="{40F4FC8D-6545-4944-8B2A-F73708439658}" dt="2023-05-26T20:16:41.679" v="5" actId="20577"/>
          <ac:spMkLst>
            <pc:docMk/>
            <pc:sldMasterMk cId="0" sldId="2147483648"/>
            <ac:spMk id="10" creationId="{00000000-0000-0000-0000-000000000000}"/>
          </ac:spMkLst>
        </pc:spChg>
        <pc:spChg chg="mod">
          <ac:chgData name="Akhmetov, Dmitry" userId="1d39d2a1-c911-49c8-99e8-36840f8b699a" providerId="ADAL" clId="{40F4FC8D-6545-4944-8B2A-F73708439658}" dt="2023-05-26T20:16:51.384" v="17" actId="20577"/>
          <ac:spMkLst>
            <pc:docMk/>
            <pc:sldMasterMk cId="0" sldId="2147483648"/>
            <ac:spMk id="1027" creationId="{00000000-0000-0000-0000-000000000000}"/>
          </ac:spMkLst>
        </pc:spChg>
        <pc:sldLayoutChg chg="modSp mod">
          <pc:chgData name="Akhmetov, Dmitry" userId="1d39d2a1-c911-49c8-99e8-36840f8b699a" providerId="ADAL" clId="{40F4FC8D-6545-4944-8B2A-F73708439658}" dt="2023-05-26T20:17:00.416" v="22" actId="20577"/>
          <pc:sldLayoutMkLst>
            <pc:docMk/>
            <pc:sldMasterMk cId="0" sldId="2147483648"/>
            <pc:sldLayoutMk cId="0" sldId="2147483649"/>
          </pc:sldLayoutMkLst>
          <pc:spChg chg="mod">
            <ac:chgData name="Akhmetov, Dmitry" userId="1d39d2a1-c911-49c8-99e8-36840f8b699a" providerId="ADAL" clId="{40F4FC8D-6545-4944-8B2A-F73708439658}" dt="2023-05-26T20:17:00.416" v="22" actId="20577"/>
            <ac:spMkLst>
              <pc:docMk/>
              <pc:sldMasterMk cId="0" sldId="2147483648"/>
              <pc:sldLayoutMk cId="0" sldId="2147483649"/>
              <ac:spMk id="4" creationId="{00000000-0000-0000-0000-000000000000}"/>
            </ac:spMkLst>
          </pc:spChg>
        </pc:sldLayoutChg>
        <pc:sldLayoutChg chg="modSp">
          <pc:chgData name="Akhmetov, Dmitry" userId="1d39d2a1-c911-49c8-99e8-36840f8b699a" providerId="ADAL" clId="{40F4FC8D-6545-4944-8B2A-F73708439658}" dt="2023-05-26T20:18:06.795" v="23"/>
          <pc:sldLayoutMkLst>
            <pc:docMk/>
            <pc:sldMasterMk cId="0" sldId="2147483648"/>
            <pc:sldLayoutMk cId="0" sldId="2147483650"/>
          </pc:sldLayoutMkLst>
          <pc:spChg chg="mod">
            <ac:chgData name="Akhmetov, Dmitry" userId="1d39d2a1-c911-49c8-99e8-36840f8b699a" providerId="ADAL" clId="{40F4FC8D-6545-4944-8B2A-F73708439658}" dt="2023-05-26T20:18:06.795" v="23"/>
            <ac:spMkLst>
              <pc:docMk/>
              <pc:sldMasterMk cId="0" sldId="2147483648"/>
              <pc:sldLayoutMk cId="0" sldId="2147483650"/>
              <ac:spMk id="12" creationId="{00000000-0000-0000-0000-000000000000}"/>
            </ac:spMkLst>
          </pc:spChg>
        </pc:sldLayoutChg>
        <pc:sldLayoutChg chg="modSp">
          <pc:chgData name="Akhmetov, Dmitry" userId="1d39d2a1-c911-49c8-99e8-36840f8b699a" providerId="ADAL" clId="{40F4FC8D-6545-4944-8B2A-F73708439658}" dt="2023-05-26T20:18:06.795" v="23"/>
          <pc:sldLayoutMkLst>
            <pc:docMk/>
            <pc:sldMasterMk cId="0" sldId="2147483648"/>
            <pc:sldLayoutMk cId="0" sldId="2147483651"/>
          </pc:sldLayoutMkLst>
          <pc:spChg chg="mod">
            <ac:chgData name="Akhmetov, Dmitry" userId="1d39d2a1-c911-49c8-99e8-36840f8b699a" providerId="ADAL" clId="{40F4FC8D-6545-4944-8B2A-F73708439658}" dt="2023-05-26T20:18:06.795" v="23"/>
            <ac:spMkLst>
              <pc:docMk/>
              <pc:sldMasterMk cId="0" sldId="2147483648"/>
              <pc:sldLayoutMk cId="0" sldId="2147483651"/>
              <ac:spMk id="4" creationId="{00000000-0000-0000-0000-000000000000}"/>
            </ac:spMkLst>
          </pc:spChg>
        </pc:sldLayoutChg>
        <pc:sldLayoutChg chg="modSp">
          <pc:chgData name="Akhmetov, Dmitry" userId="1d39d2a1-c911-49c8-99e8-36840f8b699a" providerId="ADAL" clId="{40F4FC8D-6545-4944-8B2A-F73708439658}" dt="2023-05-26T20:18:06.795" v="23"/>
          <pc:sldLayoutMkLst>
            <pc:docMk/>
            <pc:sldMasterMk cId="0" sldId="2147483648"/>
            <pc:sldLayoutMk cId="0" sldId="2147483652"/>
          </pc:sldLayoutMkLst>
          <pc:spChg chg="mod">
            <ac:chgData name="Akhmetov, Dmitry" userId="1d39d2a1-c911-49c8-99e8-36840f8b699a" providerId="ADAL" clId="{40F4FC8D-6545-4944-8B2A-F73708439658}" dt="2023-05-26T20:18:06.795" v="23"/>
            <ac:spMkLst>
              <pc:docMk/>
              <pc:sldMasterMk cId="0" sldId="2147483648"/>
              <pc:sldLayoutMk cId="0" sldId="2147483652"/>
              <ac:spMk id="5" creationId="{00000000-0000-0000-0000-000000000000}"/>
            </ac:spMkLst>
          </pc:spChg>
        </pc:sldLayoutChg>
        <pc:sldLayoutChg chg="modSp">
          <pc:chgData name="Akhmetov, Dmitry" userId="1d39d2a1-c911-49c8-99e8-36840f8b699a" providerId="ADAL" clId="{40F4FC8D-6545-4944-8B2A-F73708439658}" dt="2023-05-26T20:18:06.795" v="23"/>
          <pc:sldLayoutMkLst>
            <pc:docMk/>
            <pc:sldMasterMk cId="0" sldId="2147483648"/>
            <pc:sldLayoutMk cId="0" sldId="2147483653"/>
          </pc:sldLayoutMkLst>
          <pc:spChg chg="mod">
            <ac:chgData name="Akhmetov, Dmitry" userId="1d39d2a1-c911-49c8-99e8-36840f8b699a" providerId="ADAL" clId="{40F4FC8D-6545-4944-8B2A-F73708439658}" dt="2023-05-26T20:18:06.795" v="23"/>
            <ac:spMkLst>
              <pc:docMk/>
              <pc:sldMasterMk cId="0" sldId="2147483648"/>
              <pc:sldLayoutMk cId="0" sldId="2147483653"/>
              <ac:spMk id="7" creationId="{00000000-0000-0000-0000-000000000000}"/>
            </ac:spMkLst>
          </pc:spChg>
        </pc:sldLayoutChg>
        <pc:sldLayoutChg chg="modSp">
          <pc:chgData name="Akhmetov, Dmitry" userId="1d39d2a1-c911-49c8-99e8-36840f8b699a" providerId="ADAL" clId="{40F4FC8D-6545-4944-8B2A-F73708439658}" dt="2023-05-26T20:18:06.795" v="23"/>
          <pc:sldLayoutMkLst>
            <pc:docMk/>
            <pc:sldMasterMk cId="0" sldId="2147483648"/>
            <pc:sldLayoutMk cId="0" sldId="2147483654"/>
          </pc:sldLayoutMkLst>
          <pc:spChg chg="mod">
            <ac:chgData name="Akhmetov, Dmitry" userId="1d39d2a1-c911-49c8-99e8-36840f8b699a" providerId="ADAL" clId="{40F4FC8D-6545-4944-8B2A-F73708439658}" dt="2023-05-26T20:18:06.795" v="23"/>
            <ac:spMkLst>
              <pc:docMk/>
              <pc:sldMasterMk cId="0" sldId="2147483648"/>
              <pc:sldLayoutMk cId="0" sldId="2147483654"/>
              <ac:spMk id="3" creationId="{00000000-0000-0000-0000-000000000000}"/>
            </ac:spMkLst>
          </pc:spChg>
        </pc:sldLayoutChg>
        <pc:sldLayoutChg chg="modSp">
          <pc:chgData name="Akhmetov, Dmitry" userId="1d39d2a1-c911-49c8-99e8-36840f8b699a" providerId="ADAL" clId="{40F4FC8D-6545-4944-8B2A-F73708439658}" dt="2023-05-26T20:18:06.795" v="23"/>
          <pc:sldLayoutMkLst>
            <pc:docMk/>
            <pc:sldMasterMk cId="0" sldId="2147483648"/>
            <pc:sldLayoutMk cId="0" sldId="2147483655"/>
          </pc:sldLayoutMkLst>
          <pc:spChg chg="mod">
            <ac:chgData name="Akhmetov, Dmitry" userId="1d39d2a1-c911-49c8-99e8-36840f8b699a" providerId="ADAL" clId="{40F4FC8D-6545-4944-8B2A-F73708439658}" dt="2023-05-26T20:18:06.795" v="23"/>
            <ac:spMkLst>
              <pc:docMk/>
              <pc:sldMasterMk cId="0" sldId="2147483648"/>
              <pc:sldLayoutMk cId="0" sldId="2147483655"/>
              <ac:spMk id="2" creationId="{00000000-0000-0000-0000-000000000000}"/>
            </ac:spMkLst>
          </pc:spChg>
        </pc:sldLayoutChg>
      </pc:sldMasterChg>
    </pc:docChg>
  </pc:docChgLst>
  <pc:docChgLst>
    <pc:chgData name="Akhmetov, Dmitry" userId="1d39d2a1-c911-49c8-99e8-36840f8b699a" providerId="ADAL" clId="{23CF5BE7-12C2-4FF3-9DFB-9AD15CCD667B}"/>
    <pc:docChg chg="custSel addSld delSld modSld sldOrd delMainMaster modMainMaster modNotesMaster modHandout">
      <pc:chgData name="Akhmetov, Dmitry" userId="1d39d2a1-c911-49c8-99e8-36840f8b699a" providerId="ADAL" clId="{23CF5BE7-12C2-4FF3-9DFB-9AD15CCD667B}" dt="2022-12-07T23:19:41.928" v="1312" actId="403"/>
      <pc:docMkLst>
        <pc:docMk/>
      </pc:docMkLst>
      <pc:sldChg chg="modSp mod modNotes">
        <pc:chgData name="Akhmetov, Dmitry" userId="1d39d2a1-c911-49c8-99e8-36840f8b699a" providerId="ADAL" clId="{23CF5BE7-12C2-4FF3-9DFB-9AD15CCD667B}" dt="2022-12-07T23:08:54.061" v="1289" actId="20577"/>
        <pc:sldMkLst>
          <pc:docMk/>
          <pc:sldMk cId="0" sldId="256"/>
        </pc:sldMkLst>
        <pc:spChg chg="mod">
          <ac:chgData name="Akhmetov, Dmitry" userId="1d39d2a1-c911-49c8-99e8-36840f8b699a" providerId="ADAL" clId="{23CF5BE7-12C2-4FF3-9DFB-9AD15CCD667B}" dt="2022-12-07T23:03:55.167" v="1168" actId="14100"/>
          <ac:spMkLst>
            <pc:docMk/>
            <pc:sldMk cId="0" sldId="256"/>
            <ac:spMk id="7" creationId="{00000000-0000-0000-0000-000000000000}"/>
          </ac:spMkLst>
        </pc:spChg>
        <pc:spChg chg="mod">
          <ac:chgData name="Akhmetov, Dmitry" userId="1d39d2a1-c911-49c8-99e8-36840f8b699a" providerId="ADAL" clId="{23CF5BE7-12C2-4FF3-9DFB-9AD15CCD667B}" dt="2022-12-07T23:08:54.061" v="1289" actId="20577"/>
          <ac:spMkLst>
            <pc:docMk/>
            <pc:sldMk cId="0" sldId="256"/>
            <ac:spMk id="3073" creationId="{00000000-0000-0000-0000-000000000000}"/>
          </ac:spMkLst>
        </pc:spChg>
        <pc:graphicFrameChg chg="mod">
          <ac:chgData name="Akhmetov, Dmitry" userId="1d39d2a1-c911-49c8-99e8-36840f8b699a" providerId="ADAL" clId="{23CF5BE7-12C2-4FF3-9DFB-9AD15CCD667B}" dt="2022-12-07T23:01:27.269" v="1111"/>
          <ac:graphicFrameMkLst>
            <pc:docMk/>
            <pc:sldMk cId="0" sldId="256"/>
            <ac:graphicFrameMk id="3075" creationId="{00000000-0000-0000-0000-000000000000}"/>
          </ac:graphicFrameMkLst>
        </pc:graphicFrameChg>
      </pc:sldChg>
      <pc:sldChg chg="del">
        <pc:chgData name="Akhmetov, Dmitry" userId="1d39d2a1-c911-49c8-99e8-36840f8b699a" providerId="ADAL" clId="{23CF5BE7-12C2-4FF3-9DFB-9AD15CCD667B}" dt="2022-12-07T22:50:05.291" v="334" actId="47"/>
        <pc:sldMkLst>
          <pc:docMk/>
          <pc:sldMk cId="3797159738" sldId="271"/>
        </pc:sldMkLst>
      </pc:sldChg>
      <pc:sldChg chg="modSp del mod">
        <pc:chgData name="Akhmetov, Dmitry" userId="1d39d2a1-c911-49c8-99e8-36840f8b699a" providerId="ADAL" clId="{23CF5BE7-12C2-4FF3-9DFB-9AD15CCD667B}" dt="2022-12-07T23:04:29.437" v="1172" actId="47"/>
        <pc:sldMkLst>
          <pc:docMk/>
          <pc:sldMk cId="4117745334" sldId="275"/>
        </pc:sldMkLst>
        <pc:spChg chg="mod">
          <ac:chgData name="Akhmetov, Dmitry" userId="1d39d2a1-c911-49c8-99e8-36840f8b699a" providerId="ADAL" clId="{23CF5BE7-12C2-4FF3-9DFB-9AD15CCD667B}" dt="2022-12-07T22:43:41.005" v="192" actId="1076"/>
          <ac:spMkLst>
            <pc:docMk/>
            <pc:sldMk cId="4117745334" sldId="275"/>
            <ac:spMk id="16" creationId="{719DAE9A-6A95-4867-86B1-4A0B77CEBCAF}"/>
          </ac:spMkLst>
        </pc:spChg>
        <pc:spChg chg="mod">
          <ac:chgData name="Akhmetov, Dmitry" userId="1d39d2a1-c911-49c8-99e8-36840f8b699a" providerId="ADAL" clId="{23CF5BE7-12C2-4FF3-9DFB-9AD15CCD667B}" dt="2022-12-07T22:25:26.249" v="1" actId="113"/>
          <ac:spMkLst>
            <pc:docMk/>
            <pc:sldMk cId="4117745334" sldId="275"/>
            <ac:spMk id="38" creationId="{159E140E-41DE-4C3E-910A-4F693AB3EA5B}"/>
          </ac:spMkLst>
        </pc:spChg>
      </pc:sldChg>
      <pc:sldChg chg="modSp del mod">
        <pc:chgData name="Akhmetov, Dmitry" userId="1d39d2a1-c911-49c8-99e8-36840f8b699a" providerId="ADAL" clId="{23CF5BE7-12C2-4FF3-9DFB-9AD15CCD667B}" dt="2022-12-07T23:04:51.533" v="1178" actId="47"/>
        <pc:sldMkLst>
          <pc:docMk/>
          <pc:sldMk cId="1094575375" sldId="325"/>
        </pc:sldMkLst>
        <pc:spChg chg="mod">
          <ac:chgData name="Akhmetov, Dmitry" userId="1d39d2a1-c911-49c8-99e8-36840f8b699a" providerId="ADAL" clId="{23CF5BE7-12C2-4FF3-9DFB-9AD15CCD667B}" dt="2022-12-07T22:26:49.490" v="13" actId="20577"/>
          <ac:spMkLst>
            <pc:docMk/>
            <pc:sldMk cId="1094575375" sldId="325"/>
            <ac:spMk id="2" creationId="{00000000-0000-0000-0000-000000000000}"/>
          </ac:spMkLst>
        </pc:spChg>
      </pc:sldChg>
      <pc:sldChg chg="modSp del mod modShow">
        <pc:chgData name="Akhmetov, Dmitry" userId="1d39d2a1-c911-49c8-99e8-36840f8b699a" providerId="ADAL" clId="{23CF5BE7-12C2-4FF3-9DFB-9AD15CCD667B}" dt="2022-12-07T22:58:57.264" v="1093" actId="2696"/>
        <pc:sldMkLst>
          <pc:docMk/>
          <pc:sldMk cId="1390791430" sldId="334"/>
        </pc:sldMkLst>
        <pc:spChg chg="mod">
          <ac:chgData name="Akhmetov, Dmitry" userId="1d39d2a1-c911-49c8-99e8-36840f8b699a" providerId="ADAL" clId="{23CF5BE7-12C2-4FF3-9DFB-9AD15CCD667B}" dt="2022-12-07T22:25:45.607" v="2" actId="14100"/>
          <ac:spMkLst>
            <pc:docMk/>
            <pc:sldMk cId="1390791430" sldId="334"/>
            <ac:spMk id="2" creationId="{00000000-0000-0000-0000-000000000000}"/>
          </ac:spMkLst>
        </pc:spChg>
      </pc:sldChg>
      <pc:sldChg chg="modSp modNotes">
        <pc:chgData name="Akhmetov, Dmitry" userId="1d39d2a1-c911-49c8-99e8-36840f8b699a" providerId="ADAL" clId="{23CF5BE7-12C2-4FF3-9DFB-9AD15CCD667B}" dt="2022-12-07T23:03:28.069" v="1160"/>
        <pc:sldMkLst>
          <pc:docMk/>
          <pc:sldMk cId="1357392624" sldId="366"/>
        </pc:sldMkLst>
        <pc:spChg chg="mod">
          <ac:chgData name="Akhmetov, Dmitry" userId="1d39d2a1-c911-49c8-99e8-36840f8b699a" providerId="ADAL" clId="{23CF5BE7-12C2-4FF3-9DFB-9AD15CCD667B}" dt="2022-12-07T23:03:28.069" v="1160"/>
          <ac:spMkLst>
            <pc:docMk/>
            <pc:sldMk cId="1357392624" sldId="366"/>
            <ac:spMk id="5" creationId="{1CD5F752-6B64-4C87-B66B-4631BB4E2DB7}"/>
          </ac:spMkLst>
        </pc:spChg>
      </pc:sldChg>
      <pc:sldChg chg="del">
        <pc:chgData name="Akhmetov, Dmitry" userId="1d39d2a1-c911-49c8-99e8-36840f8b699a" providerId="ADAL" clId="{23CF5BE7-12C2-4FF3-9DFB-9AD15CCD667B}" dt="2022-12-07T23:06:41.980" v="1200" actId="47"/>
        <pc:sldMkLst>
          <pc:docMk/>
          <pc:sldMk cId="4191040502" sldId="2144327387"/>
        </pc:sldMkLst>
      </pc:sldChg>
      <pc:sldChg chg="delSp modSp del mod">
        <pc:chgData name="Akhmetov, Dmitry" userId="1d39d2a1-c911-49c8-99e8-36840f8b699a" providerId="ADAL" clId="{23CF5BE7-12C2-4FF3-9DFB-9AD15CCD667B}" dt="2022-12-07T23:06:59.508" v="1204" actId="47"/>
        <pc:sldMkLst>
          <pc:docMk/>
          <pc:sldMk cId="3638761599" sldId="2144327389"/>
        </pc:sldMkLst>
        <pc:spChg chg="mod">
          <ac:chgData name="Akhmetov, Dmitry" userId="1d39d2a1-c911-49c8-99e8-36840f8b699a" providerId="ADAL" clId="{23CF5BE7-12C2-4FF3-9DFB-9AD15CCD667B}" dt="2022-12-07T22:29:25.191" v="35"/>
          <ac:spMkLst>
            <pc:docMk/>
            <pc:sldMk cId="3638761599" sldId="2144327389"/>
            <ac:spMk id="2" creationId="{E03A4C39-C8F5-4E49-ACFE-D985D2F71624}"/>
          </ac:spMkLst>
        </pc:spChg>
        <pc:spChg chg="mod">
          <ac:chgData name="Akhmetov, Dmitry" userId="1d39d2a1-c911-49c8-99e8-36840f8b699a" providerId="ADAL" clId="{23CF5BE7-12C2-4FF3-9DFB-9AD15CCD667B}" dt="2022-12-07T22:30:10.646" v="46" actId="403"/>
          <ac:spMkLst>
            <pc:docMk/>
            <pc:sldMk cId="3638761599" sldId="2144327389"/>
            <ac:spMk id="8" creationId="{926B5BB7-9701-49DD-A989-657A37CBB3FE}"/>
          </ac:spMkLst>
        </pc:spChg>
        <pc:spChg chg="mod">
          <ac:chgData name="Akhmetov, Dmitry" userId="1d39d2a1-c911-49c8-99e8-36840f8b699a" providerId="ADAL" clId="{23CF5BE7-12C2-4FF3-9DFB-9AD15CCD667B}" dt="2022-12-07T22:30:10.646" v="46" actId="403"/>
          <ac:spMkLst>
            <pc:docMk/>
            <pc:sldMk cId="3638761599" sldId="2144327389"/>
            <ac:spMk id="9" creationId="{F32EB848-340E-44F9-87E3-7A036F6E9908}"/>
          </ac:spMkLst>
        </pc:spChg>
        <pc:spChg chg="mod">
          <ac:chgData name="Akhmetov, Dmitry" userId="1d39d2a1-c911-49c8-99e8-36840f8b699a" providerId="ADAL" clId="{23CF5BE7-12C2-4FF3-9DFB-9AD15CCD667B}" dt="2022-12-07T22:30:10.646" v="46" actId="403"/>
          <ac:spMkLst>
            <pc:docMk/>
            <pc:sldMk cId="3638761599" sldId="2144327389"/>
            <ac:spMk id="10" creationId="{133F3EA7-06B9-4AFB-BDF7-79078A580FB9}"/>
          </ac:spMkLst>
        </pc:spChg>
        <pc:spChg chg="mod">
          <ac:chgData name="Akhmetov, Dmitry" userId="1d39d2a1-c911-49c8-99e8-36840f8b699a" providerId="ADAL" clId="{23CF5BE7-12C2-4FF3-9DFB-9AD15CCD667B}" dt="2022-12-07T22:30:10.646" v="46" actId="403"/>
          <ac:spMkLst>
            <pc:docMk/>
            <pc:sldMk cId="3638761599" sldId="2144327389"/>
            <ac:spMk id="11" creationId="{E2685D61-551E-44B9-B091-9B7894F8683F}"/>
          </ac:spMkLst>
        </pc:spChg>
        <pc:spChg chg="mod">
          <ac:chgData name="Akhmetov, Dmitry" userId="1d39d2a1-c911-49c8-99e8-36840f8b699a" providerId="ADAL" clId="{23CF5BE7-12C2-4FF3-9DFB-9AD15CCD667B}" dt="2022-12-07T22:30:10.646" v="46" actId="403"/>
          <ac:spMkLst>
            <pc:docMk/>
            <pc:sldMk cId="3638761599" sldId="2144327389"/>
            <ac:spMk id="13" creationId="{A5CC4251-EA45-4A56-8B07-3718B89EE343}"/>
          </ac:spMkLst>
        </pc:spChg>
        <pc:spChg chg="mod">
          <ac:chgData name="Akhmetov, Dmitry" userId="1d39d2a1-c911-49c8-99e8-36840f8b699a" providerId="ADAL" clId="{23CF5BE7-12C2-4FF3-9DFB-9AD15CCD667B}" dt="2022-12-07T22:29:25.191" v="35"/>
          <ac:spMkLst>
            <pc:docMk/>
            <pc:sldMk cId="3638761599" sldId="2144327389"/>
            <ac:spMk id="25" creationId="{DD921234-33A5-44E2-93E1-73B2CF0D01B3}"/>
          </ac:spMkLst>
        </pc:spChg>
        <pc:spChg chg="mod">
          <ac:chgData name="Akhmetov, Dmitry" userId="1d39d2a1-c911-49c8-99e8-36840f8b699a" providerId="ADAL" clId="{23CF5BE7-12C2-4FF3-9DFB-9AD15CCD667B}" dt="2022-12-07T22:33:53.715" v="171" actId="6549"/>
          <ac:spMkLst>
            <pc:docMk/>
            <pc:sldMk cId="3638761599" sldId="2144327389"/>
            <ac:spMk id="38" creationId="{BAD11BD3-48EC-446E-A5BF-8369001B18DF}"/>
          </ac:spMkLst>
        </pc:spChg>
        <pc:spChg chg="mod">
          <ac:chgData name="Akhmetov, Dmitry" userId="1d39d2a1-c911-49c8-99e8-36840f8b699a" providerId="ADAL" clId="{23CF5BE7-12C2-4FF3-9DFB-9AD15CCD667B}" dt="2022-12-07T22:29:47.435" v="42" actId="20577"/>
          <ac:spMkLst>
            <pc:docMk/>
            <pc:sldMk cId="3638761599" sldId="2144327389"/>
            <ac:spMk id="63" creationId="{13EADA3B-EB4A-49C5-ACEB-EA2A86EF02DB}"/>
          </ac:spMkLst>
        </pc:spChg>
        <pc:spChg chg="mod">
          <ac:chgData name="Akhmetov, Dmitry" userId="1d39d2a1-c911-49c8-99e8-36840f8b699a" providerId="ADAL" clId="{23CF5BE7-12C2-4FF3-9DFB-9AD15CCD667B}" dt="2022-12-07T22:30:10.646" v="46" actId="403"/>
          <ac:spMkLst>
            <pc:docMk/>
            <pc:sldMk cId="3638761599" sldId="2144327389"/>
            <ac:spMk id="123" creationId="{87E5FE00-DE9A-407C-9519-85E441F08D86}"/>
          </ac:spMkLst>
        </pc:spChg>
        <pc:spChg chg="mod">
          <ac:chgData name="Akhmetov, Dmitry" userId="1d39d2a1-c911-49c8-99e8-36840f8b699a" providerId="ADAL" clId="{23CF5BE7-12C2-4FF3-9DFB-9AD15CCD667B}" dt="2022-12-07T22:30:10.646" v="46" actId="403"/>
          <ac:spMkLst>
            <pc:docMk/>
            <pc:sldMk cId="3638761599" sldId="2144327389"/>
            <ac:spMk id="124" creationId="{955DCDCD-A226-4D2D-97E3-F8F469E7C591}"/>
          </ac:spMkLst>
        </pc:spChg>
        <pc:spChg chg="mod">
          <ac:chgData name="Akhmetov, Dmitry" userId="1d39d2a1-c911-49c8-99e8-36840f8b699a" providerId="ADAL" clId="{23CF5BE7-12C2-4FF3-9DFB-9AD15CCD667B}" dt="2022-12-07T22:30:10.646" v="46" actId="403"/>
          <ac:spMkLst>
            <pc:docMk/>
            <pc:sldMk cId="3638761599" sldId="2144327389"/>
            <ac:spMk id="125" creationId="{57EADB0D-249F-458D-B976-CFC393166135}"/>
          </ac:spMkLst>
        </pc:spChg>
        <pc:spChg chg="mod">
          <ac:chgData name="Akhmetov, Dmitry" userId="1d39d2a1-c911-49c8-99e8-36840f8b699a" providerId="ADAL" clId="{23CF5BE7-12C2-4FF3-9DFB-9AD15CCD667B}" dt="2022-12-07T22:29:25.191" v="35"/>
          <ac:spMkLst>
            <pc:docMk/>
            <pc:sldMk cId="3638761599" sldId="2144327389"/>
            <ac:spMk id="127" creationId="{3C4D6CC6-9B7D-4AD5-B1EC-64B403912D15}"/>
          </ac:spMkLst>
        </pc:spChg>
        <pc:spChg chg="mod">
          <ac:chgData name="Akhmetov, Dmitry" userId="1d39d2a1-c911-49c8-99e8-36840f8b699a" providerId="ADAL" clId="{23CF5BE7-12C2-4FF3-9DFB-9AD15CCD667B}" dt="2022-12-07T22:30:10.646" v="46" actId="403"/>
          <ac:spMkLst>
            <pc:docMk/>
            <pc:sldMk cId="3638761599" sldId="2144327389"/>
            <ac:spMk id="128" creationId="{F70509C6-1FC6-48BE-83FD-A1719512B4F2}"/>
          </ac:spMkLst>
        </pc:spChg>
        <pc:spChg chg="mod">
          <ac:chgData name="Akhmetov, Dmitry" userId="1d39d2a1-c911-49c8-99e8-36840f8b699a" providerId="ADAL" clId="{23CF5BE7-12C2-4FF3-9DFB-9AD15CCD667B}" dt="2022-12-07T22:30:51.590" v="56" actId="1035"/>
          <ac:spMkLst>
            <pc:docMk/>
            <pc:sldMk cId="3638761599" sldId="2144327389"/>
            <ac:spMk id="129" creationId="{5DCD04EA-B010-43C6-87C1-836690C2B8D3}"/>
          </ac:spMkLst>
        </pc:spChg>
        <pc:spChg chg="mod">
          <ac:chgData name="Akhmetov, Dmitry" userId="1d39d2a1-c911-49c8-99e8-36840f8b699a" providerId="ADAL" clId="{23CF5BE7-12C2-4FF3-9DFB-9AD15CCD667B}" dt="2022-12-07T22:30:51.590" v="56" actId="1035"/>
          <ac:spMkLst>
            <pc:docMk/>
            <pc:sldMk cId="3638761599" sldId="2144327389"/>
            <ac:spMk id="130" creationId="{ED7A5BCF-422C-4E28-A882-727C3C1E11B1}"/>
          </ac:spMkLst>
        </pc:spChg>
        <pc:spChg chg="mod">
          <ac:chgData name="Akhmetov, Dmitry" userId="1d39d2a1-c911-49c8-99e8-36840f8b699a" providerId="ADAL" clId="{23CF5BE7-12C2-4FF3-9DFB-9AD15CCD667B}" dt="2022-12-07T22:30:10.646" v="46" actId="403"/>
          <ac:spMkLst>
            <pc:docMk/>
            <pc:sldMk cId="3638761599" sldId="2144327389"/>
            <ac:spMk id="131" creationId="{7D41A598-0962-4BD2-B4A1-CCF722DFCA07}"/>
          </ac:spMkLst>
        </pc:spChg>
        <pc:spChg chg="mod">
          <ac:chgData name="Akhmetov, Dmitry" userId="1d39d2a1-c911-49c8-99e8-36840f8b699a" providerId="ADAL" clId="{23CF5BE7-12C2-4FF3-9DFB-9AD15CCD667B}" dt="2022-12-07T22:29:25.191" v="35"/>
          <ac:spMkLst>
            <pc:docMk/>
            <pc:sldMk cId="3638761599" sldId="2144327389"/>
            <ac:spMk id="132" creationId="{CA8C45DE-A232-4643-807A-7DC9FC097206}"/>
          </ac:spMkLst>
        </pc:spChg>
        <pc:spChg chg="mod">
          <ac:chgData name="Akhmetov, Dmitry" userId="1d39d2a1-c911-49c8-99e8-36840f8b699a" providerId="ADAL" clId="{23CF5BE7-12C2-4FF3-9DFB-9AD15CCD667B}" dt="2022-12-07T22:29:25.191" v="35"/>
          <ac:spMkLst>
            <pc:docMk/>
            <pc:sldMk cId="3638761599" sldId="2144327389"/>
            <ac:spMk id="134" creationId="{94DFE41C-66AB-4D61-86BB-ACAD0E7B26D2}"/>
          </ac:spMkLst>
        </pc:spChg>
        <pc:spChg chg="mod">
          <ac:chgData name="Akhmetov, Dmitry" userId="1d39d2a1-c911-49c8-99e8-36840f8b699a" providerId="ADAL" clId="{23CF5BE7-12C2-4FF3-9DFB-9AD15CCD667B}" dt="2022-12-07T22:31:39.686" v="59" actId="403"/>
          <ac:spMkLst>
            <pc:docMk/>
            <pc:sldMk cId="3638761599" sldId="2144327389"/>
            <ac:spMk id="136" creationId="{387B7159-E71F-4DC2-9A6D-3479216A8593}"/>
          </ac:spMkLst>
        </pc:spChg>
        <pc:spChg chg="del mod">
          <ac:chgData name="Akhmetov, Dmitry" userId="1d39d2a1-c911-49c8-99e8-36840f8b699a" providerId="ADAL" clId="{23CF5BE7-12C2-4FF3-9DFB-9AD15CCD667B}" dt="2022-12-07T22:29:35.432" v="40" actId="478"/>
          <ac:spMkLst>
            <pc:docMk/>
            <pc:sldMk cId="3638761599" sldId="2144327389"/>
            <ac:spMk id="138" creationId="{594C0373-69DC-4F30-BAF0-5EC15996B9CF}"/>
          </ac:spMkLst>
        </pc:spChg>
        <pc:grpChg chg="mod">
          <ac:chgData name="Akhmetov, Dmitry" userId="1d39d2a1-c911-49c8-99e8-36840f8b699a" providerId="ADAL" clId="{23CF5BE7-12C2-4FF3-9DFB-9AD15CCD667B}" dt="2022-12-07T22:29:25.191" v="35"/>
          <ac:grpSpMkLst>
            <pc:docMk/>
            <pc:sldMk cId="3638761599" sldId="2144327389"/>
            <ac:grpSpMk id="69" creationId="{E5FC5A4B-10A5-455B-9D16-2DDDD9293A10}"/>
          </ac:grpSpMkLst>
        </pc:grpChg>
        <pc:cxnChg chg="mod">
          <ac:chgData name="Akhmetov, Dmitry" userId="1d39d2a1-c911-49c8-99e8-36840f8b699a" providerId="ADAL" clId="{23CF5BE7-12C2-4FF3-9DFB-9AD15CCD667B}" dt="2022-12-07T22:30:10.646" v="46" actId="403"/>
          <ac:cxnSpMkLst>
            <pc:docMk/>
            <pc:sldMk cId="3638761599" sldId="2144327389"/>
            <ac:cxnSpMk id="4" creationId="{F3727FE7-683C-476E-B05C-305441E4FF75}"/>
          </ac:cxnSpMkLst>
        </pc:cxnChg>
        <pc:cxnChg chg="mod">
          <ac:chgData name="Akhmetov, Dmitry" userId="1d39d2a1-c911-49c8-99e8-36840f8b699a" providerId="ADAL" clId="{23CF5BE7-12C2-4FF3-9DFB-9AD15CCD667B}" dt="2022-12-07T22:29:25.191" v="35"/>
          <ac:cxnSpMkLst>
            <pc:docMk/>
            <pc:sldMk cId="3638761599" sldId="2144327389"/>
            <ac:cxnSpMk id="6" creationId="{59245985-D44F-4CEF-9397-1CE3D2BB1989}"/>
          </ac:cxnSpMkLst>
        </pc:cxnChg>
        <pc:cxnChg chg="mod">
          <ac:chgData name="Akhmetov, Dmitry" userId="1d39d2a1-c911-49c8-99e8-36840f8b699a" providerId="ADAL" clId="{23CF5BE7-12C2-4FF3-9DFB-9AD15CCD667B}" dt="2022-12-07T22:30:10.646" v="46" actId="403"/>
          <ac:cxnSpMkLst>
            <pc:docMk/>
            <pc:sldMk cId="3638761599" sldId="2144327389"/>
            <ac:cxnSpMk id="14" creationId="{31EBFFA2-E0FC-4C09-A774-5CA6D96298F7}"/>
          </ac:cxnSpMkLst>
        </pc:cxnChg>
        <pc:cxnChg chg="mod">
          <ac:chgData name="Akhmetov, Dmitry" userId="1d39d2a1-c911-49c8-99e8-36840f8b699a" providerId="ADAL" clId="{23CF5BE7-12C2-4FF3-9DFB-9AD15CCD667B}" dt="2022-12-07T22:29:25.191" v="35"/>
          <ac:cxnSpMkLst>
            <pc:docMk/>
            <pc:sldMk cId="3638761599" sldId="2144327389"/>
            <ac:cxnSpMk id="15" creationId="{D6D8D776-8BD4-4213-AFAE-84FB9F7B95F1}"/>
          </ac:cxnSpMkLst>
        </pc:cxnChg>
        <pc:cxnChg chg="mod">
          <ac:chgData name="Akhmetov, Dmitry" userId="1d39d2a1-c911-49c8-99e8-36840f8b699a" providerId="ADAL" clId="{23CF5BE7-12C2-4FF3-9DFB-9AD15CCD667B}" dt="2022-12-07T22:30:10.646" v="46" actId="403"/>
          <ac:cxnSpMkLst>
            <pc:docMk/>
            <pc:sldMk cId="3638761599" sldId="2144327389"/>
            <ac:cxnSpMk id="20" creationId="{97EDC4E6-B6AD-42DF-9B09-12F36C3F30C2}"/>
          </ac:cxnSpMkLst>
        </pc:cxnChg>
        <pc:cxnChg chg="mod">
          <ac:chgData name="Akhmetov, Dmitry" userId="1d39d2a1-c911-49c8-99e8-36840f8b699a" providerId="ADAL" clId="{23CF5BE7-12C2-4FF3-9DFB-9AD15CCD667B}" dt="2022-12-07T22:30:10.646" v="46" actId="403"/>
          <ac:cxnSpMkLst>
            <pc:docMk/>
            <pc:sldMk cId="3638761599" sldId="2144327389"/>
            <ac:cxnSpMk id="22" creationId="{1AB04A6B-50C1-4322-A05B-AE153E7F2510}"/>
          </ac:cxnSpMkLst>
        </pc:cxnChg>
        <pc:cxnChg chg="mod">
          <ac:chgData name="Akhmetov, Dmitry" userId="1d39d2a1-c911-49c8-99e8-36840f8b699a" providerId="ADAL" clId="{23CF5BE7-12C2-4FF3-9DFB-9AD15CCD667B}" dt="2022-12-07T22:30:30.077" v="47" actId="14100"/>
          <ac:cxnSpMkLst>
            <pc:docMk/>
            <pc:sldMk cId="3638761599" sldId="2144327389"/>
            <ac:cxnSpMk id="135" creationId="{C46230E3-6821-4883-9AB8-037EEACC6402}"/>
          </ac:cxnSpMkLst>
        </pc:cxnChg>
        <pc:cxnChg chg="mod">
          <ac:chgData name="Akhmetov, Dmitry" userId="1d39d2a1-c911-49c8-99e8-36840f8b699a" providerId="ADAL" clId="{23CF5BE7-12C2-4FF3-9DFB-9AD15CCD667B}" dt="2022-12-07T22:29:25.191" v="35"/>
          <ac:cxnSpMkLst>
            <pc:docMk/>
            <pc:sldMk cId="3638761599" sldId="2144327389"/>
            <ac:cxnSpMk id="137" creationId="{7AC35A31-9AA1-428F-B0C5-DBAFB942DFB8}"/>
          </ac:cxnSpMkLst>
        </pc:cxnChg>
      </pc:sldChg>
      <pc:sldChg chg="modSp del">
        <pc:chgData name="Akhmetov, Dmitry" userId="1d39d2a1-c911-49c8-99e8-36840f8b699a" providerId="ADAL" clId="{23CF5BE7-12C2-4FF3-9DFB-9AD15CCD667B}" dt="2022-12-07T23:07:12.662" v="1208" actId="47"/>
        <pc:sldMkLst>
          <pc:docMk/>
          <pc:sldMk cId="4126048914" sldId="2144327390"/>
        </pc:sldMkLst>
        <pc:spChg chg="mod">
          <ac:chgData name="Akhmetov, Dmitry" userId="1d39d2a1-c911-49c8-99e8-36840f8b699a" providerId="ADAL" clId="{23CF5BE7-12C2-4FF3-9DFB-9AD15CCD667B}" dt="2022-12-07T22:40:51.558" v="172" actId="207"/>
          <ac:spMkLst>
            <pc:docMk/>
            <pc:sldMk cId="4126048914" sldId="2144327390"/>
            <ac:spMk id="2" creationId="{E03A4C39-C8F5-4E49-ACFE-D985D2F71624}"/>
          </ac:spMkLst>
        </pc:spChg>
        <pc:spChg chg="mod">
          <ac:chgData name="Akhmetov, Dmitry" userId="1d39d2a1-c911-49c8-99e8-36840f8b699a" providerId="ADAL" clId="{23CF5BE7-12C2-4FF3-9DFB-9AD15CCD667B}" dt="2022-12-07T22:40:51.558" v="172" actId="207"/>
          <ac:spMkLst>
            <pc:docMk/>
            <pc:sldMk cId="4126048914" sldId="2144327390"/>
            <ac:spMk id="5" creationId="{E9BF5CC0-B9B6-4649-8BFE-48ABEF044AC4}"/>
          </ac:spMkLst>
        </pc:spChg>
        <pc:spChg chg="mod">
          <ac:chgData name="Akhmetov, Dmitry" userId="1d39d2a1-c911-49c8-99e8-36840f8b699a" providerId="ADAL" clId="{23CF5BE7-12C2-4FF3-9DFB-9AD15CCD667B}" dt="2022-12-07T22:40:51.558" v="172" actId="207"/>
          <ac:spMkLst>
            <pc:docMk/>
            <pc:sldMk cId="4126048914" sldId="2144327390"/>
            <ac:spMk id="8" creationId="{926B5BB7-9701-49DD-A989-657A37CBB3FE}"/>
          </ac:spMkLst>
        </pc:spChg>
        <pc:spChg chg="mod">
          <ac:chgData name="Akhmetov, Dmitry" userId="1d39d2a1-c911-49c8-99e8-36840f8b699a" providerId="ADAL" clId="{23CF5BE7-12C2-4FF3-9DFB-9AD15CCD667B}" dt="2022-12-07T22:40:51.558" v="172" actId="207"/>
          <ac:spMkLst>
            <pc:docMk/>
            <pc:sldMk cId="4126048914" sldId="2144327390"/>
            <ac:spMk id="9" creationId="{F32EB848-340E-44F9-87E3-7A036F6E9908}"/>
          </ac:spMkLst>
        </pc:spChg>
        <pc:spChg chg="mod">
          <ac:chgData name="Akhmetov, Dmitry" userId="1d39d2a1-c911-49c8-99e8-36840f8b699a" providerId="ADAL" clId="{23CF5BE7-12C2-4FF3-9DFB-9AD15CCD667B}" dt="2022-12-07T22:40:51.558" v="172" actId="207"/>
          <ac:spMkLst>
            <pc:docMk/>
            <pc:sldMk cId="4126048914" sldId="2144327390"/>
            <ac:spMk id="11" creationId="{E2685D61-551E-44B9-B091-9B7894F8683F}"/>
          </ac:spMkLst>
        </pc:spChg>
        <pc:spChg chg="mod">
          <ac:chgData name="Akhmetov, Dmitry" userId="1d39d2a1-c911-49c8-99e8-36840f8b699a" providerId="ADAL" clId="{23CF5BE7-12C2-4FF3-9DFB-9AD15CCD667B}" dt="2022-12-07T22:40:51.558" v="172" actId="207"/>
          <ac:spMkLst>
            <pc:docMk/>
            <pc:sldMk cId="4126048914" sldId="2144327390"/>
            <ac:spMk id="13" creationId="{A5CC4251-EA45-4A56-8B07-3718B89EE343}"/>
          </ac:spMkLst>
        </pc:spChg>
        <pc:spChg chg="mod">
          <ac:chgData name="Akhmetov, Dmitry" userId="1d39d2a1-c911-49c8-99e8-36840f8b699a" providerId="ADAL" clId="{23CF5BE7-12C2-4FF3-9DFB-9AD15CCD667B}" dt="2022-12-07T22:40:51.558" v="172" actId="207"/>
          <ac:spMkLst>
            <pc:docMk/>
            <pc:sldMk cId="4126048914" sldId="2144327390"/>
            <ac:spMk id="63" creationId="{13EADA3B-EB4A-49C5-ACEB-EA2A86EF02DB}"/>
          </ac:spMkLst>
        </pc:spChg>
        <pc:spChg chg="mod">
          <ac:chgData name="Akhmetov, Dmitry" userId="1d39d2a1-c911-49c8-99e8-36840f8b699a" providerId="ADAL" clId="{23CF5BE7-12C2-4FF3-9DFB-9AD15CCD667B}" dt="2022-12-07T22:40:51.558" v="172" actId="207"/>
          <ac:spMkLst>
            <pc:docMk/>
            <pc:sldMk cId="4126048914" sldId="2144327390"/>
            <ac:spMk id="121" creationId="{2726677F-1F50-438E-A128-A05DF378AE04}"/>
          </ac:spMkLst>
        </pc:spChg>
        <pc:spChg chg="mod">
          <ac:chgData name="Akhmetov, Dmitry" userId="1d39d2a1-c911-49c8-99e8-36840f8b699a" providerId="ADAL" clId="{23CF5BE7-12C2-4FF3-9DFB-9AD15CCD667B}" dt="2022-12-07T22:40:51.558" v="172" actId="207"/>
          <ac:spMkLst>
            <pc:docMk/>
            <pc:sldMk cId="4126048914" sldId="2144327390"/>
            <ac:spMk id="122" creationId="{65F18DC1-BEB3-4C00-BDBF-E3EBBC7B7134}"/>
          </ac:spMkLst>
        </pc:spChg>
        <pc:spChg chg="mod">
          <ac:chgData name="Akhmetov, Dmitry" userId="1d39d2a1-c911-49c8-99e8-36840f8b699a" providerId="ADAL" clId="{23CF5BE7-12C2-4FF3-9DFB-9AD15CCD667B}" dt="2022-12-07T22:40:51.558" v="172" actId="207"/>
          <ac:spMkLst>
            <pc:docMk/>
            <pc:sldMk cId="4126048914" sldId="2144327390"/>
            <ac:spMk id="123" creationId="{87E5FE00-DE9A-407C-9519-85E441F08D86}"/>
          </ac:spMkLst>
        </pc:spChg>
        <pc:spChg chg="mod">
          <ac:chgData name="Akhmetov, Dmitry" userId="1d39d2a1-c911-49c8-99e8-36840f8b699a" providerId="ADAL" clId="{23CF5BE7-12C2-4FF3-9DFB-9AD15CCD667B}" dt="2022-12-07T22:40:51.558" v="172" actId="207"/>
          <ac:spMkLst>
            <pc:docMk/>
            <pc:sldMk cId="4126048914" sldId="2144327390"/>
            <ac:spMk id="124" creationId="{9E4F3A29-0B2B-450D-9455-CDE280CBDB3F}"/>
          </ac:spMkLst>
        </pc:spChg>
        <pc:spChg chg="mod">
          <ac:chgData name="Akhmetov, Dmitry" userId="1d39d2a1-c911-49c8-99e8-36840f8b699a" providerId="ADAL" clId="{23CF5BE7-12C2-4FF3-9DFB-9AD15CCD667B}" dt="2022-12-07T22:40:51.558" v="172" actId="207"/>
          <ac:spMkLst>
            <pc:docMk/>
            <pc:sldMk cId="4126048914" sldId="2144327390"/>
            <ac:spMk id="126" creationId="{01C58C2A-B5A2-4EA5-96B9-40C8998EEF29}"/>
          </ac:spMkLst>
        </pc:spChg>
        <pc:spChg chg="mod">
          <ac:chgData name="Akhmetov, Dmitry" userId="1d39d2a1-c911-49c8-99e8-36840f8b699a" providerId="ADAL" clId="{23CF5BE7-12C2-4FF3-9DFB-9AD15CCD667B}" dt="2022-12-07T22:40:51.558" v="172" actId="207"/>
          <ac:spMkLst>
            <pc:docMk/>
            <pc:sldMk cId="4126048914" sldId="2144327390"/>
            <ac:spMk id="127" creationId="{3C4D6CC6-9B7D-4AD5-B1EC-64B403912D15}"/>
          </ac:spMkLst>
        </pc:spChg>
        <pc:spChg chg="mod">
          <ac:chgData name="Akhmetov, Dmitry" userId="1d39d2a1-c911-49c8-99e8-36840f8b699a" providerId="ADAL" clId="{23CF5BE7-12C2-4FF3-9DFB-9AD15CCD667B}" dt="2022-12-07T22:40:51.558" v="172" actId="207"/>
          <ac:spMkLst>
            <pc:docMk/>
            <pc:sldMk cId="4126048914" sldId="2144327390"/>
            <ac:spMk id="138" creationId="{4B1B18E0-9A2F-4D91-9AE8-0B133A3F77A7}"/>
          </ac:spMkLst>
        </pc:spChg>
        <pc:spChg chg="mod">
          <ac:chgData name="Akhmetov, Dmitry" userId="1d39d2a1-c911-49c8-99e8-36840f8b699a" providerId="ADAL" clId="{23CF5BE7-12C2-4FF3-9DFB-9AD15CCD667B}" dt="2022-12-07T22:40:51.558" v="172" actId="207"/>
          <ac:spMkLst>
            <pc:docMk/>
            <pc:sldMk cId="4126048914" sldId="2144327390"/>
            <ac:spMk id="139" creationId="{B3A388C7-66EE-46A3-A3EF-F1BDEAEC560A}"/>
          </ac:spMkLst>
        </pc:spChg>
        <pc:spChg chg="mod">
          <ac:chgData name="Akhmetov, Dmitry" userId="1d39d2a1-c911-49c8-99e8-36840f8b699a" providerId="ADAL" clId="{23CF5BE7-12C2-4FF3-9DFB-9AD15CCD667B}" dt="2022-12-07T22:40:51.558" v="172" actId="207"/>
          <ac:spMkLst>
            <pc:docMk/>
            <pc:sldMk cId="4126048914" sldId="2144327390"/>
            <ac:spMk id="140" creationId="{D958F770-90CB-4BA8-95EE-1B8651F7684B}"/>
          </ac:spMkLst>
        </pc:spChg>
        <pc:grpChg chg="mod">
          <ac:chgData name="Akhmetov, Dmitry" userId="1d39d2a1-c911-49c8-99e8-36840f8b699a" providerId="ADAL" clId="{23CF5BE7-12C2-4FF3-9DFB-9AD15CCD667B}" dt="2022-12-07T22:40:51.558" v="172" actId="207"/>
          <ac:grpSpMkLst>
            <pc:docMk/>
            <pc:sldMk cId="4126048914" sldId="2144327390"/>
            <ac:grpSpMk id="69" creationId="{E5FC5A4B-10A5-455B-9D16-2DDDD9293A10}"/>
          </ac:grpSpMkLst>
        </pc:grpChg>
        <pc:cxnChg chg="mod">
          <ac:chgData name="Akhmetov, Dmitry" userId="1d39d2a1-c911-49c8-99e8-36840f8b699a" providerId="ADAL" clId="{23CF5BE7-12C2-4FF3-9DFB-9AD15CCD667B}" dt="2022-12-07T22:40:51.558" v="172" actId="207"/>
          <ac:cxnSpMkLst>
            <pc:docMk/>
            <pc:sldMk cId="4126048914" sldId="2144327390"/>
            <ac:cxnSpMk id="4" creationId="{F3727FE7-683C-476E-B05C-305441E4FF75}"/>
          </ac:cxnSpMkLst>
        </pc:cxnChg>
        <pc:cxnChg chg="mod">
          <ac:chgData name="Akhmetov, Dmitry" userId="1d39d2a1-c911-49c8-99e8-36840f8b699a" providerId="ADAL" clId="{23CF5BE7-12C2-4FF3-9DFB-9AD15CCD667B}" dt="2022-12-07T22:40:51.558" v="172" actId="207"/>
          <ac:cxnSpMkLst>
            <pc:docMk/>
            <pc:sldMk cId="4126048914" sldId="2144327390"/>
            <ac:cxnSpMk id="6" creationId="{59245985-D44F-4CEF-9397-1CE3D2BB1989}"/>
          </ac:cxnSpMkLst>
        </pc:cxnChg>
        <pc:cxnChg chg="mod">
          <ac:chgData name="Akhmetov, Dmitry" userId="1d39d2a1-c911-49c8-99e8-36840f8b699a" providerId="ADAL" clId="{23CF5BE7-12C2-4FF3-9DFB-9AD15CCD667B}" dt="2022-12-07T22:40:51.558" v="172" actId="207"/>
          <ac:cxnSpMkLst>
            <pc:docMk/>
            <pc:sldMk cId="4126048914" sldId="2144327390"/>
            <ac:cxnSpMk id="14" creationId="{31EBFFA2-E0FC-4C09-A774-5CA6D96298F7}"/>
          </ac:cxnSpMkLst>
        </pc:cxnChg>
        <pc:cxnChg chg="mod">
          <ac:chgData name="Akhmetov, Dmitry" userId="1d39d2a1-c911-49c8-99e8-36840f8b699a" providerId="ADAL" clId="{23CF5BE7-12C2-4FF3-9DFB-9AD15CCD667B}" dt="2022-12-07T22:40:51.558" v="172" actId="207"/>
          <ac:cxnSpMkLst>
            <pc:docMk/>
            <pc:sldMk cId="4126048914" sldId="2144327390"/>
            <ac:cxnSpMk id="15" creationId="{D6D8D776-8BD4-4213-AFAE-84FB9F7B95F1}"/>
          </ac:cxnSpMkLst>
        </pc:cxnChg>
        <pc:cxnChg chg="mod">
          <ac:chgData name="Akhmetov, Dmitry" userId="1d39d2a1-c911-49c8-99e8-36840f8b699a" providerId="ADAL" clId="{23CF5BE7-12C2-4FF3-9DFB-9AD15CCD667B}" dt="2022-12-07T22:40:51.558" v="172" actId="207"/>
          <ac:cxnSpMkLst>
            <pc:docMk/>
            <pc:sldMk cId="4126048914" sldId="2144327390"/>
            <ac:cxnSpMk id="27" creationId="{7316A8CF-D560-425A-A38B-89519F859511}"/>
          </ac:cxnSpMkLst>
        </pc:cxnChg>
        <pc:cxnChg chg="mod">
          <ac:chgData name="Akhmetov, Dmitry" userId="1d39d2a1-c911-49c8-99e8-36840f8b699a" providerId="ADAL" clId="{23CF5BE7-12C2-4FF3-9DFB-9AD15CCD667B}" dt="2022-12-07T22:40:51.558" v="172" actId="207"/>
          <ac:cxnSpMkLst>
            <pc:docMk/>
            <pc:sldMk cId="4126048914" sldId="2144327390"/>
            <ac:cxnSpMk id="133" creationId="{4E42B85E-8CA0-45DF-81D4-693B9CBB83E5}"/>
          </ac:cxnSpMkLst>
        </pc:cxnChg>
        <pc:cxnChg chg="mod">
          <ac:chgData name="Akhmetov, Dmitry" userId="1d39d2a1-c911-49c8-99e8-36840f8b699a" providerId="ADAL" clId="{23CF5BE7-12C2-4FF3-9DFB-9AD15CCD667B}" dt="2022-12-07T22:40:51.558" v="172" actId="207"/>
          <ac:cxnSpMkLst>
            <pc:docMk/>
            <pc:sldMk cId="4126048914" sldId="2144327390"/>
            <ac:cxnSpMk id="135" creationId="{C46230E3-6821-4883-9AB8-037EEACC6402}"/>
          </ac:cxnSpMkLst>
        </pc:cxnChg>
        <pc:cxnChg chg="mod">
          <ac:chgData name="Akhmetov, Dmitry" userId="1d39d2a1-c911-49c8-99e8-36840f8b699a" providerId="ADAL" clId="{23CF5BE7-12C2-4FF3-9DFB-9AD15CCD667B}" dt="2022-12-07T22:40:51.558" v="172" actId="207"/>
          <ac:cxnSpMkLst>
            <pc:docMk/>
            <pc:sldMk cId="4126048914" sldId="2144327390"/>
            <ac:cxnSpMk id="137" creationId="{7AC35A31-9AA1-428F-B0C5-DBAFB942DFB8}"/>
          </ac:cxnSpMkLst>
        </pc:cxnChg>
      </pc:sldChg>
      <pc:sldChg chg="ord delCm">
        <pc:chgData name="Akhmetov, Dmitry" userId="1d39d2a1-c911-49c8-99e8-36840f8b699a" providerId="ADAL" clId="{23CF5BE7-12C2-4FF3-9DFB-9AD15CCD667B}" dt="2022-12-07T23:08:02.693" v="1224" actId="1592"/>
        <pc:sldMkLst>
          <pc:docMk/>
          <pc:sldMk cId="2283502461" sldId="2144327392"/>
        </pc:sldMkLst>
      </pc:sldChg>
      <pc:sldChg chg="del">
        <pc:chgData name="Akhmetov, Dmitry" userId="1d39d2a1-c911-49c8-99e8-36840f8b699a" providerId="ADAL" clId="{23CF5BE7-12C2-4FF3-9DFB-9AD15CCD667B}" dt="2022-12-07T22:45:08.297" v="198" actId="47"/>
        <pc:sldMkLst>
          <pc:docMk/>
          <pc:sldMk cId="1702099272" sldId="2144327393"/>
        </pc:sldMkLst>
      </pc:sldChg>
      <pc:sldChg chg="modSp del mod ord">
        <pc:chgData name="Akhmetov, Dmitry" userId="1d39d2a1-c911-49c8-99e8-36840f8b699a" providerId="ADAL" clId="{23CF5BE7-12C2-4FF3-9DFB-9AD15CCD667B}" dt="2022-12-07T23:05:46.071" v="1187" actId="47"/>
        <pc:sldMkLst>
          <pc:docMk/>
          <pc:sldMk cId="3472579311" sldId="2144327395"/>
        </pc:sldMkLst>
        <pc:spChg chg="mod">
          <ac:chgData name="Akhmetov, Dmitry" userId="1d39d2a1-c911-49c8-99e8-36840f8b699a" providerId="ADAL" clId="{23CF5BE7-12C2-4FF3-9DFB-9AD15CCD667B}" dt="2022-12-07T22:59:30.132" v="1096" actId="20577"/>
          <ac:spMkLst>
            <pc:docMk/>
            <pc:sldMk cId="3472579311" sldId="2144327395"/>
            <ac:spMk id="3" creationId="{554B3A57-ECAD-4273-9EF4-FB7420523121}"/>
          </ac:spMkLst>
        </pc:spChg>
      </pc:sldChg>
      <pc:sldChg chg="modSp del mod ord">
        <pc:chgData name="Akhmetov, Dmitry" userId="1d39d2a1-c911-49c8-99e8-36840f8b699a" providerId="ADAL" clId="{23CF5BE7-12C2-4FF3-9DFB-9AD15CCD667B}" dt="2022-12-07T23:17:58.639" v="1292" actId="47"/>
        <pc:sldMkLst>
          <pc:docMk/>
          <pc:sldMk cId="729090784" sldId="2144327396"/>
        </pc:sldMkLst>
        <pc:spChg chg="mod">
          <ac:chgData name="Akhmetov, Dmitry" userId="1d39d2a1-c911-49c8-99e8-36840f8b699a" providerId="ADAL" clId="{23CF5BE7-12C2-4FF3-9DFB-9AD15CCD667B}" dt="2022-12-07T22:48:08.148" v="325" actId="20577"/>
          <ac:spMkLst>
            <pc:docMk/>
            <pc:sldMk cId="729090784" sldId="2144327396"/>
            <ac:spMk id="2" creationId="{1E422CA5-65C5-429E-9E26-E48DCEAFE22E}"/>
          </ac:spMkLst>
        </pc:spChg>
        <pc:spChg chg="mod">
          <ac:chgData name="Akhmetov, Dmitry" userId="1d39d2a1-c911-49c8-99e8-36840f8b699a" providerId="ADAL" clId="{23CF5BE7-12C2-4FF3-9DFB-9AD15CCD667B}" dt="2022-12-07T22:48:00.713" v="317" actId="6549"/>
          <ac:spMkLst>
            <pc:docMk/>
            <pc:sldMk cId="729090784" sldId="2144327396"/>
            <ac:spMk id="3" creationId="{441ECDEF-6DA0-4A0D-B0DA-5FF3EFD7C31A}"/>
          </ac:spMkLst>
        </pc:spChg>
      </pc:sldChg>
      <pc:sldChg chg="del">
        <pc:chgData name="Akhmetov, Dmitry" userId="1d39d2a1-c911-49c8-99e8-36840f8b699a" providerId="ADAL" clId="{23CF5BE7-12C2-4FF3-9DFB-9AD15CCD667B}" dt="2022-12-07T22:50:03.942" v="333" actId="47"/>
        <pc:sldMkLst>
          <pc:docMk/>
          <pc:sldMk cId="1516846103" sldId="2144867106"/>
        </pc:sldMkLst>
      </pc:sldChg>
      <pc:sldChg chg="del">
        <pc:chgData name="Akhmetov, Dmitry" userId="1d39d2a1-c911-49c8-99e8-36840f8b699a" providerId="ADAL" clId="{23CF5BE7-12C2-4FF3-9DFB-9AD15CCD667B}" dt="2022-12-07T22:49:52.097" v="328" actId="47"/>
        <pc:sldMkLst>
          <pc:docMk/>
          <pc:sldMk cId="481671356" sldId="2144867107"/>
        </pc:sldMkLst>
      </pc:sldChg>
      <pc:sldChg chg="modSp mod modNotes">
        <pc:chgData name="Akhmetov, Dmitry" userId="1d39d2a1-c911-49c8-99e8-36840f8b699a" providerId="ADAL" clId="{23CF5BE7-12C2-4FF3-9DFB-9AD15CCD667B}" dt="2022-12-07T23:11:51.267" v="1291" actId="20577"/>
        <pc:sldMkLst>
          <pc:docMk/>
          <pc:sldMk cId="2793778272" sldId="2144867108"/>
        </pc:sldMkLst>
        <pc:spChg chg="mod">
          <ac:chgData name="Akhmetov, Dmitry" userId="1d39d2a1-c911-49c8-99e8-36840f8b699a" providerId="ADAL" clId="{23CF5BE7-12C2-4FF3-9DFB-9AD15CCD667B}" dt="2022-12-07T23:03:28.069" v="1160"/>
          <ac:spMkLst>
            <pc:docMk/>
            <pc:sldMk cId="2793778272" sldId="2144867108"/>
            <ac:spMk id="4" creationId="{C2238D59-7C2C-4755-919A-2424C38558AE}"/>
          </ac:spMkLst>
        </pc:spChg>
        <pc:spChg chg="mod">
          <ac:chgData name="Akhmetov, Dmitry" userId="1d39d2a1-c911-49c8-99e8-36840f8b699a" providerId="ADAL" clId="{23CF5BE7-12C2-4FF3-9DFB-9AD15CCD667B}" dt="2022-12-07T23:11:51.267" v="1291" actId="20577"/>
          <ac:spMkLst>
            <pc:docMk/>
            <pc:sldMk cId="2793778272" sldId="2144867108"/>
            <ac:spMk id="74" creationId="{E66E22D2-7D09-4A84-9D8B-15E5E5107B1E}"/>
          </ac:spMkLst>
        </pc:spChg>
      </pc:sldChg>
      <pc:sldChg chg="del">
        <pc:chgData name="Akhmetov, Dmitry" userId="1d39d2a1-c911-49c8-99e8-36840f8b699a" providerId="ADAL" clId="{23CF5BE7-12C2-4FF3-9DFB-9AD15CCD667B}" dt="2022-12-07T22:49:55.896" v="330" actId="47"/>
        <pc:sldMkLst>
          <pc:docMk/>
          <pc:sldMk cId="3803323271" sldId="2144867111"/>
        </pc:sldMkLst>
      </pc:sldChg>
      <pc:sldChg chg="del">
        <pc:chgData name="Akhmetov, Dmitry" userId="1d39d2a1-c911-49c8-99e8-36840f8b699a" providerId="ADAL" clId="{23CF5BE7-12C2-4FF3-9DFB-9AD15CCD667B}" dt="2022-12-07T22:50:11.781" v="339" actId="47"/>
        <pc:sldMkLst>
          <pc:docMk/>
          <pc:sldMk cId="54988286" sldId="2144867121"/>
        </pc:sldMkLst>
      </pc:sldChg>
      <pc:sldChg chg="modSp mod modNotes">
        <pc:chgData name="Akhmetov, Dmitry" userId="1d39d2a1-c911-49c8-99e8-36840f8b699a" providerId="ADAL" clId="{23CF5BE7-12C2-4FF3-9DFB-9AD15CCD667B}" dt="2022-12-07T23:07:46.986" v="1223" actId="20577"/>
        <pc:sldMkLst>
          <pc:docMk/>
          <pc:sldMk cId="610824186" sldId="2144867122"/>
        </pc:sldMkLst>
        <pc:spChg chg="mod">
          <ac:chgData name="Akhmetov, Dmitry" userId="1d39d2a1-c911-49c8-99e8-36840f8b699a" providerId="ADAL" clId="{23CF5BE7-12C2-4FF3-9DFB-9AD15CCD667B}" dt="2022-12-07T22:58:12.026" v="1092" actId="20577"/>
          <ac:spMkLst>
            <pc:docMk/>
            <pc:sldMk cId="610824186" sldId="2144867122"/>
            <ac:spMk id="3" creationId="{4534E76F-3C4B-41F5-831D-E84466361F69}"/>
          </ac:spMkLst>
        </pc:spChg>
        <pc:spChg chg="mod">
          <ac:chgData name="Akhmetov, Dmitry" userId="1d39d2a1-c911-49c8-99e8-36840f8b699a" providerId="ADAL" clId="{23CF5BE7-12C2-4FF3-9DFB-9AD15CCD667B}" dt="2022-12-07T23:03:28.069" v="1160"/>
          <ac:spMkLst>
            <pc:docMk/>
            <pc:sldMk cId="610824186" sldId="2144867122"/>
            <ac:spMk id="5" creationId="{444FA7C2-9825-4C75-A7D0-7C797DEFFB25}"/>
          </ac:spMkLst>
        </pc:spChg>
        <pc:spChg chg="mod">
          <ac:chgData name="Akhmetov, Dmitry" userId="1d39d2a1-c911-49c8-99e8-36840f8b699a" providerId="ADAL" clId="{23CF5BE7-12C2-4FF3-9DFB-9AD15CCD667B}" dt="2022-12-07T23:07:46.986" v="1223" actId="20577"/>
          <ac:spMkLst>
            <pc:docMk/>
            <pc:sldMk cId="610824186" sldId="2144867122"/>
            <ac:spMk id="6" creationId="{DCDA7AF8-1FB6-4343-9746-68B3D3754BBB}"/>
          </ac:spMkLst>
        </pc:spChg>
      </pc:sldChg>
      <pc:sldChg chg="del">
        <pc:chgData name="Akhmetov, Dmitry" userId="1d39d2a1-c911-49c8-99e8-36840f8b699a" providerId="ADAL" clId="{23CF5BE7-12C2-4FF3-9DFB-9AD15CCD667B}" dt="2022-12-07T22:50:09.847" v="338" actId="47"/>
        <pc:sldMkLst>
          <pc:docMk/>
          <pc:sldMk cId="3132594960" sldId="2144867128"/>
        </pc:sldMkLst>
      </pc:sldChg>
      <pc:sldChg chg="del">
        <pc:chgData name="Akhmetov, Dmitry" userId="1d39d2a1-c911-49c8-99e8-36840f8b699a" providerId="ADAL" clId="{23CF5BE7-12C2-4FF3-9DFB-9AD15CCD667B}" dt="2022-12-07T22:50:06.281" v="335" actId="47"/>
        <pc:sldMkLst>
          <pc:docMk/>
          <pc:sldMk cId="1925748571" sldId="2144867130"/>
        </pc:sldMkLst>
      </pc:sldChg>
      <pc:sldChg chg="del">
        <pc:chgData name="Akhmetov, Dmitry" userId="1d39d2a1-c911-49c8-99e8-36840f8b699a" providerId="ADAL" clId="{23CF5BE7-12C2-4FF3-9DFB-9AD15CCD667B}" dt="2022-12-07T22:49:54.267" v="329" actId="47"/>
        <pc:sldMkLst>
          <pc:docMk/>
          <pc:sldMk cId="1264125892" sldId="2144867131"/>
        </pc:sldMkLst>
      </pc:sldChg>
      <pc:sldChg chg="del">
        <pc:chgData name="Akhmetov, Dmitry" userId="1d39d2a1-c911-49c8-99e8-36840f8b699a" providerId="ADAL" clId="{23CF5BE7-12C2-4FF3-9DFB-9AD15CCD667B}" dt="2022-12-07T22:49:58.034" v="332" actId="47"/>
        <pc:sldMkLst>
          <pc:docMk/>
          <pc:sldMk cId="3992495863" sldId="2144867132"/>
        </pc:sldMkLst>
      </pc:sldChg>
      <pc:sldChg chg="del">
        <pc:chgData name="Akhmetov, Dmitry" userId="1d39d2a1-c911-49c8-99e8-36840f8b699a" providerId="ADAL" clId="{23CF5BE7-12C2-4FF3-9DFB-9AD15CCD667B}" dt="2022-12-07T22:50:07.315" v="336" actId="47"/>
        <pc:sldMkLst>
          <pc:docMk/>
          <pc:sldMk cId="1412412816" sldId="2144867133"/>
        </pc:sldMkLst>
      </pc:sldChg>
      <pc:sldChg chg="del">
        <pc:chgData name="Akhmetov, Dmitry" userId="1d39d2a1-c911-49c8-99e8-36840f8b699a" providerId="ADAL" clId="{23CF5BE7-12C2-4FF3-9DFB-9AD15CCD667B}" dt="2022-12-07T22:49:56.964" v="331" actId="47"/>
        <pc:sldMkLst>
          <pc:docMk/>
          <pc:sldMk cId="3155557200" sldId="2144867134"/>
        </pc:sldMkLst>
      </pc:sldChg>
      <pc:sldChg chg="del">
        <pc:chgData name="Akhmetov, Dmitry" userId="1d39d2a1-c911-49c8-99e8-36840f8b699a" providerId="ADAL" clId="{23CF5BE7-12C2-4FF3-9DFB-9AD15CCD667B}" dt="2022-12-07T22:50:08.755" v="337" actId="47"/>
        <pc:sldMkLst>
          <pc:docMk/>
          <pc:sldMk cId="785433108" sldId="2144867135"/>
        </pc:sldMkLst>
      </pc:sldChg>
      <pc:sldChg chg="modSp">
        <pc:chgData name="Akhmetov, Dmitry" userId="1d39d2a1-c911-49c8-99e8-36840f8b699a" providerId="ADAL" clId="{23CF5BE7-12C2-4FF3-9DFB-9AD15CCD667B}" dt="2022-12-07T23:03:28.069" v="1160"/>
        <pc:sldMkLst>
          <pc:docMk/>
          <pc:sldMk cId="1714783265" sldId="2144867136"/>
        </pc:sldMkLst>
        <pc:spChg chg="mod">
          <ac:chgData name="Akhmetov, Dmitry" userId="1d39d2a1-c911-49c8-99e8-36840f8b699a" providerId="ADAL" clId="{23CF5BE7-12C2-4FF3-9DFB-9AD15CCD667B}" dt="2022-12-07T23:03:28.069" v="1160"/>
          <ac:spMkLst>
            <pc:docMk/>
            <pc:sldMk cId="1714783265" sldId="2144867136"/>
            <ac:spMk id="5" creationId="{B3BDE0B7-8545-4E4C-A80B-493F0532D5EA}"/>
          </ac:spMkLst>
        </pc:spChg>
      </pc:sldChg>
      <pc:sldChg chg="modSp del mod ord">
        <pc:chgData name="Akhmetov, Dmitry" userId="1d39d2a1-c911-49c8-99e8-36840f8b699a" providerId="ADAL" clId="{23CF5BE7-12C2-4FF3-9DFB-9AD15CCD667B}" dt="2022-12-07T23:06:08.686" v="1194" actId="47"/>
        <pc:sldMkLst>
          <pc:docMk/>
          <pc:sldMk cId="887658244" sldId="2144867138"/>
        </pc:sldMkLst>
        <pc:spChg chg="mod">
          <ac:chgData name="Akhmetov, Dmitry" userId="1d39d2a1-c911-49c8-99e8-36840f8b699a" providerId="ADAL" clId="{23CF5BE7-12C2-4FF3-9DFB-9AD15CCD667B}" dt="2022-12-07T22:44:57.168" v="197" actId="14100"/>
          <ac:spMkLst>
            <pc:docMk/>
            <pc:sldMk cId="887658244" sldId="2144867138"/>
            <ac:spMk id="3" creationId="{12341DFE-5D01-4799-BA5B-CF5BCFA96A46}"/>
          </ac:spMkLst>
        </pc:spChg>
      </pc:sldChg>
      <pc:sldChg chg="modSp new mod">
        <pc:chgData name="Akhmetov, Dmitry" userId="1d39d2a1-c911-49c8-99e8-36840f8b699a" providerId="ADAL" clId="{23CF5BE7-12C2-4FF3-9DFB-9AD15CCD667B}" dt="2022-12-07T23:03:28.069" v="1160"/>
        <pc:sldMkLst>
          <pc:docMk/>
          <pc:sldMk cId="4184627726" sldId="2144867139"/>
        </pc:sldMkLst>
        <pc:spChg chg="mod">
          <ac:chgData name="Akhmetov, Dmitry" userId="1d39d2a1-c911-49c8-99e8-36840f8b699a" providerId="ADAL" clId="{23CF5BE7-12C2-4FF3-9DFB-9AD15CCD667B}" dt="2022-12-07T23:00:42.890" v="1106" actId="20577"/>
          <ac:spMkLst>
            <pc:docMk/>
            <pc:sldMk cId="4184627726" sldId="2144867139"/>
            <ac:spMk id="2" creationId="{BC2F987B-365B-4BAA-A8A9-C48524EAB9AF}"/>
          </ac:spMkLst>
        </pc:spChg>
        <pc:spChg chg="mod">
          <ac:chgData name="Akhmetov, Dmitry" userId="1d39d2a1-c911-49c8-99e8-36840f8b699a" providerId="ADAL" clId="{23CF5BE7-12C2-4FF3-9DFB-9AD15CCD667B}" dt="2022-12-07T23:03:28.069" v="1160"/>
          <ac:spMkLst>
            <pc:docMk/>
            <pc:sldMk cId="4184627726" sldId="2144867139"/>
            <ac:spMk id="5" creationId="{55AE5E0E-0C5E-4429-B77C-73873A02D1BC}"/>
          </ac:spMkLst>
        </pc:spChg>
      </pc:sldChg>
      <pc:sldChg chg="addSp delSp modSp new mod ord">
        <pc:chgData name="Akhmetov, Dmitry" userId="1d39d2a1-c911-49c8-99e8-36840f8b699a" providerId="ADAL" clId="{23CF5BE7-12C2-4FF3-9DFB-9AD15CCD667B}" dt="2022-12-07T23:04:32.083" v="1174"/>
        <pc:sldMkLst>
          <pc:docMk/>
          <pc:sldMk cId="303423317" sldId="2144867140"/>
        </pc:sldMkLst>
        <pc:spChg chg="del">
          <ac:chgData name="Akhmetov, Dmitry" userId="1d39d2a1-c911-49c8-99e8-36840f8b699a" providerId="ADAL" clId="{23CF5BE7-12C2-4FF3-9DFB-9AD15CCD667B}" dt="2022-12-07T23:04:24.083" v="1170" actId="478"/>
          <ac:spMkLst>
            <pc:docMk/>
            <pc:sldMk cId="303423317" sldId="2144867140"/>
            <ac:spMk id="2" creationId="{F1039090-7BE7-4696-B941-FE3AF215B7C5}"/>
          </ac:spMkLst>
        </pc:spChg>
        <pc:spChg chg="add mod">
          <ac:chgData name="Akhmetov, Dmitry" userId="1d39d2a1-c911-49c8-99e8-36840f8b699a" providerId="ADAL" clId="{23CF5BE7-12C2-4FF3-9DFB-9AD15CCD667B}" dt="2022-12-07T23:04:24.484" v="1171"/>
          <ac:spMkLst>
            <pc:docMk/>
            <pc:sldMk cId="303423317" sldId="2144867140"/>
            <ac:spMk id="6" creationId="{8E29F0BD-EEC3-434D-A6FE-93799684ECF7}"/>
          </ac:spMkLst>
        </pc:spChg>
        <pc:spChg chg="add mod">
          <ac:chgData name="Akhmetov, Dmitry" userId="1d39d2a1-c911-49c8-99e8-36840f8b699a" providerId="ADAL" clId="{23CF5BE7-12C2-4FF3-9DFB-9AD15CCD667B}" dt="2022-12-07T23:04:24.484" v="1171"/>
          <ac:spMkLst>
            <pc:docMk/>
            <pc:sldMk cId="303423317" sldId="2144867140"/>
            <ac:spMk id="7" creationId="{AFFF3443-247B-44ED-A4A6-633B80E76239}"/>
          </ac:spMkLst>
        </pc:spChg>
        <pc:spChg chg="add mod">
          <ac:chgData name="Akhmetov, Dmitry" userId="1d39d2a1-c911-49c8-99e8-36840f8b699a" providerId="ADAL" clId="{23CF5BE7-12C2-4FF3-9DFB-9AD15CCD667B}" dt="2022-12-07T23:04:24.484" v="1171"/>
          <ac:spMkLst>
            <pc:docMk/>
            <pc:sldMk cId="303423317" sldId="2144867140"/>
            <ac:spMk id="8" creationId="{50BFFEB1-F9F3-4DD1-BA42-5E84F1D2E1AA}"/>
          </ac:spMkLst>
        </pc:spChg>
        <pc:spChg chg="add mod">
          <ac:chgData name="Akhmetov, Dmitry" userId="1d39d2a1-c911-49c8-99e8-36840f8b699a" providerId="ADAL" clId="{23CF5BE7-12C2-4FF3-9DFB-9AD15CCD667B}" dt="2022-12-07T23:04:24.484" v="1171"/>
          <ac:spMkLst>
            <pc:docMk/>
            <pc:sldMk cId="303423317" sldId="2144867140"/>
            <ac:spMk id="9" creationId="{F11DAC8D-C05C-42CC-8E17-8CD03005F575}"/>
          </ac:spMkLst>
        </pc:spChg>
        <pc:spChg chg="add mod">
          <ac:chgData name="Akhmetov, Dmitry" userId="1d39d2a1-c911-49c8-99e8-36840f8b699a" providerId="ADAL" clId="{23CF5BE7-12C2-4FF3-9DFB-9AD15CCD667B}" dt="2022-12-07T23:04:24.484" v="1171"/>
          <ac:spMkLst>
            <pc:docMk/>
            <pc:sldMk cId="303423317" sldId="2144867140"/>
            <ac:spMk id="10" creationId="{B8BE70C5-A602-4EF6-884E-AE4B132FBCEB}"/>
          </ac:spMkLst>
        </pc:spChg>
        <pc:spChg chg="add mod">
          <ac:chgData name="Akhmetov, Dmitry" userId="1d39d2a1-c911-49c8-99e8-36840f8b699a" providerId="ADAL" clId="{23CF5BE7-12C2-4FF3-9DFB-9AD15CCD667B}" dt="2022-12-07T23:04:24.484" v="1171"/>
          <ac:spMkLst>
            <pc:docMk/>
            <pc:sldMk cId="303423317" sldId="2144867140"/>
            <ac:spMk id="11" creationId="{1759E380-34BA-4315-BEBC-E2CBA84318EF}"/>
          </ac:spMkLst>
        </pc:spChg>
        <pc:spChg chg="add mod">
          <ac:chgData name="Akhmetov, Dmitry" userId="1d39d2a1-c911-49c8-99e8-36840f8b699a" providerId="ADAL" clId="{23CF5BE7-12C2-4FF3-9DFB-9AD15CCD667B}" dt="2022-12-07T23:04:24.484" v="1171"/>
          <ac:spMkLst>
            <pc:docMk/>
            <pc:sldMk cId="303423317" sldId="2144867140"/>
            <ac:spMk id="12" creationId="{381ADD4D-1B4E-4A2D-B52B-EC10D0C5892B}"/>
          </ac:spMkLst>
        </pc:spChg>
        <pc:spChg chg="add mod">
          <ac:chgData name="Akhmetov, Dmitry" userId="1d39d2a1-c911-49c8-99e8-36840f8b699a" providerId="ADAL" clId="{23CF5BE7-12C2-4FF3-9DFB-9AD15CCD667B}" dt="2022-12-07T23:04:24.484" v="1171"/>
          <ac:spMkLst>
            <pc:docMk/>
            <pc:sldMk cId="303423317" sldId="2144867140"/>
            <ac:spMk id="13" creationId="{BC2288B7-7418-4F13-8B62-C5E5A15149A0}"/>
          </ac:spMkLst>
        </pc:spChg>
        <pc:spChg chg="add mod">
          <ac:chgData name="Akhmetov, Dmitry" userId="1d39d2a1-c911-49c8-99e8-36840f8b699a" providerId="ADAL" clId="{23CF5BE7-12C2-4FF3-9DFB-9AD15CCD667B}" dt="2022-12-07T23:04:24.484" v="1171"/>
          <ac:spMkLst>
            <pc:docMk/>
            <pc:sldMk cId="303423317" sldId="2144867140"/>
            <ac:spMk id="14" creationId="{B1F01A21-F720-4692-AF78-10A3789C4367}"/>
          </ac:spMkLst>
        </pc:spChg>
        <pc:spChg chg="mod">
          <ac:chgData name="Akhmetov, Dmitry" userId="1d39d2a1-c911-49c8-99e8-36840f8b699a" providerId="ADAL" clId="{23CF5BE7-12C2-4FF3-9DFB-9AD15CCD667B}" dt="2022-12-07T23:04:24.484" v="1171"/>
          <ac:spMkLst>
            <pc:docMk/>
            <pc:sldMk cId="303423317" sldId="2144867140"/>
            <ac:spMk id="16" creationId="{948B75FF-D124-402B-B784-801EDB481F53}"/>
          </ac:spMkLst>
        </pc:spChg>
        <pc:spChg chg="mod">
          <ac:chgData name="Akhmetov, Dmitry" userId="1d39d2a1-c911-49c8-99e8-36840f8b699a" providerId="ADAL" clId="{23CF5BE7-12C2-4FF3-9DFB-9AD15CCD667B}" dt="2022-12-07T23:04:24.484" v="1171"/>
          <ac:spMkLst>
            <pc:docMk/>
            <pc:sldMk cId="303423317" sldId="2144867140"/>
            <ac:spMk id="17" creationId="{018B2477-D593-4D9E-845A-7C70ED8BE379}"/>
          </ac:spMkLst>
        </pc:spChg>
        <pc:spChg chg="mod">
          <ac:chgData name="Akhmetov, Dmitry" userId="1d39d2a1-c911-49c8-99e8-36840f8b699a" providerId="ADAL" clId="{23CF5BE7-12C2-4FF3-9DFB-9AD15CCD667B}" dt="2022-12-07T23:04:24.484" v="1171"/>
          <ac:spMkLst>
            <pc:docMk/>
            <pc:sldMk cId="303423317" sldId="2144867140"/>
            <ac:spMk id="18" creationId="{3DC2CF72-2F43-4E99-B38D-78F1617AAEB9}"/>
          </ac:spMkLst>
        </pc:spChg>
        <pc:spChg chg="add mod">
          <ac:chgData name="Akhmetov, Dmitry" userId="1d39d2a1-c911-49c8-99e8-36840f8b699a" providerId="ADAL" clId="{23CF5BE7-12C2-4FF3-9DFB-9AD15CCD667B}" dt="2022-12-07T23:04:24.484" v="1171"/>
          <ac:spMkLst>
            <pc:docMk/>
            <pc:sldMk cId="303423317" sldId="2144867140"/>
            <ac:spMk id="21" creationId="{12AD268E-2847-4F2A-8716-7FAC4CBECD0B}"/>
          </ac:spMkLst>
        </pc:spChg>
        <pc:spChg chg="add mod">
          <ac:chgData name="Akhmetov, Dmitry" userId="1d39d2a1-c911-49c8-99e8-36840f8b699a" providerId="ADAL" clId="{23CF5BE7-12C2-4FF3-9DFB-9AD15CCD667B}" dt="2022-12-07T23:04:24.484" v="1171"/>
          <ac:spMkLst>
            <pc:docMk/>
            <pc:sldMk cId="303423317" sldId="2144867140"/>
            <ac:spMk id="22" creationId="{616A1976-7808-4CF2-90AE-48B49503F697}"/>
          </ac:spMkLst>
        </pc:spChg>
        <pc:spChg chg="add mod">
          <ac:chgData name="Akhmetov, Dmitry" userId="1d39d2a1-c911-49c8-99e8-36840f8b699a" providerId="ADAL" clId="{23CF5BE7-12C2-4FF3-9DFB-9AD15CCD667B}" dt="2022-12-07T23:04:24.484" v="1171"/>
          <ac:spMkLst>
            <pc:docMk/>
            <pc:sldMk cId="303423317" sldId="2144867140"/>
            <ac:spMk id="23" creationId="{EBBFA437-8185-4D00-9ADC-B07B6CD3E606}"/>
          </ac:spMkLst>
        </pc:spChg>
        <pc:spChg chg="add mod">
          <ac:chgData name="Akhmetov, Dmitry" userId="1d39d2a1-c911-49c8-99e8-36840f8b699a" providerId="ADAL" clId="{23CF5BE7-12C2-4FF3-9DFB-9AD15CCD667B}" dt="2022-12-07T23:04:24.484" v="1171"/>
          <ac:spMkLst>
            <pc:docMk/>
            <pc:sldMk cId="303423317" sldId="2144867140"/>
            <ac:spMk id="24" creationId="{60568C73-A3D5-488F-ABA2-4DD58BDF7064}"/>
          </ac:spMkLst>
        </pc:spChg>
        <pc:spChg chg="add mod">
          <ac:chgData name="Akhmetov, Dmitry" userId="1d39d2a1-c911-49c8-99e8-36840f8b699a" providerId="ADAL" clId="{23CF5BE7-12C2-4FF3-9DFB-9AD15CCD667B}" dt="2022-12-07T23:04:24.484" v="1171"/>
          <ac:spMkLst>
            <pc:docMk/>
            <pc:sldMk cId="303423317" sldId="2144867140"/>
            <ac:spMk id="25" creationId="{EB5E4A5D-A291-4474-A1D3-31BBDCD60F4C}"/>
          </ac:spMkLst>
        </pc:spChg>
        <pc:spChg chg="add mod">
          <ac:chgData name="Akhmetov, Dmitry" userId="1d39d2a1-c911-49c8-99e8-36840f8b699a" providerId="ADAL" clId="{23CF5BE7-12C2-4FF3-9DFB-9AD15CCD667B}" dt="2022-12-07T23:04:24.484" v="1171"/>
          <ac:spMkLst>
            <pc:docMk/>
            <pc:sldMk cId="303423317" sldId="2144867140"/>
            <ac:spMk id="28" creationId="{F4EC6F21-3FA1-405B-8722-7020884295F1}"/>
          </ac:spMkLst>
        </pc:spChg>
        <pc:spChg chg="add mod">
          <ac:chgData name="Akhmetov, Dmitry" userId="1d39d2a1-c911-49c8-99e8-36840f8b699a" providerId="ADAL" clId="{23CF5BE7-12C2-4FF3-9DFB-9AD15CCD667B}" dt="2022-12-07T23:04:24.484" v="1171"/>
          <ac:spMkLst>
            <pc:docMk/>
            <pc:sldMk cId="303423317" sldId="2144867140"/>
            <ac:spMk id="29" creationId="{12F14F66-6C13-4EBE-9DCB-538C2331650E}"/>
          </ac:spMkLst>
        </pc:spChg>
        <pc:spChg chg="add mod">
          <ac:chgData name="Akhmetov, Dmitry" userId="1d39d2a1-c911-49c8-99e8-36840f8b699a" providerId="ADAL" clId="{23CF5BE7-12C2-4FF3-9DFB-9AD15CCD667B}" dt="2022-12-07T23:04:24.484" v="1171"/>
          <ac:spMkLst>
            <pc:docMk/>
            <pc:sldMk cId="303423317" sldId="2144867140"/>
            <ac:spMk id="30" creationId="{8EF731B1-66E7-4D4B-BC9F-254CE00EC6BC}"/>
          </ac:spMkLst>
        </pc:spChg>
        <pc:spChg chg="add mod">
          <ac:chgData name="Akhmetov, Dmitry" userId="1d39d2a1-c911-49c8-99e8-36840f8b699a" providerId="ADAL" clId="{23CF5BE7-12C2-4FF3-9DFB-9AD15CCD667B}" dt="2022-12-07T23:04:24.484" v="1171"/>
          <ac:spMkLst>
            <pc:docMk/>
            <pc:sldMk cId="303423317" sldId="2144867140"/>
            <ac:spMk id="31" creationId="{A1E0085E-C51A-42FE-AA36-F55DA716CAAE}"/>
          </ac:spMkLst>
        </pc:spChg>
        <pc:spChg chg="add mod">
          <ac:chgData name="Akhmetov, Dmitry" userId="1d39d2a1-c911-49c8-99e8-36840f8b699a" providerId="ADAL" clId="{23CF5BE7-12C2-4FF3-9DFB-9AD15CCD667B}" dt="2022-12-07T23:04:24.484" v="1171"/>
          <ac:spMkLst>
            <pc:docMk/>
            <pc:sldMk cId="303423317" sldId="2144867140"/>
            <ac:spMk id="32" creationId="{79B5474D-9ECF-41E0-A129-6D8370B2B8F6}"/>
          </ac:spMkLst>
        </pc:spChg>
        <pc:spChg chg="add mod">
          <ac:chgData name="Akhmetov, Dmitry" userId="1d39d2a1-c911-49c8-99e8-36840f8b699a" providerId="ADAL" clId="{23CF5BE7-12C2-4FF3-9DFB-9AD15CCD667B}" dt="2022-12-07T23:04:24.484" v="1171"/>
          <ac:spMkLst>
            <pc:docMk/>
            <pc:sldMk cId="303423317" sldId="2144867140"/>
            <ac:spMk id="33" creationId="{4E67063A-A64B-437E-8008-9B1F9F3F4B4B}"/>
          </ac:spMkLst>
        </pc:spChg>
        <pc:spChg chg="add mod">
          <ac:chgData name="Akhmetov, Dmitry" userId="1d39d2a1-c911-49c8-99e8-36840f8b699a" providerId="ADAL" clId="{23CF5BE7-12C2-4FF3-9DFB-9AD15CCD667B}" dt="2022-12-07T23:04:24.484" v="1171"/>
          <ac:spMkLst>
            <pc:docMk/>
            <pc:sldMk cId="303423317" sldId="2144867140"/>
            <ac:spMk id="35" creationId="{66FDD537-0B8D-45E0-9BE1-D7711E39221F}"/>
          </ac:spMkLst>
        </pc:spChg>
        <pc:spChg chg="add mod">
          <ac:chgData name="Akhmetov, Dmitry" userId="1d39d2a1-c911-49c8-99e8-36840f8b699a" providerId="ADAL" clId="{23CF5BE7-12C2-4FF3-9DFB-9AD15CCD667B}" dt="2022-12-07T23:04:24.484" v="1171"/>
          <ac:spMkLst>
            <pc:docMk/>
            <pc:sldMk cId="303423317" sldId="2144867140"/>
            <ac:spMk id="36" creationId="{17B9C080-EB65-41D0-A1F8-9B112306826C}"/>
          </ac:spMkLst>
        </pc:spChg>
        <pc:grpChg chg="add mod">
          <ac:chgData name="Akhmetov, Dmitry" userId="1d39d2a1-c911-49c8-99e8-36840f8b699a" providerId="ADAL" clId="{23CF5BE7-12C2-4FF3-9DFB-9AD15CCD667B}" dt="2022-12-07T23:04:24.484" v="1171"/>
          <ac:grpSpMkLst>
            <pc:docMk/>
            <pc:sldMk cId="303423317" sldId="2144867140"/>
            <ac:grpSpMk id="15" creationId="{CC896A2E-A12E-4489-B6AC-1CD7AF4358F5}"/>
          </ac:grpSpMkLst>
        </pc:grpChg>
        <pc:cxnChg chg="add mod">
          <ac:chgData name="Akhmetov, Dmitry" userId="1d39d2a1-c911-49c8-99e8-36840f8b699a" providerId="ADAL" clId="{23CF5BE7-12C2-4FF3-9DFB-9AD15CCD667B}" dt="2022-12-07T23:04:24.484" v="1171"/>
          <ac:cxnSpMkLst>
            <pc:docMk/>
            <pc:sldMk cId="303423317" sldId="2144867140"/>
            <ac:cxnSpMk id="19" creationId="{13A50812-FBE1-4ED1-A800-FAF92AF0FD82}"/>
          </ac:cxnSpMkLst>
        </pc:cxnChg>
        <pc:cxnChg chg="add mod">
          <ac:chgData name="Akhmetov, Dmitry" userId="1d39d2a1-c911-49c8-99e8-36840f8b699a" providerId="ADAL" clId="{23CF5BE7-12C2-4FF3-9DFB-9AD15CCD667B}" dt="2022-12-07T23:04:24.484" v="1171"/>
          <ac:cxnSpMkLst>
            <pc:docMk/>
            <pc:sldMk cId="303423317" sldId="2144867140"/>
            <ac:cxnSpMk id="20" creationId="{CF844FFE-5D75-45C0-89D6-65780C8F6FA3}"/>
          </ac:cxnSpMkLst>
        </pc:cxnChg>
        <pc:cxnChg chg="add mod">
          <ac:chgData name="Akhmetov, Dmitry" userId="1d39d2a1-c911-49c8-99e8-36840f8b699a" providerId="ADAL" clId="{23CF5BE7-12C2-4FF3-9DFB-9AD15CCD667B}" dt="2022-12-07T23:04:24.484" v="1171"/>
          <ac:cxnSpMkLst>
            <pc:docMk/>
            <pc:sldMk cId="303423317" sldId="2144867140"/>
            <ac:cxnSpMk id="26" creationId="{F053866A-C559-4125-BE6F-7DFFEEB2BCB4}"/>
          </ac:cxnSpMkLst>
        </pc:cxnChg>
        <pc:cxnChg chg="add mod">
          <ac:chgData name="Akhmetov, Dmitry" userId="1d39d2a1-c911-49c8-99e8-36840f8b699a" providerId="ADAL" clId="{23CF5BE7-12C2-4FF3-9DFB-9AD15CCD667B}" dt="2022-12-07T23:04:24.484" v="1171"/>
          <ac:cxnSpMkLst>
            <pc:docMk/>
            <pc:sldMk cId="303423317" sldId="2144867140"/>
            <ac:cxnSpMk id="27" creationId="{CC61EA12-239D-4AB4-BBC9-E766F2B21668}"/>
          </ac:cxnSpMkLst>
        </pc:cxnChg>
        <pc:cxnChg chg="add mod">
          <ac:chgData name="Akhmetov, Dmitry" userId="1d39d2a1-c911-49c8-99e8-36840f8b699a" providerId="ADAL" clId="{23CF5BE7-12C2-4FF3-9DFB-9AD15CCD667B}" dt="2022-12-07T23:04:24.484" v="1171"/>
          <ac:cxnSpMkLst>
            <pc:docMk/>
            <pc:sldMk cId="303423317" sldId="2144867140"/>
            <ac:cxnSpMk id="34" creationId="{8567BA04-8E2E-4427-BD20-FE126693E5A6}"/>
          </ac:cxnSpMkLst>
        </pc:cxnChg>
      </pc:sldChg>
      <pc:sldChg chg="addSp delSp modSp new mod">
        <pc:chgData name="Akhmetov, Dmitry" userId="1d39d2a1-c911-49c8-99e8-36840f8b699a" providerId="ADAL" clId="{23CF5BE7-12C2-4FF3-9DFB-9AD15CCD667B}" dt="2022-12-07T23:04:46.859" v="1177"/>
        <pc:sldMkLst>
          <pc:docMk/>
          <pc:sldMk cId="177616201" sldId="2144867141"/>
        </pc:sldMkLst>
        <pc:spChg chg="del">
          <ac:chgData name="Akhmetov, Dmitry" userId="1d39d2a1-c911-49c8-99e8-36840f8b699a" providerId="ADAL" clId="{23CF5BE7-12C2-4FF3-9DFB-9AD15CCD667B}" dt="2022-12-07T23:04:46.506" v="1176" actId="478"/>
          <ac:spMkLst>
            <pc:docMk/>
            <pc:sldMk cId="177616201" sldId="2144867141"/>
            <ac:spMk id="2" creationId="{E05266EF-B70D-4566-8F56-DB52E640117D}"/>
          </ac:spMkLst>
        </pc:spChg>
        <pc:spChg chg="add mod">
          <ac:chgData name="Akhmetov, Dmitry" userId="1d39d2a1-c911-49c8-99e8-36840f8b699a" providerId="ADAL" clId="{23CF5BE7-12C2-4FF3-9DFB-9AD15CCD667B}" dt="2022-12-07T23:04:46.859" v="1177"/>
          <ac:spMkLst>
            <pc:docMk/>
            <pc:sldMk cId="177616201" sldId="2144867141"/>
            <ac:spMk id="7" creationId="{AC0AFE77-CD54-46D9-8355-32E79FA23126}"/>
          </ac:spMkLst>
        </pc:spChg>
        <pc:spChg chg="add mod">
          <ac:chgData name="Akhmetov, Dmitry" userId="1d39d2a1-c911-49c8-99e8-36840f8b699a" providerId="ADAL" clId="{23CF5BE7-12C2-4FF3-9DFB-9AD15CCD667B}" dt="2022-12-07T23:04:46.859" v="1177"/>
          <ac:spMkLst>
            <pc:docMk/>
            <pc:sldMk cId="177616201" sldId="2144867141"/>
            <ac:spMk id="8" creationId="{EBF34A1D-3544-4FF3-B715-5098482EE8C8}"/>
          </ac:spMkLst>
        </pc:spChg>
        <pc:spChg chg="add mod">
          <ac:chgData name="Akhmetov, Dmitry" userId="1d39d2a1-c911-49c8-99e8-36840f8b699a" providerId="ADAL" clId="{23CF5BE7-12C2-4FF3-9DFB-9AD15CCD667B}" dt="2022-12-07T23:04:46.859" v="1177"/>
          <ac:spMkLst>
            <pc:docMk/>
            <pc:sldMk cId="177616201" sldId="2144867141"/>
            <ac:spMk id="9" creationId="{57A4F5CB-6BA0-4AAA-9291-EE0CA3C8CE82}"/>
          </ac:spMkLst>
        </pc:spChg>
        <pc:spChg chg="add mod">
          <ac:chgData name="Akhmetov, Dmitry" userId="1d39d2a1-c911-49c8-99e8-36840f8b699a" providerId="ADAL" clId="{23CF5BE7-12C2-4FF3-9DFB-9AD15CCD667B}" dt="2022-12-07T23:04:46.859" v="1177"/>
          <ac:spMkLst>
            <pc:docMk/>
            <pc:sldMk cId="177616201" sldId="2144867141"/>
            <ac:spMk id="10" creationId="{97B41538-9A3C-4DCF-9BD0-4339B518CA39}"/>
          </ac:spMkLst>
        </pc:spChg>
        <pc:spChg chg="add mod">
          <ac:chgData name="Akhmetov, Dmitry" userId="1d39d2a1-c911-49c8-99e8-36840f8b699a" providerId="ADAL" clId="{23CF5BE7-12C2-4FF3-9DFB-9AD15CCD667B}" dt="2022-12-07T23:04:46.859" v="1177"/>
          <ac:spMkLst>
            <pc:docMk/>
            <pc:sldMk cId="177616201" sldId="2144867141"/>
            <ac:spMk id="11" creationId="{5337449F-C17D-41DF-8851-35FBE70AD282}"/>
          </ac:spMkLst>
        </pc:spChg>
        <pc:spChg chg="add mod">
          <ac:chgData name="Akhmetov, Dmitry" userId="1d39d2a1-c911-49c8-99e8-36840f8b699a" providerId="ADAL" clId="{23CF5BE7-12C2-4FF3-9DFB-9AD15CCD667B}" dt="2022-12-07T23:04:46.859" v="1177"/>
          <ac:spMkLst>
            <pc:docMk/>
            <pc:sldMk cId="177616201" sldId="2144867141"/>
            <ac:spMk id="12" creationId="{B863852B-B109-40D8-9743-FAF5618D40FE}"/>
          </ac:spMkLst>
        </pc:spChg>
        <pc:picChg chg="add mod">
          <ac:chgData name="Akhmetov, Dmitry" userId="1d39d2a1-c911-49c8-99e8-36840f8b699a" providerId="ADAL" clId="{23CF5BE7-12C2-4FF3-9DFB-9AD15CCD667B}" dt="2022-12-07T23:04:46.859" v="1177"/>
          <ac:picMkLst>
            <pc:docMk/>
            <pc:sldMk cId="177616201" sldId="2144867141"/>
            <ac:picMk id="6" creationId="{453C14DA-3AA2-452A-99AD-AC8B6135F64A}"/>
          </ac:picMkLst>
        </pc:picChg>
      </pc:sldChg>
      <pc:sldChg chg="addSp delSp modSp new mod">
        <pc:chgData name="Akhmetov, Dmitry" userId="1d39d2a1-c911-49c8-99e8-36840f8b699a" providerId="ADAL" clId="{23CF5BE7-12C2-4FF3-9DFB-9AD15CCD667B}" dt="2022-12-07T23:05:43.224" v="1186" actId="14100"/>
        <pc:sldMkLst>
          <pc:docMk/>
          <pc:sldMk cId="583483201" sldId="2144867142"/>
        </pc:sldMkLst>
        <pc:spChg chg="del">
          <ac:chgData name="Akhmetov, Dmitry" userId="1d39d2a1-c911-49c8-99e8-36840f8b699a" providerId="ADAL" clId="{23CF5BE7-12C2-4FF3-9DFB-9AD15CCD667B}" dt="2022-12-07T23:05:29.543" v="1181" actId="478"/>
          <ac:spMkLst>
            <pc:docMk/>
            <pc:sldMk cId="583483201" sldId="2144867142"/>
            <ac:spMk id="2" creationId="{9157E0C2-1DD9-4F1E-8256-C840FADABCA7}"/>
          </ac:spMkLst>
        </pc:spChg>
        <pc:spChg chg="del">
          <ac:chgData name="Akhmetov, Dmitry" userId="1d39d2a1-c911-49c8-99e8-36840f8b699a" providerId="ADAL" clId="{23CF5BE7-12C2-4FF3-9DFB-9AD15CCD667B}" dt="2022-12-07T23:05:27.714" v="1180" actId="478"/>
          <ac:spMkLst>
            <pc:docMk/>
            <pc:sldMk cId="583483201" sldId="2144867142"/>
            <ac:spMk id="3" creationId="{8D7AA932-BA6A-441B-B32A-415BFB403A58}"/>
          </ac:spMkLst>
        </pc:spChg>
        <pc:spChg chg="add mod">
          <ac:chgData name="Akhmetov, Dmitry" userId="1d39d2a1-c911-49c8-99e8-36840f8b699a" providerId="ADAL" clId="{23CF5BE7-12C2-4FF3-9DFB-9AD15CCD667B}" dt="2022-12-07T23:05:30.671" v="1182"/>
          <ac:spMkLst>
            <pc:docMk/>
            <pc:sldMk cId="583483201" sldId="2144867142"/>
            <ac:spMk id="7" creationId="{CDFC8E0F-19F6-4D80-A1CE-B157C927D536}"/>
          </ac:spMkLst>
        </pc:spChg>
        <pc:spChg chg="add mod">
          <ac:chgData name="Akhmetov, Dmitry" userId="1d39d2a1-c911-49c8-99e8-36840f8b699a" providerId="ADAL" clId="{23CF5BE7-12C2-4FF3-9DFB-9AD15CCD667B}" dt="2022-12-07T23:05:43.224" v="1186" actId="14100"/>
          <ac:spMkLst>
            <pc:docMk/>
            <pc:sldMk cId="583483201" sldId="2144867142"/>
            <ac:spMk id="8" creationId="{5CBF6439-93F4-465C-A2FD-F044341089ED}"/>
          </ac:spMkLst>
        </pc:spChg>
        <pc:spChg chg="add del mod">
          <ac:chgData name="Akhmetov, Dmitry" userId="1d39d2a1-c911-49c8-99e8-36840f8b699a" providerId="ADAL" clId="{23CF5BE7-12C2-4FF3-9DFB-9AD15CCD667B}" dt="2022-12-07T23:05:33.912" v="1183" actId="478"/>
          <ac:spMkLst>
            <pc:docMk/>
            <pc:sldMk cId="583483201" sldId="2144867142"/>
            <ac:spMk id="9" creationId="{A9EB2314-6F5A-4F0C-9FB1-2011B46789B7}"/>
          </ac:spMkLst>
        </pc:spChg>
        <pc:spChg chg="add del mod">
          <ac:chgData name="Akhmetov, Dmitry" userId="1d39d2a1-c911-49c8-99e8-36840f8b699a" providerId="ADAL" clId="{23CF5BE7-12C2-4FF3-9DFB-9AD15CCD667B}" dt="2022-12-07T23:05:37.253" v="1184" actId="478"/>
          <ac:spMkLst>
            <pc:docMk/>
            <pc:sldMk cId="583483201" sldId="2144867142"/>
            <ac:spMk id="10" creationId="{83000C87-3D02-4EE6-ADDD-83CE24F1591C}"/>
          </ac:spMkLst>
        </pc:spChg>
      </pc:sldChg>
      <pc:sldChg chg="addSp delSp modSp new mod">
        <pc:chgData name="Akhmetov, Dmitry" userId="1d39d2a1-c911-49c8-99e8-36840f8b699a" providerId="ADAL" clId="{23CF5BE7-12C2-4FF3-9DFB-9AD15CCD667B}" dt="2022-12-07T23:06:05.070" v="1193" actId="478"/>
        <pc:sldMkLst>
          <pc:docMk/>
          <pc:sldMk cId="2338409133" sldId="2144867143"/>
        </pc:sldMkLst>
        <pc:spChg chg="del">
          <ac:chgData name="Akhmetov, Dmitry" userId="1d39d2a1-c911-49c8-99e8-36840f8b699a" providerId="ADAL" clId="{23CF5BE7-12C2-4FF3-9DFB-9AD15CCD667B}" dt="2022-12-07T23:05:57.859" v="1190" actId="478"/>
          <ac:spMkLst>
            <pc:docMk/>
            <pc:sldMk cId="2338409133" sldId="2144867143"/>
            <ac:spMk id="2" creationId="{7E729441-F281-490A-9FC2-AF6C9D2B9B26}"/>
          </ac:spMkLst>
        </pc:spChg>
        <pc:spChg chg="del">
          <ac:chgData name="Akhmetov, Dmitry" userId="1d39d2a1-c911-49c8-99e8-36840f8b699a" providerId="ADAL" clId="{23CF5BE7-12C2-4FF3-9DFB-9AD15CCD667B}" dt="2022-12-07T23:05:56.812" v="1189" actId="478"/>
          <ac:spMkLst>
            <pc:docMk/>
            <pc:sldMk cId="2338409133" sldId="2144867143"/>
            <ac:spMk id="3" creationId="{BFEC1A6F-80B3-4933-BE26-F8681E9C5445}"/>
          </ac:spMkLst>
        </pc:spChg>
        <pc:spChg chg="add mod">
          <ac:chgData name="Akhmetov, Dmitry" userId="1d39d2a1-c911-49c8-99e8-36840f8b699a" providerId="ADAL" clId="{23CF5BE7-12C2-4FF3-9DFB-9AD15CCD667B}" dt="2022-12-07T23:05:59.069" v="1191"/>
          <ac:spMkLst>
            <pc:docMk/>
            <pc:sldMk cId="2338409133" sldId="2144867143"/>
            <ac:spMk id="7" creationId="{6F1882EE-869F-46FF-99D2-ECE736E42318}"/>
          </ac:spMkLst>
        </pc:spChg>
        <pc:spChg chg="add mod">
          <ac:chgData name="Akhmetov, Dmitry" userId="1d39d2a1-c911-49c8-99e8-36840f8b699a" providerId="ADAL" clId="{23CF5BE7-12C2-4FF3-9DFB-9AD15CCD667B}" dt="2022-12-07T23:05:59.069" v="1191"/>
          <ac:spMkLst>
            <pc:docMk/>
            <pc:sldMk cId="2338409133" sldId="2144867143"/>
            <ac:spMk id="8" creationId="{DAC4D263-1E4B-4239-8CA4-F4B3881C6844}"/>
          </ac:spMkLst>
        </pc:spChg>
        <pc:spChg chg="add del mod">
          <ac:chgData name="Akhmetov, Dmitry" userId="1d39d2a1-c911-49c8-99e8-36840f8b699a" providerId="ADAL" clId="{23CF5BE7-12C2-4FF3-9DFB-9AD15CCD667B}" dt="2022-12-07T23:06:03.050" v="1192" actId="478"/>
          <ac:spMkLst>
            <pc:docMk/>
            <pc:sldMk cId="2338409133" sldId="2144867143"/>
            <ac:spMk id="9" creationId="{EB720CD9-D509-49C6-8EA5-A68196968220}"/>
          </ac:spMkLst>
        </pc:spChg>
        <pc:spChg chg="add del mod">
          <ac:chgData name="Akhmetov, Dmitry" userId="1d39d2a1-c911-49c8-99e8-36840f8b699a" providerId="ADAL" clId="{23CF5BE7-12C2-4FF3-9DFB-9AD15CCD667B}" dt="2022-12-07T23:06:05.070" v="1193" actId="478"/>
          <ac:spMkLst>
            <pc:docMk/>
            <pc:sldMk cId="2338409133" sldId="2144867143"/>
            <ac:spMk id="10" creationId="{6969D1B5-FBC8-4CC8-867F-A4CD59A9EF91}"/>
          </ac:spMkLst>
        </pc:spChg>
      </pc:sldChg>
      <pc:sldChg chg="addSp delSp modSp new mod">
        <pc:chgData name="Akhmetov, Dmitry" userId="1d39d2a1-c911-49c8-99e8-36840f8b699a" providerId="ADAL" clId="{23CF5BE7-12C2-4FF3-9DFB-9AD15CCD667B}" dt="2022-12-07T23:06:38.709" v="1199" actId="478"/>
        <pc:sldMkLst>
          <pc:docMk/>
          <pc:sldMk cId="735976209" sldId="2144867144"/>
        </pc:sldMkLst>
        <pc:spChg chg="del">
          <ac:chgData name="Akhmetov, Dmitry" userId="1d39d2a1-c911-49c8-99e8-36840f8b699a" providerId="ADAL" clId="{23CF5BE7-12C2-4FF3-9DFB-9AD15CCD667B}" dt="2022-12-07T23:06:31.363" v="1196" actId="478"/>
          <ac:spMkLst>
            <pc:docMk/>
            <pc:sldMk cId="735976209" sldId="2144867144"/>
            <ac:spMk id="2" creationId="{1115B133-5628-4F23-8705-245F44DCA583}"/>
          </ac:spMkLst>
        </pc:spChg>
        <pc:spChg chg="add mod">
          <ac:chgData name="Akhmetov, Dmitry" userId="1d39d2a1-c911-49c8-99e8-36840f8b699a" providerId="ADAL" clId="{23CF5BE7-12C2-4FF3-9DFB-9AD15CCD667B}" dt="2022-12-07T23:06:31.700" v="1197"/>
          <ac:spMkLst>
            <pc:docMk/>
            <pc:sldMk cId="735976209" sldId="2144867144"/>
            <ac:spMk id="7" creationId="{FA33ED34-15E8-45AE-A869-701D1554B524}"/>
          </ac:spMkLst>
        </pc:spChg>
        <pc:spChg chg="add mod">
          <ac:chgData name="Akhmetov, Dmitry" userId="1d39d2a1-c911-49c8-99e8-36840f8b699a" providerId="ADAL" clId="{23CF5BE7-12C2-4FF3-9DFB-9AD15CCD667B}" dt="2022-12-07T23:06:31.700" v="1197"/>
          <ac:spMkLst>
            <pc:docMk/>
            <pc:sldMk cId="735976209" sldId="2144867144"/>
            <ac:spMk id="8" creationId="{8F44F464-1D0C-4620-A261-6C8F242FD01A}"/>
          </ac:spMkLst>
        </pc:spChg>
        <pc:spChg chg="add mod">
          <ac:chgData name="Akhmetov, Dmitry" userId="1d39d2a1-c911-49c8-99e8-36840f8b699a" providerId="ADAL" clId="{23CF5BE7-12C2-4FF3-9DFB-9AD15CCD667B}" dt="2022-12-07T23:06:31.700" v="1197"/>
          <ac:spMkLst>
            <pc:docMk/>
            <pc:sldMk cId="735976209" sldId="2144867144"/>
            <ac:spMk id="9" creationId="{3F67E969-175A-4020-ACFE-B3BF696ED7D5}"/>
          </ac:spMkLst>
        </pc:spChg>
        <pc:spChg chg="add mod">
          <ac:chgData name="Akhmetov, Dmitry" userId="1d39d2a1-c911-49c8-99e8-36840f8b699a" providerId="ADAL" clId="{23CF5BE7-12C2-4FF3-9DFB-9AD15CCD667B}" dt="2022-12-07T23:06:31.700" v="1197"/>
          <ac:spMkLst>
            <pc:docMk/>
            <pc:sldMk cId="735976209" sldId="2144867144"/>
            <ac:spMk id="10" creationId="{B3103A3D-6FB8-48BC-A844-6D9EEB17B0DB}"/>
          </ac:spMkLst>
        </pc:spChg>
        <pc:spChg chg="add mod">
          <ac:chgData name="Akhmetov, Dmitry" userId="1d39d2a1-c911-49c8-99e8-36840f8b699a" providerId="ADAL" clId="{23CF5BE7-12C2-4FF3-9DFB-9AD15CCD667B}" dt="2022-12-07T23:06:31.700" v="1197"/>
          <ac:spMkLst>
            <pc:docMk/>
            <pc:sldMk cId="735976209" sldId="2144867144"/>
            <ac:spMk id="11" creationId="{D3F60F16-9F25-4658-A8D7-4C3F8B1F945D}"/>
          </ac:spMkLst>
        </pc:spChg>
        <pc:spChg chg="add del mod">
          <ac:chgData name="Akhmetov, Dmitry" userId="1d39d2a1-c911-49c8-99e8-36840f8b699a" providerId="ADAL" clId="{23CF5BE7-12C2-4FF3-9DFB-9AD15CCD667B}" dt="2022-12-07T23:06:38.709" v="1199" actId="478"/>
          <ac:spMkLst>
            <pc:docMk/>
            <pc:sldMk cId="735976209" sldId="2144867144"/>
            <ac:spMk id="12" creationId="{48540BFF-0D4B-4560-82FD-E5EC6CCB0E52}"/>
          </ac:spMkLst>
        </pc:spChg>
        <pc:spChg chg="add mod">
          <ac:chgData name="Akhmetov, Dmitry" userId="1d39d2a1-c911-49c8-99e8-36840f8b699a" providerId="ADAL" clId="{23CF5BE7-12C2-4FF3-9DFB-9AD15CCD667B}" dt="2022-12-07T23:06:31.700" v="1197"/>
          <ac:spMkLst>
            <pc:docMk/>
            <pc:sldMk cId="735976209" sldId="2144867144"/>
            <ac:spMk id="13" creationId="{0CEACEA2-9F78-4FF2-8F61-6032FA04EA54}"/>
          </ac:spMkLst>
        </pc:spChg>
        <pc:spChg chg="add mod">
          <ac:chgData name="Akhmetov, Dmitry" userId="1d39d2a1-c911-49c8-99e8-36840f8b699a" providerId="ADAL" clId="{23CF5BE7-12C2-4FF3-9DFB-9AD15CCD667B}" dt="2022-12-07T23:06:31.700" v="1197"/>
          <ac:spMkLst>
            <pc:docMk/>
            <pc:sldMk cId="735976209" sldId="2144867144"/>
            <ac:spMk id="14" creationId="{21B3F25D-A803-4A0B-B3C6-AAD00F1E5F42}"/>
          </ac:spMkLst>
        </pc:spChg>
        <pc:spChg chg="add mod">
          <ac:chgData name="Akhmetov, Dmitry" userId="1d39d2a1-c911-49c8-99e8-36840f8b699a" providerId="ADAL" clId="{23CF5BE7-12C2-4FF3-9DFB-9AD15CCD667B}" dt="2022-12-07T23:06:31.700" v="1197"/>
          <ac:spMkLst>
            <pc:docMk/>
            <pc:sldMk cId="735976209" sldId="2144867144"/>
            <ac:spMk id="15" creationId="{6A883610-2D7A-4777-9602-C760FE4BEB9C}"/>
          </ac:spMkLst>
        </pc:spChg>
        <pc:picChg chg="add mod">
          <ac:chgData name="Akhmetov, Dmitry" userId="1d39d2a1-c911-49c8-99e8-36840f8b699a" providerId="ADAL" clId="{23CF5BE7-12C2-4FF3-9DFB-9AD15CCD667B}" dt="2022-12-07T23:06:31.700" v="1197"/>
          <ac:picMkLst>
            <pc:docMk/>
            <pc:sldMk cId="735976209" sldId="2144867144"/>
            <ac:picMk id="6" creationId="{F1B9DF86-B24F-4317-919F-9ADD459D7B55}"/>
          </ac:picMkLst>
        </pc:picChg>
      </pc:sldChg>
      <pc:sldChg chg="addSp delSp modSp new mod">
        <pc:chgData name="Akhmetov, Dmitry" userId="1d39d2a1-c911-49c8-99e8-36840f8b699a" providerId="ADAL" clId="{23CF5BE7-12C2-4FF3-9DFB-9AD15CCD667B}" dt="2022-12-07T23:06:55.699" v="1203"/>
        <pc:sldMkLst>
          <pc:docMk/>
          <pc:sldMk cId="2863994537" sldId="2144867145"/>
        </pc:sldMkLst>
        <pc:spChg chg="del">
          <ac:chgData name="Akhmetov, Dmitry" userId="1d39d2a1-c911-49c8-99e8-36840f8b699a" providerId="ADAL" clId="{23CF5BE7-12C2-4FF3-9DFB-9AD15CCD667B}" dt="2022-12-07T23:06:55.297" v="1202" actId="478"/>
          <ac:spMkLst>
            <pc:docMk/>
            <pc:sldMk cId="2863994537" sldId="2144867145"/>
            <ac:spMk id="2" creationId="{59CC7C34-0C59-4ECD-8AAC-D117BD3F5882}"/>
          </ac:spMkLst>
        </pc:spChg>
        <pc:spChg chg="add mod">
          <ac:chgData name="Akhmetov, Dmitry" userId="1d39d2a1-c911-49c8-99e8-36840f8b699a" providerId="ADAL" clId="{23CF5BE7-12C2-4FF3-9DFB-9AD15CCD667B}" dt="2022-12-07T23:06:55.699" v="1203"/>
          <ac:spMkLst>
            <pc:docMk/>
            <pc:sldMk cId="2863994537" sldId="2144867145"/>
            <ac:spMk id="6" creationId="{ECAA7BC7-458D-442A-9E73-71789FD59FC5}"/>
          </ac:spMkLst>
        </pc:spChg>
        <pc:spChg chg="add mod">
          <ac:chgData name="Akhmetov, Dmitry" userId="1d39d2a1-c911-49c8-99e8-36840f8b699a" providerId="ADAL" clId="{23CF5BE7-12C2-4FF3-9DFB-9AD15CCD667B}" dt="2022-12-07T23:06:55.699" v="1203"/>
          <ac:spMkLst>
            <pc:docMk/>
            <pc:sldMk cId="2863994537" sldId="2144867145"/>
            <ac:spMk id="7" creationId="{DE0E1768-AECC-40EB-9E3E-84D9E0B841F1}"/>
          </ac:spMkLst>
        </pc:spChg>
        <pc:spChg chg="add mod">
          <ac:chgData name="Akhmetov, Dmitry" userId="1d39d2a1-c911-49c8-99e8-36840f8b699a" providerId="ADAL" clId="{23CF5BE7-12C2-4FF3-9DFB-9AD15CCD667B}" dt="2022-12-07T23:06:55.699" v="1203"/>
          <ac:spMkLst>
            <pc:docMk/>
            <pc:sldMk cId="2863994537" sldId="2144867145"/>
            <ac:spMk id="8" creationId="{CBAF420B-EF31-4C11-A6D2-4A66CB9CF8F4}"/>
          </ac:spMkLst>
        </pc:spChg>
        <pc:spChg chg="add mod">
          <ac:chgData name="Akhmetov, Dmitry" userId="1d39d2a1-c911-49c8-99e8-36840f8b699a" providerId="ADAL" clId="{23CF5BE7-12C2-4FF3-9DFB-9AD15CCD667B}" dt="2022-12-07T23:06:55.699" v="1203"/>
          <ac:spMkLst>
            <pc:docMk/>
            <pc:sldMk cId="2863994537" sldId="2144867145"/>
            <ac:spMk id="9" creationId="{7C28DFBA-A2D2-46B2-855B-CB44B17873C0}"/>
          </ac:spMkLst>
        </pc:spChg>
        <pc:spChg chg="add mod">
          <ac:chgData name="Akhmetov, Dmitry" userId="1d39d2a1-c911-49c8-99e8-36840f8b699a" providerId="ADAL" clId="{23CF5BE7-12C2-4FF3-9DFB-9AD15CCD667B}" dt="2022-12-07T23:06:55.699" v="1203"/>
          <ac:spMkLst>
            <pc:docMk/>
            <pc:sldMk cId="2863994537" sldId="2144867145"/>
            <ac:spMk id="10" creationId="{7F130CB5-7F31-46F5-AF08-FE11CF50F503}"/>
          </ac:spMkLst>
        </pc:spChg>
        <pc:spChg chg="add mod">
          <ac:chgData name="Akhmetov, Dmitry" userId="1d39d2a1-c911-49c8-99e8-36840f8b699a" providerId="ADAL" clId="{23CF5BE7-12C2-4FF3-9DFB-9AD15CCD667B}" dt="2022-12-07T23:06:55.699" v="1203"/>
          <ac:spMkLst>
            <pc:docMk/>
            <pc:sldMk cId="2863994537" sldId="2144867145"/>
            <ac:spMk id="11" creationId="{CBD42D05-027F-456E-9839-CE0FE73F1F37}"/>
          </ac:spMkLst>
        </pc:spChg>
        <pc:spChg chg="mod">
          <ac:chgData name="Akhmetov, Dmitry" userId="1d39d2a1-c911-49c8-99e8-36840f8b699a" providerId="ADAL" clId="{23CF5BE7-12C2-4FF3-9DFB-9AD15CCD667B}" dt="2022-12-07T23:06:55.699" v="1203"/>
          <ac:spMkLst>
            <pc:docMk/>
            <pc:sldMk cId="2863994537" sldId="2144867145"/>
            <ac:spMk id="13" creationId="{04D12AB1-38F5-4995-8AB5-7670758DEA26}"/>
          </ac:spMkLst>
        </pc:spChg>
        <pc:spChg chg="mod">
          <ac:chgData name="Akhmetov, Dmitry" userId="1d39d2a1-c911-49c8-99e8-36840f8b699a" providerId="ADAL" clId="{23CF5BE7-12C2-4FF3-9DFB-9AD15CCD667B}" dt="2022-12-07T23:06:55.699" v="1203"/>
          <ac:spMkLst>
            <pc:docMk/>
            <pc:sldMk cId="2863994537" sldId="2144867145"/>
            <ac:spMk id="19" creationId="{E7031673-D26A-46AE-9BED-BE9B52D1DD4E}"/>
          </ac:spMkLst>
        </pc:spChg>
        <pc:spChg chg="mod">
          <ac:chgData name="Akhmetov, Dmitry" userId="1d39d2a1-c911-49c8-99e8-36840f8b699a" providerId="ADAL" clId="{23CF5BE7-12C2-4FF3-9DFB-9AD15CCD667B}" dt="2022-12-07T23:06:55.699" v="1203"/>
          <ac:spMkLst>
            <pc:docMk/>
            <pc:sldMk cId="2863994537" sldId="2144867145"/>
            <ac:spMk id="20" creationId="{3C9A3613-CA8F-4AAF-8EF9-F73C06C2AB8F}"/>
          </ac:spMkLst>
        </pc:spChg>
        <pc:spChg chg="mod">
          <ac:chgData name="Akhmetov, Dmitry" userId="1d39d2a1-c911-49c8-99e8-36840f8b699a" providerId="ADAL" clId="{23CF5BE7-12C2-4FF3-9DFB-9AD15CCD667B}" dt="2022-12-07T23:06:55.699" v="1203"/>
          <ac:spMkLst>
            <pc:docMk/>
            <pc:sldMk cId="2863994537" sldId="2144867145"/>
            <ac:spMk id="21" creationId="{906076FB-50A8-4D9F-AE30-33E09DE51AA6}"/>
          </ac:spMkLst>
        </pc:spChg>
        <pc:spChg chg="mod">
          <ac:chgData name="Akhmetov, Dmitry" userId="1d39d2a1-c911-49c8-99e8-36840f8b699a" providerId="ADAL" clId="{23CF5BE7-12C2-4FF3-9DFB-9AD15CCD667B}" dt="2022-12-07T23:06:55.699" v="1203"/>
          <ac:spMkLst>
            <pc:docMk/>
            <pc:sldMk cId="2863994537" sldId="2144867145"/>
            <ac:spMk id="22" creationId="{AF454A77-4BA9-428F-9E41-B73ACE5EB834}"/>
          </ac:spMkLst>
        </pc:spChg>
        <pc:spChg chg="mod">
          <ac:chgData name="Akhmetov, Dmitry" userId="1d39d2a1-c911-49c8-99e8-36840f8b699a" providerId="ADAL" clId="{23CF5BE7-12C2-4FF3-9DFB-9AD15CCD667B}" dt="2022-12-07T23:06:55.699" v="1203"/>
          <ac:spMkLst>
            <pc:docMk/>
            <pc:sldMk cId="2863994537" sldId="2144867145"/>
            <ac:spMk id="23" creationId="{A56C651C-D04B-4C09-8A85-F6CC7CA9F7A4}"/>
          </ac:spMkLst>
        </pc:spChg>
        <pc:spChg chg="mod">
          <ac:chgData name="Akhmetov, Dmitry" userId="1d39d2a1-c911-49c8-99e8-36840f8b699a" providerId="ADAL" clId="{23CF5BE7-12C2-4FF3-9DFB-9AD15CCD667B}" dt="2022-12-07T23:06:55.699" v="1203"/>
          <ac:spMkLst>
            <pc:docMk/>
            <pc:sldMk cId="2863994537" sldId="2144867145"/>
            <ac:spMk id="24" creationId="{164B5FE4-6976-492E-97CB-41911A6D874A}"/>
          </ac:spMkLst>
        </pc:spChg>
        <pc:spChg chg="mod">
          <ac:chgData name="Akhmetov, Dmitry" userId="1d39d2a1-c911-49c8-99e8-36840f8b699a" providerId="ADAL" clId="{23CF5BE7-12C2-4FF3-9DFB-9AD15CCD667B}" dt="2022-12-07T23:06:55.699" v="1203"/>
          <ac:spMkLst>
            <pc:docMk/>
            <pc:sldMk cId="2863994537" sldId="2144867145"/>
            <ac:spMk id="25" creationId="{F5F29302-89B2-4A3B-97FC-7EEB7085615B}"/>
          </ac:spMkLst>
        </pc:spChg>
        <pc:spChg chg="mod">
          <ac:chgData name="Akhmetov, Dmitry" userId="1d39d2a1-c911-49c8-99e8-36840f8b699a" providerId="ADAL" clId="{23CF5BE7-12C2-4FF3-9DFB-9AD15CCD667B}" dt="2022-12-07T23:06:55.699" v="1203"/>
          <ac:spMkLst>
            <pc:docMk/>
            <pc:sldMk cId="2863994537" sldId="2144867145"/>
            <ac:spMk id="26" creationId="{6F41B91C-DF15-4A69-B0DC-5B26623FDF3A}"/>
          </ac:spMkLst>
        </pc:spChg>
        <pc:spChg chg="mod">
          <ac:chgData name="Akhmetov, Dmitry" userId="1d39d2a1-c911-49c8-99e8-36840f8b699a" providerId="ADAL" clId="{23CF5BE7-12C2-4FF3-9DFB-9AD15CCD667B}" dt="2022-12-07T23:06:55.699" v="1203"/>
          <ac:spMkLst>
            <pc:docMk/>
            <pc:sldMk cId="2863994537" sldId="2144867145"/>
            <ac:spMk id="27" creationId="{1012255F-E092-4BD6-B4CA-59641449DE19}"/>
          </ac:spMkLst>
        </pc:spChg>
        <pc:spChg chg="mod">
          <ac:chgData name="Akhmetov, Dmitry" userId="1d39d2a1-c911-49c8-99e8-36840f8b699a" providerId="ADAL" clId="{23CF5BE7-12C2-4FF3-9DFB-9AD15CCD667B}" dt="2022-12-07T23:06:55.699" v="1203"/>
          <ac:spMkLst>
            <pc:docMk/>
            <pc:sldMk cId="2863994537" sldId="2144867145"/>
            <ac:spMk id="28" creationId="{382D038C-9F69-4250-8D0B-F4333C2D5C6F}"/>
          </ac:spMkLst>
        </pc:spChg>
        <pc:spChg chg="mod">
          <ac:chgData name="Akhmetov, Dmitry" userId="1d39d2a1-c911-49c8-99e8-36840f8b699a" providerId="ADAL" clId="{23CF5BE7-12C2-4FF3-9DFB-9AD15CCD667B}" dt="2022-12-07T23:06:55.699" v="1203"/>
          <ac:spMkLst>
            <pc:docMk/>
            <pc:sldMk cId="2863994537" sldId="2144867145"/>
            <ac:spMk id="29" creationId="{142DC167-B135-402C-A036-E4C66994F1F1}"/>
          </ac:spMkLst>
        </pc:spChg>
        <pc:spChg chg="mod">
          <ac:chgData name="Akhmetov, Dmitry" userId="1d39d2a1-c911-49c8-99e8-36840f8b699a" providerId="ADAL" clId="{23CF5BE7-12C2-4FF3-9DFB-9AD15CCD667B}" dt="2022-12-07T23:06:55.699" v="1203"/>
          <ac:spMkLst>
            <pc:docMk/>
            <pc:sldMk cId="2863994537" sldId="2144867145"/>
            <ac:spMk id="30" creationId="{6CBF39EC-B238-49DD-80C7-1EB335971262}"/>
          </ac:spMkLst>
        </pc:spChg>
        <pc:spChg chg="mod">
          <ac:chgData name="Akhmetov, Dmitry" userId="1d39d2a1-c911-49c8-99e8-36840f8b699a" providerId="ADAL" clId="{23CF5BE7-12C2-4FF3-9DFB-9AD15CCD667B}" dt="2022-12-07T23:06:55.699" v="1203"/>
          <ac:spMkLst>
            <pc:docMk/>
            <pc:sldMk cId="2863994537" sldId="2144867145"/>
            <ac:spMk id="31" creationId="{76A75AA0-5FCF-4BF9-890D-8E8BF41B93C3}"/>
          </ac:spMkLst>
        </pc:spChg>
        <pc:spChg chg="mod">
          <ac:chgData name="Akhmetov, Dmitry" userId="1d39d2a1-c911-49c8-99e8-36840f8b699a" providerId="ADAL" clId="{23CF5BE7-12C2-4FF3-9DFB-9AD15CCD667B}" dt="2022-12-07T23:06:55.699" v="1203"/>
          <ac:spMkLst>
            <pc:docMk/>
            <pc:sldMk cId="2863994537" sldId="2144867145"/>
            <ac:spMk id="32" creationId="{DC30D8C7-A2CE-43E6-8E3E-2C1EDBBB6DD1}"/>
          </ac:spMkLst>
        </pc:spChg>
        <pc:spChg chg="mod">
          <ac:chgData name="Akhmetov, Dmitry" userId="1d39d2a1-c911-49c8-99e8-36840f8b699a" providerId="ADAL" clId="{23CF5BE7-12C2-4FF3-9DFB-9AD15CCD667B}" dt="2022-12-07T23:06:55.699" v="1203"/>
          <ac:spMkLst>
            <pc:docMk/>
            <pc:sldMk cId="2863994537" sldId="2144867145"/>
            <ac:spMk id="33" creationId="{A44F20AD-1E1C-478E-AC17-9AF4C0777404}"/>
          </ac:spMkLst>
        </pc:spChg>
        <pc:spChg chg="mod">
          <ac:chgData name="Akhmetov, Dmitry" userId="1d39d2a1-c911-49c8-99e8-36840f8b699a" providerId="ADAL" clId="{23CF5BE7-12C2-4FF3-9DFB-9AD15CCD667B}" dt="2022-12-07T23:06:55.699" v="1203"/>
          <ac:spMkLst>
            <pc:docMk/>
            <pc:sldMk cId="2863994537" sldId="2144867145"/>
            <ac:spMk id="34" creationId="{F2AEB2CC-0742-4372-B301-011B341B0396}"/>
          </ac:spMkLst>
        </pc:spChg>
        <pc:spChg chg="mod">
          <ac:chgData name="Akhmetov, Dmitry" userId="1d39d2a1-c911-49c8-99e8-36840f8b699a" providerId="ADAL" clId="{23CF5BE7-12C2-4FF3-9DFB-9AD15CCD667B}" dt="2022-12-07T23:06:55.699" v="1203"/>
          <ac:spMkLst>
            <pc:docMk/>
            <pc:sldMk cId="2863994537" sldId="2144867145"/>
            <ac:spMk id="35" creationId="{6C4A0138-47AD-47BF-9658-A7EA9149B610}"/>
          </ac:spMkLst>
        </pc:spChg>
        <pc:spChg chg="mod">
          <ac:chgData name="Akhmetov, Dmitry" userId="1d39d2a1-c911-49c8-99e8-36840f8b699a" providerId="ADAL" clId="{23CF5BE7-12C2-4FF3-9DFB-9AD15CCD667B}" dt="2022-12-07T23:06:55.699" v="1203"/>
          <ac:spMkLst>
            <pc:docMk/>
            <pc:sldMk cId="2863994537" sldId="2144867145"/>
            <ac:spMk id="36" creationId="{3A4C56DA-747E-4005-B10F-3EEE13778D90}"/>
          </ac:spMkLst>
        </pc:spChg>
        <pc:spChg chg="mod">
          <ac:chgData name="Akhmetov, Dmitry" userId="1d39d2a1-c911-49c8-99e8-36840f8b699a" providerId="ADAL" clId="{23CF5BE7-12C2-4FF3-9DFB-9AD15CCD667B}" dt="2022-12-07T23:06:55.699" v="1203"/>
          <ac:spMkLst>
            <pc:docMk/>
            <pc:sldMk cId="2863994537" sldId="2144867145"/>
            <ac:spMk id="37" creationId="{26792798-DCE1-42A0-A022-B87BA17396BD}"/>
          </ac:spMkLst>
        </pc:spChg>
        <pc:spChg chg="mod">
          <ac:chgData name="Akhmetov, Dmitry" userId="1d39d2a1-c911-49c8-99e8-36840f8b699a" providerId="ADAL" clId="{23CF5BE7-12C2-4FF3-9DFB-9AD15CCD667B}" dt="2022-12-07T23:06:55.699" v="1203"/>
          <ac:spMkLst>
            <pc:docMk/>
            <pc:sldMk cId="2863994537" sldId="2144867145"/>
            <ac:spMk id="38" creationId="{3B2E199A-F537-45D6-9ABC-6DAED9C2D94E}"/>
          </ac:spMkLst>
        </pc:spChg>
        <pc:spChg chg="mod">
          <ac:chgData name="Akhmetov, Dmitry" userId="1d39d2a1-c911-49c8-99e8-36840f8b699a" providerId="ADAL" clId="{23CF5BE7-12C2-4FF3-9DFB-9AD15CCD667B}" dt="2022-12-07T23:06:55.699" v="1203"/>
          <ac:spMkLst>
            <pc:docMk/>
            <pc:sldMk cId="2863994537" sldId="2144867145"/>
            <ac:spMk id="39" creationId="{A180ADEC-E770-4929-BE76-C795ABC1217F}"/>
          </ac:spMkLst>
        </pc:spChg>
        <pc:spChg chg="mod">
          <ac:chgData name="Akhmetov, Dmitry" userId="1d39d2a1-c911-49c8-99e8-36840f8b699a" providerId="ADAL" clId="{23CF5BE7-12C2-4FF3-9DFB-9AD15CCD667B}" dt="2022-12-07T23:06:55.699" v="1203"/>
          <ac:spMkLst>
            <pc:docMk/>
            <pc:sldMk cId="2863994537" sldId="2144867145"/>
            <ac:spMk id="40" creationId="{8AC12092-9DD3-427B-B3A9-8D5A1162B7BC}"/>
          </ac:spMkLst>
        </pc:spChg>
        <pc:spChg chg="mod">
          <ac:chgData name="Akhmetov, Dmitry" userId="1d39d2a1-c911-49c8-99e8-36840f8b699a" providerId="ADAL" clId="{23CF5BE7-12C2-4FF3-9DFB-9AD15CCD667B}" dt="2022-12-07T23:06:55.699" v="1203"/>
          <ac:spMkLst>
            <pc:docMk/>
            <pc:sldMk cId="2863994537" sldId="2144867145"/>
            <ac:spMk id="41" creationId="{1FE17030-E9BC-41FB-8F2D-E0723CECEDF9}"/>
          </ac:spMkLst>
        </pc:spChg>
        <pc:spChg chg="mod">
          <ac:chgData name="Akhmetov, Dmitry" userId="1d39d2a1-c911-49c8-99e8-36840f8b699a" providerId="ADAL" clId="{23CF5BE7-12C2-4FF3-9DFB-9AD15CCD667B}" dt="2022-12-07T23:06:55.699" v="1203"/>
          <ac:spMkLst>
            <pc:docMk/>
            <pc:sldMk cId="2863994537" sldId="2144867145"/>
            <ac:spMk id="42" creationId="{B7791875-90EA-4FEF-A287-864738A3363D}"/>
          </ac:spMkLst>
        </pc:spChg>
        <pc:spChg chg="mod">
          <ac:chgData name="Akhmetov, Dmitry" userId="1d39d2a1-c911-49c8-99e8-36840f8b699a" providerId="ADAL" clId="{23CF5BE7-12C2-4FF3-9DFB-9AD15CCD667B}" dt="2022-12-07T23:06:55.699" v="1203"/>
          <ac:spMkLst>
            <pc:docMk/>
            <pc:sldMk cId="2863994537" sldId="2144867145"/>
            <ac:spMk id="43" creationId="{09C45617-9F11-42CF-9A42-07114FCCB6F1}"/>
          </ac:spMkLst>
        </pc:spChg>
        <pc:spChg chg="mod">
          <ac:chgData name="Akhmetov, Dmitry" userId="1d39d2a1-c911-49c8-99e8-36840f8b699a" providerId="ADAL" clId="{23CF5BE7-12C2-4FF3-9DFB-9AD15CCD667B}" dt="2022-12-07T23:06:55.699" v="1203"/>
          <ac:spMkLst>
            <pc:docMk/>
            <pc:sldMk cId="2863994537" sldId="2144867145"/>
            <ac:spMk id="44" creationId="{3C2345C2-FBA8-4449-B4AF-71C5B53F449E}"/>
          </ac:spMkLst>
        </pc:spChg>
        <pc:spChg chg="mod">
          <ac:chgData name="Akhmetov, Dmitry" userId="1d39d2a1-c911-49c8-99e8-36840f8b699a" providerId="ADAL" clId="{23CF5BE7-12C2-4FF3-9DFB-9AD15CCD667B}" dt="2022-12-07T23:06:55.699" v="1203"/>
          <ac:spMkLst>
            <pc:docMk/>
            <pc:sldMk cId="2863994537" sldId="2144867145"/>
            <ac:spMk id="45" creationId="{3CEB123F-AF04-495E-8B25-F035F477209C}"/>
          </ac:spMkLst>
        </pc:spChg>
        <pc:spChg chg="mod">
          <ac:chgData name="Akhmetov, Dmitry" userId="1d39d2a1-c911-49c8-99e8-36840f8b699a" providerId="ADAL" clId="{23CF5BE7-12C2-4FF3-9DFB-9AD15CCD667B}" dt="2022-12-07T23:06:55.699" v="1203"/>
          <ac:spMkLst>
            <pc:docMk/>
            <pc:sldMk cId="2863994537" sldId="2144867145"/>
            <ac:spMk id="46" creationId="{F5D276E3-01AE-4583-A28B-EFFBBFFF50F1}"/>
          </ac:spMkLst>
        </pc:spChg>
        <pc:spChg chg="mod">
          <ac:chgData name="Akhmetov, Dmitry" userId="1d39d2a1-c911-49c8-99e8-36840f8b699a" providerId="ADAL" clId="{23CF5BE7-12C2-4FF3-9DFB-9AD15CCD667B}" dt="2022-12-07T23:06:55.699" v="1203"/>
          <ac:spMkLst>
            <pc:docMk/>
            <pc:sldMk cId="2863994537" sldId="2144867145"/>
            <ac:spMk id="47" creationId="{02ECB3E0-1DA8-48F0-ADBB-54ED2B364CF1}"/>
          </ac:spMkLst>
        </pc:spChg>
        <pc:spChg chg="mod">
          <ac:chgData name="Akhmetov, Dmitry" userId="1d39d2a1-c911-49c8-99e8-36840f8b699a" providerId="ADAL" clId="{23CF5BE7-12C2-4FF3-9DFB-9AD15CCD667B}" dt="2022-12-07T23:06:55.699" v="1203"/>
          <ac:spMkLst>
            <pc:docMk/>
            <pc:sldMk cId="2863994537" sldId="2144867145"/>
            <ac:spMk id="49" creationId="{FC4F15D9-7A8E-4B26-9EC8-5BFC8DDD2210}"/>
          </ac:spMkLst>
        </pc:spChg>
        <pc:spChg chg="mod">
          <ac:chgData name="Akhmetov, Dmitry" userId="1d39d2a1-c911-49c8-99e8-36840f8b699a" providerId="ADAL" clId="{23CF5BE7-12C2-4FF3-9DFB-9AD15CCD667B}" dt="2022-12-07T23:06:55.699" v="1203"/>
          <ac:spMkLst>
            <pc:docMk/>
            <pc:sldMk cId="2863994537" sldId="2144867145"/>
            <ac:spMk id="50" creationId="{65F8F302-E2DE-4574-A7D2-0D912A7A327B}"/>
          </ac:spMkLst>
        </pc:spChg>
        <pc:spChg chg="mod">
          <ac:chgData name="Akhmetov, Dmitry" userId="1d39d2a1-c911-49c8-99e8-36840f8b699a" providerId="ADAL" clId="{23CF5BE7-12C2-4FF3-9DFB-9AD15CCD667B}" dt="2022-12-07T23:06:55.699" v="1203"/>
          <ac:spMkLst>
            <pc:docMk/>
            <pc:sldMk cId="2863994537" sldId="2144867145"/>
            <ac:spMk id="52" creationId="{B484786C-AFE6-4943-B24E-0B70D29E14DA}"/>
          </ac:spMkLst>
        </pc:spChg>
        <pc:spChg chg="mod">
          <ac:chgData name="Akhmetov, Dmitry" userId="1d39d2a1-c911-49c8-99e8-36840f8b699a" providerId="ADAL" clId="{23CF5BE7-12C2-4FF3-9DFB-9AD15CCD667B}" dt="2022-12-07T23:06:55.699" v="1203"/>
          <ac:spMkLst>
            <pc:docMk/>
            <pc:sldMk cId="2863994537" sldId="2144867145"/>
            <ac:spMk id="53" creationId="{E8571C9B-A4E0-4161-826B-028111721727}"/>
          </ac:spMkLst>
        </pc:spChg>
        <pc:spChg chg="mod">
          <ac:chgData name="Akhmetov, Dmitry" userId="1d39d2a1-c911-49c8-99e8-36840f8b699a" providerId="ADAL" clId="{23CF5BE7-12C2-4FF3-9DFB-9AD15CCD667B}" dt="2022-12-07T23:06:55.699" v="1203"/>
          <ac:spMkLst>
            <pc:docMk/>
            <pc:sldMk cId="2863994537" sldId="2144867145"/>
            <ac:spMk id="56" creationId="{FE544BAC-E0F1-4DF7-B8BD-1D0FABE1B40B}"/>
          </ac:spMkLst>
        </pc:spChg>
        <pc:spChg chg="mod">
          <ac:chgData name="Akhmetov, Dmitry" userId="1d39d2a1-c911-49c8-99e8-36840f8b699a" providerId="ADAL" clId="{23CF5BE7-12C2-4FF3-9DFB-9AD15CCD667B}" dt="2022-12-07T23:06:55.699" v="1203"/>
          <ac:spMkLst>
            <pc:docMk/>
            <pc:sldMk cId="2863994537" sldId="2144867145"/>
            <ac:spMk id="57" creationId="{CF0AECB8-AF57-4744-B620-833ACC4A3B83}"/>
          </ac:spMkLst>
        </pc:spChg>
        <pc:spChg chg="mod">
          <ac:chgData name="Akhmetov, Dmitry" userId="1d39d2a1-c911-49c8-99e8-36840f8b699a" providerId="ADAL" clId="{23CF5BE7-12C2-4FF3-9DFB-9AD15CCD667B}" dt="2022-12-07T23:06:55.699" v="1203"/>
          <ac:spMkLst>
            <pc:docMk/>
            <pc:sldMk cId="2863994537" sldId="2144867145"/>
            <ac:spMk id="58" creationId="{3F72A04D-BB70-48E2-BAE7-95B5ED40D0F2}"/>
          </ac:spMkLst>
        </pc:spChg>
        <pc:spChg chg="mod">
          <ac:chgData name="Akhmetov, Dmitry" userId="1d39d2a1-c911-49c8-99e8-36840f8b699a" providerId="ADAL" clId="{23CF5BE7-12C2-4FF3-9DFB-9AD15CCD667B}" dt="2022-12-07T23:06:55.699" v="1203"/>
          <ac:spMkLst>
            <pc:docMk/>
            <pc:sldMk cId="2863994537" sldId="2144867145"/>
            <ac:spMk id="61" creationId="{6D564176-1DFD-4EA0-A747-B63C1B49E59C}"/>
          </ac:spMkLst>
        </pc:spChg>
        <pc:spChg chg="mod">
          <ac:chgData name="Akhmetov, Dmitry" userId="1d39d2a1-c911-49c8-99e8-36840f8b699a" providerId="ADAL" clId="{23CF5BE7-12C2-4FF3-9DFB-9AD15CCD667B}" dt="2022-12-07T23:06:55.699" v="1203"/>
          <ac:spMkLst>
            <pc:docMk/>
            <pc:sldMk cId="2863994537" sldId="2144867145"/>
            <ac:spMk id="62" creationId="{A420B0A0-BAE5-4424-A0DE-86D808F257FD}"/>
          </ac:spMkLst>
        </pc:spChg>
        <pc:spChg chg="mod">
          <ac:chgData name="Akhmetov, Dmitry" userId="1d39d2a1-c911-49c8-99e8-36840f8b699a" providerId="ADAL" clId="{23CF5BE7-12C2-4FF3-9DFB-9AD15CCD667B}" dt="2022-12-07T23:06:55.699" v="1203"/>
          <ac:spMkLst>
            <pc:docMk/>
            <pc:sldMk cId="2863994537" sldId="2144867145"/>
            <ac:spMk id="63" creationId="{D8C0D748-CCAD-4E24-85D4-D3807C2685B4}"/>
          </ac:spMkLst>
        </pc:spChg>
        <pc:spChg chg="add mod">
          <ac:chgData name="Akhmetov, Dmitry" userId="1d39d2a1-c911-49c8-99e8-36840f8b699a" providerId="ADAL" clId="{23CF5BE7-12C2-4FF3-9DFB-9AD15CCD667B}" dt="2022-12-07T23:06:55.699" v="1203"/>
          <ac:spMkLst>
            <pc:docMk/>
            <pc:sldMk cId="2863994537" sldId="2144867145"/>
            <ac:spMk id="64" creationId="{F92EB5EF-0D8D-49E5-A01F-B0A59DE4E91E}"/>
          </ac:spMkLst>
        </pc:spChg>
        <pc:spChg chg="add mod">
          <ac:chgData name="Akhmetov, Dmitry" userId="1d39d2a1-c911-49c8-99e8-36840f8b699a" providerId="ADAL" clId="{23CF5BE7-12C2-4FF3-9DFB-9AD15CCD667B}" dt="2022-12-07T23:06:55.699" v="1203"/>
          <ac:spMkLst>
            <pc:docMk/>
            <pc:sldMk cId="2863994537" sldId="2144867145"/>
            <ac:spMk id="69" creationId="{BA532AAF-6218-452C-A085-489B3E304EB3}"/>
          </ac:spMkLst>
        </pc:spChg>
        <pc:spChg chg="add mod">
          <ac:chgData name="Akhmetov, Dmitry" userId="1d39d2a1-c911-49c8-99e8-36840f8b699a" providerId="ADAL" clId="{23CF5BE7-12C2-4FF3-9DFB-9AD15CCD667B}" dt="2022-12-07T23:06:55.699" v="1203"/>
          <ac:spMkLst>
            <pc:docMk/>
            <pc:sldMk cId="2863994537" sldId="2144867145"/>
            <ac:spMk id="70" creationId="{2D4930BF-B8A7-4662-95E2-53088B1C28D1}"/>
          </ac:spMkLst>
        </pc:spChg>
        <pc:spChg chg="add mod">
          <ac:chgData name="Akhmetov, Dmitry" userId="1d39d2a1-c911-49c8-99e8-36840f8b699a" providerId="ADAL" clId="{23CF5BE7-12C2-4FF3-9DFB-9AD15CCD667B}" dt="2022-12-07T23:06:55.699" v="1203"/>
          <ac:spMkLst>
            <pc:docMk/>
            <pc:sldMk cId="2863994537" sldId="2144867145"/>
            <ac:spMk id="71" creationId="{40341439-4503-4BFD-8CDB-9055C1EE9C9E}"/>
          </ac:spMkLst>
        </pc:spChg>
        <pc:spChg chg="add mod">
          <ac:chgData name="Akhmetov, Dmitry" userId="1d39d2a1-c911-49c8-99e8-36840f8b699a" providerId="ADAL" clId="{23CF5BE7-12C2-4FF3-9DFB-9AD15CCD667B}" dt="2022-12-07T23:06:55.699" v="1203"/>
          <ac:spMkLst>
            <pc:docMk/>
            <pc:sldMk cId="2863994537" sldId="2144867145"/>
            <ac:spMk id="72" creationId="{4C819474-E381-4DEF-936A-3D40E70D3335}"/>
          </ac:spMkLst>
        </pc:spChg>
        <pc:spChg chg="add mod">
          <ac:chgData name="Akhmetov, Dmitry" userId="1d39d2a1-c911-49c8-99e8-36840f8b699a" providerId="ADAL" clId="{23CF5BE7-12C2-4FF3-9DFB-9AD15CCD667B}" dt="2022-12-07T23:06:55.699" v="1203"/>
          <ac:spMkLst>
            <pc:docMk/>
            <pc:sldMk cId="2863994537" sldId="2144867145"/>
            <ac:spMk id="75" creationId="{54EC410F-865F-47EC-8070-8F918A472445}"/>
          </ac:spMkLst>
        </pc:spChg>
        <pc:spChg chg="add mod">
          <ac:chgData name="Akhmetov, Dmitry" userId="1d39d2a1-c911-49c8-99e8-36840f8b699a" providerId="ADAL" clId="{23CF5BE7-12C2-4FF3-9DFB-9AD15CCD667B}" dt="2022-12-07T23:06:55.699" v="1203"/>
          <ac:spMkLst>
            <pc:docMk/>
            <pc:sldMk cId="2863994537" sldId="2144867145"/>
            <ac:spMk id="76" creationId="{3095AB25-6B78-4793-B54E-842DB0BF2A22}"/>
          </ac:spMkLst>
        </pc:spChg>
        <pc:spChg chg="add mod">
          <ac:chgData name="Akhmetov, Dmitry" userId="1d39d2a1-c911-49c8-99e8-36840f8b699a" providerId="ADAL" clId="{23CF5BE7-12C2-4FF3-9DFB-9AD15CCD667B}" dt="2022-12-07T23:06:55.699" v="1203"/>
          <ac:spMkLst>
            <pc:docMk/>
            <pc:sldMk cId="2863994537" sldId="2144867145"/>
            <ac:spMk id="77" creationId="{FB309734-7E7D-4391-9A51-ABEE175AC6AB}"/>
          </ac:spMkLst>
        </pc:spChg>
        <pc:spChg chg="add mod">
          <ac:chgData name="Akhmetov, Dmitry" userId="1d39d2a1-c911-49c8-99e8-36840f8b699a" providerId="ADAL" clId="{23CF5BE7-12C2-4FF3-9DFB-9AD15CCD667B}" dt="2022-12-07T23:06:55.699" v="1203"/>
          <ac:spMkLst>
            <pc:docMk/>
            <pc:sldMk cId="2863994537" sldId="2144867145"/>
            <ac:spMk id="78" creationId="{85DB0545-4770-472B-8F78-1C1D234A9B7D}"/>
          </ac:spMkLst>
        </pc:spChg>
        <pc:spChg chg="add mod">
          <ac:chgData name="Akhmetov, Dmitry" userId="1d39d2a1-c911-49c8-99e8-36840f8b699a" providerId="ADAL" clId="{23CF5BE7-12C2-4FF3-9DFB-9AD15CCD667B}" dt="2022-12-07T23:06:55.699" v="1203"/>
          <ac:spMkLst>
            <pc:docMk/>
            <pc:sldMk cId="2863994537" sldId="2144867145"/>
            <ac:spMk id="79" creationId="{699A97D0-EA9C-4C99-A91C-3DF343329F22}"/>
          </ac:spMkLst>
        </pc:spChg>
        <pc:spChg chg="add mod">
          <ac:chgData name="Akhmetov, Dmitry" userId="1d39d2a1-c911-49c8-99e8-36840f8b699a" providerId="ADAL" clId="{23CF5BE7-12C2-4FF3-9DFB-9AD15CCD667B}" dt="2022-12-07T23:06:55.699" v="1203"/>
          <ac:spMkLst>
            <pc:docMk/>
            <pc:sldMk cId="2863994537" sldId="2144867145"/>
            <ac:spMk id="80" creationId="{BCC0FB72-124B-4B12-97AD-59161A7FD77B}"/>
          </ac:spMkLst>
        </pc:spChg>
        <pc:spChg chg="add mod">
          <ac:chgData name="Akhmetov, Dmitry" userId="1d39d2a1-c911-49c8-99e8-36840f8b699a" providerId="ADAL" clId="{23CF5BE7-12C2-4FF3-9DFB-9AD15CCD667B}" dt="2022-12-07T23:06:55.699" v="1203"/>
          <ac:spMkLst>
            <pc:docMk/>
            <pc:sldMk cId="2863994537" sldId="2144867145"/>
            <ac:spMk id="81" creationId="{D9352A0B-D1BA-4E39-9F8E-9A4B5DBC0D64}"/>
          </ac:spMkLst>
        </pc:spChg>
        <pc:spChg chg="add mod">
          <ac:chgData name="Akhmetov, Dmitry" userId="1d39d2a1-c911-49c8-99e8-36840f8b699a" providerId="ADAL" clId="{23CF5BE7-12C2-4FF3-9DFB-9AD15CCD667B}" dt="2022-12-07T23:06:55.699" v="1203"/>
          <ac:spMkLst>
            <pc:docMk/>
            <pc:sldMk cId="2863994537" sldId="2144867145"/>
            <ac:spMk id="83" creationId="{F02ECA0C-A468-48F6-BEF1-405C53778002}"/>
          </ac:spMkLst>
        </pc:spChg>
        <pc:spChg chg="add mod">
          <ac:chgData name="Akhmetov, Dmitry" userId="1d39d2a1-c911-49c8-99e8-36840f8b699a" providerId="ADAL" clId="{23CF5BE7-12C2-4FF3-9DFB-9AD15CCD667B}" dt="2022-12-07T23:06:55.699" v="1203"/>
          <ac:spMkLst>
            <pc:docMk/>
            <pc:sldMk cId="2863994537" sldId="2144867145"/>
            <ac:spMk id="85" creationId="{7CDA032D-62DF-4028-B81E-E2BA9A3E344E}"/>
          </ac:spMkLst>
        </pc:spChg>
        <pc:grpChg chg="add mod">
          <ac:chgData name="Akhmetov, Dmitry" userId="1d39d2a1-c911-49c8-99e8-36840f8b699a" providerId="ADAL" clId="{23CF5BE7-12C2-4FF3-9DFB-9AD15CCD667B}" dt="2022-12-07T23:06:55.699" v="1203"/>
          <ac:grpSpMkLst>
            <pc:docMk/>
            <pc:sldMk cId="2863994537" sldId="2144867145"/>
            <ac:grpSpMk id="12" creationId="{62947C5E-0C34-4BCE-902C-32B25FBFF010}"/>
          </ac:grpSpMkLst>
        </pc:grpChg>
        <pc:cxnChg chg="mod">
          <ac:chgData name="Akhmetov, Dmitry" userId="1d39d2a1-c911-49c8-99e8-36840f8b699a" providerId="ADAL" clId="{23CF5BE7-12C2-4FF3-9DFB-9AD15CCD667B}" dt="2022-12-07T23:06:55.699" v="1203"/>
          <ac:cxnSpMkLst>
            <pc:docMk/>
            <pc:sldMk cId="2863994537" sldId="2144867145"/>
            <ac:cxnSpMk id="14" creationId="{A016B969-1126-4505-A3B4-C8022AF84F2F}"/>
          </ac:cxnSpMkLst>
        </pc:cxnChg>
        <pc:cxnChg chg="mod">
          <ac:chgData name="Akhmetov, Dmitry" userId="1d39d2a1-c911-49c8-99e8-36840f8b699a" providerId="ADAL" clId="{23CF5BE7-12C2-4FF3-9DFB-9AD15CCD667B}" dt="2022-12-07T23:06:55.699" v="1203"/>
          <ac:cxnSpMkLst>
            <pc:docMk/>
            <pc:sldMk cId="2863994537" sldId="2144867145"/>
            <ac:cxnSpMk id="15" creationId="{0BF47ADE-9315-4ADF-B4C2-200BAE56DC36}"/>
          </ac:cxnSpMkLst>
        </pc:cxnChg>
        <pc:cxnChg chg="mod">
          <ac:chgData name="Akhmetov, Dmitry" userId="1d39d2a1-c911-49c8-99e8-36840f8b699a" providerId="ADAL" clId="{23CF5BE7-12C2-4FF3-9DFB-9AD15CCD667B}" dt="2022-12-07T23:06:55.699" v="1203"/>
          <ac:cxnSpMkLst>
            <pc:docMk/>
            <pc:sldMk cId="2863994537" sldId="2144867145"/>
            <ac:cxnSpMk id="16" creationId="{5F4B52C0-66B8-4045-91F3-4C40B2FCACB4}"/>
          </ac:cxnSpMkLst>
        </pc:cxnChg>
        <pc:cxnChg chg="mod">
          <ac:chgData name="Akhmetov, Dmitry" userId="1d39d2a1-c911-49c8-99e8-36840f8b699a" providerId="ADAL" clId="{23CF5BE7-12C2-4FF3-9DFB-9AD15CCD667B}" dt="2022-12-07T23:06:55.699" v="1203"/>
          <ac:cxnSpMkLst>
            <pc:docMk/>
            <pc:sldMk cId="2863994537" sldId="2144867145"/>
            <ac:cxnSpMk id="17" creationId="{7BD9DA55-B6E8-40EB-BCEA-A07041B2A155}"/>
          </ac:cxnSpMkLst>
        </pc:cxnChg>
        <pc:cxnChg chg="mod">
          <ac:chgData name="Akhmetov, Dmitry" userId="1d39d2a1-c911-49c8-99e8-36840f8b699a" providerId="ADAL" clId="{23CF5BE7-12C2-4FF3-9DFB-9AD15CCD667B}" dt="2022-12-07T23:06:55.699" v="1203"/>
          <ac:cxnSpMkLst>
            <pc:docMk/>
            <pc:sldMk cId="2863994537" sldId="2144867145"/>
            <ac:cxnSpMk id="18" creationId="{580EA50F-ECE0-41D5-9C60-18E7966B38D3}"/>
          </ac:cxnSpMkLst>
        </pc:cxnChg>
        <pc:cxnChg chg="mod">
          <ac:chgData name="Akhmetov, Dmitry" userId="1d39d2a1-c911-49c8-99e8-36840f8b699a" providerId="ADAL" clId="{23CF5BE7-12C2-4FF3-9DFB-9AD15CCD667B}" dt="2022-12-07T23:06:55.699" v="1203"/>
          <ac:cxnSpMkLst>
            <pc:docMk/>
            <pc:sldMk cId="2863994537" sldId="2144867145"/>
            <ac:cxnSpMk id="48" creationId="{1B90C8A4-DB51-4A47-B09F-B664805AC6E3}"/>
          </ac:cxnSpMkLst>
        </pc:cxnChg>
        <pc:cxnChg chg="mod">
          <ac:chgData name="Akhmetov, Dmitry" userId="1d39d2a1-c911-49c8-99e8-36840f8b699a" providerId="ADAL" clId="{23CF5BE7-12C2-4FF3-9DFB-9AD15CCD667B}" dt="2022-12-07T23:06:55.699" v="1203"/>
          <ac:cxnSpMkLst>
            <pc:docMk/>
            <pc:sldMk cId="2863994537" sldId="2144867145"/>
            <ac:cxnSpMk id="51" creationId="{95F8F02A-BC9B-41DA-A60F-FCE0BD723E93}"/>
          </ac:cxnSpMkLst>
        </pc:cxnChg>
        <pc:cxnChg chg="mod">
          <ac:chgData name="Akhmetov, Dmitry" userId="1d39d2a1-c911-49c8-99e8-36840f8b699a" providerId="ADAL" clId="{23CF5BE7-12C2-4FF3-9DFB-9AD15CCD667B}" dt="2022-12-07T23:06:55.699" v="1203"/>
          <ac:cxnSpMkLst>
            <pc:docMk/>
            <pc:sldMk cId="2863994537" sldId="2144867145"/>
            <ac:cxnSpMk id="54" creationId="{A70E7E5E-C04E-4453-86BD-9D3E799AADC7}"/>
          </ac:cxnSpMkLst>
        </pc:cxnChg>
        <pc:cxnChg chg="mod">
          <ac:chgData name="Akhmetov, Dmitry" userId="1d39d2a1-c911-49c8-99e8-36840f8b699a" providerId="ADAL" clId="{23CF5BE7-12C2-4FF3-9DFB-9AD15CCD667B}" dt="2022-12-07T23:06:55.699" v="1203"/>
          <ac:cxnSpMkLst>
            <pc:docMk/>
            <pc:sldMk cId="2863994537" sldId="2144867145"/>
            <ac:cxnSpMk id="55" creationId="{8CAE7874-9A5E-4FB7-8A9D-3045F9505E46}"/>
          </ac:cxnSpMkLst>
        </pc:cxnChg>
        <pc:cxnChg chg="mod">
          <ac:chgData name="Akhmetov, Dmitry" userId="1d39d2a1-c911-49c8-99e8-36840f8b699a" providerId="ADAL" clId="{23CF5BE7-12C2-4FF3-9DFB-9AD15CCD667B}" dt="2022-12-07T23:06:55.699" v="1203"/>
          <ac:cxnSpMkLst>
            <pc:docMk/>
            <pc:sldMk cId="2863994537" sldId="2144867145"/>
            <ac:cxnSpMk id="59" creationId="{523C5B00-0E09-4708-87EB-F09F228AF9EA}"/>
          </ac:cxnSpMkLst>
        </pc:cxnChg>
        <pc:cxnChg chg="mod">
          <ac:chgData name="Akhmetov, Dmitry" userId="1d39d2a1-c911-49c8-99e8-36840f8b699a" providerId="ADAL" clId="{23CF5BE7-12C2-4FF3-9DFB-9AD15CCD667B}" dt="2022-12-07T23:06:55.699" v="1203"/>
          <ac:cxnSpMkLst>
            <pc:docMk/>
            <pc:sldMk cId="2863994537" sldId="2144867145"/>
            <ac:cxnSpMk id="60" creationId="{A33A8750-5C12-4095-8D7B-CB31F1F28838}"/>
          </ac:cxnSpMkLst>
        </pc:cxnChg>
        <pc:cxnChg chg="add mod">
          <ac:chgData name="Akhmetov, Dmitry" userId="1d39d2a1-c911-49c8-99e8-36840f8b699a" providerId="ADAL" clId="{23CF5BE7-12C2-4FF3-9DFB-9AD15CCD667B}" dt="2022-12-07T23:06:55.699" v="1203"/>
          <ac:cxnSpMkLst>
            <pc:docMk/>
            <pc:sldMk cId="2863994537" sldId="2144867145"/>
            <ac:cxnSpMk id="65" creationId="{47072EEB-B639-4B60-97FE-7EA7BB6DE423}"/>
          </ac:cxnSpMkLst>
        </pc:cxnChg>
        <pc:cxnChg chg="add mod">
          <ac:chgData name="Akhmetov, Dmitry" userId="1d39d2a1-c911-49c8-99e8-36840f8b699a" providerId="ADAL" clId="{23CF5BE7-12C2-4FF3-9DFB-9AD15CCD667B}" dt="2022-12-07T23:06:55.699" v="1203"/>
          <ac:cxnSpMkLst>
            <pc:docMk/>
            <pc:sldMk cId="2863994537" sldId="2144867145"/>
            <ac:cxnSpMk id="66" creationId="{C2FC6163-6CCE-4049-B678-44E27AD02465}"/>
          </ac:cxnSpMkLst>
        </pc:cxnChg>
        <pc:cxnChg chg="add mod">
          <ac:chgData name="Akhmetov, Dmitry" userId="1d39d2a1-c911-49c8-99e8-36840f8b699a" providerId="ADAL" clId="{23CF5BE7-12C2-4FF3-9DFB-9AD15CCD667B}" dt="2022-12-07T23:06:55.699" v="1203"/>
          <ac:cxnSpMkLst>
            <pc:docMk/>
            <pc:sldMk cId="2863994537" sldId="2144867145"/>
            <ac:cxnSpMk id="67" creationId="{AB22A044-7088-4FC8-8616-69BAD7410CFF}"/>
          </ac:cxnSpMkLst>
        </pc:cxnChg>
        <pc:cxnChg chg="add mod">
          <ac:chgData name="Akhmetov, Dmitry" userId="1d39d2a1-c911-49c8-99e8-36840f8b699a" providerId="ADAL" clId="{23CF5BE7-12C2-4FF3-9DFB-9AD15CCD667B}" dt="2022-12-07T23:06:55.699" v="1203"/>
          <ac:cxnSpMkLst>
            <pc:docMk/>
            <pc:sldMk cId="2863994537" sldId="2144867145"/>
            <ac:cxnSpMk id="68" creationId="{38FB190F-B179-442E-BBCD-C34A7D6921D2}"/>
          </ac:cxnSpMkLst>
        </pc:cxnChg>
        <pc:cxnChg chg="add mod">
          <ac:chgData name="Akhmetov, Dmitry" userId="1d39d2a1-c911-49c8-99e8-36840f8b699a" providerId="ADAL" clId="{23CF5BE7-12C2-4FF3-9DFB-9AD15CCD667B}" dt="2022-12-07T23:06:55.699" v="1203"/>
          <ac:cxnSpMkLst>
            <pc:docMk/>
            <pc:sldMk cId="2863994537" sldId="2144867145"/>
            <ac:cxnSpMk id="73" creationId="{83198865-F3B7-4858-A15B-8F693B9351B0}"/>
          </ac:cxnSpMkLst>
        </pc:cxnChg>
        <pc:cxnChg chg="add mod">
          <ac:chgData name="Akhmetov, Dmitry" userId="1d39d2a1-c911-49c8-99e8-36840f8b699a" providerId="ADAL" clId="{23CF5BE7-12C2-4FF3-9DFB-9AD15CCD667B}" dt="2022-12-07T23:06:55.699" v="1203"/>
          <ac:cxnSpMkLst>
            <pc:docMk/>
            <pc:sldMk cId="2863994537" sldId="2144867145"/>
            <ac:cxnSpMk id="74" creationId="{249F0808-6F97-49FC-9361-A021220E5B62}"/>
          </ac:cxnSpMkLst>
        </pc:cxnChg>
        <pc:cxnChg chg="add mod">
          <ac:chgData name="Akhmetov, Dmitry" userId="1d39d2a1-c911-49c8-99e8-36840f8b699a" providerId="ADAL" clId="{23CF5BE7-12C2-4FF3-9DFB-9AD15CCD667B}" dt="2022-12-07T23:06:55.699" v="1203"/>
          <ac:cxnSpMkLst>
            <pc:docMk/>
            <pc:sldMk cId="2863994537" sldId="2144867145"/>
            <ac:cxnSpMk id="82" creationId="{C4DF9651-752E-44ED-9B86-95CC18C00217}"/>
          </ac:cxnSpMkLst>
        </pc:cxnChg>
        <pc:cxnChg chg="add mod">
          <ac:chgData name="Akhmetov, Dmitry" userId="1d39d2a1-c911-49c8-99e8-36840f8b699a" providerId="ADAL" clId="{23CF5BE7-12C2-4FF3-9DFB-9AD15CCD667B}" dt="2022-12-07T23:06:55.699" v="1203"/>
          <ac:cxnSpMkLst>
            <pc:docMk/>
            <pc:sldMk cId="2863994537" sldId="2144867145"/>
            <ac:cxnSpMk id="84" creationId="{3797973B-E925-4686-8C8B-F2340CA118CE}"/>
          </ac:cxnSpMkLst>
        </pc:cxnChg>
      </pc:sldChg>
      <pc:sldChg chg="addSp delSp modSp new mod">
        <pc:chgData name="Akhmetov, Dmitry" userId="1d39d2a1-c911-49c8-99e8-36840f8b699a" providerId="ADAL" clId="{23CF5BE7-12C2-4FF3-9DFB-9AD15CCD667B}" dt="2022-12-07T23:07:08.277" v="1207"/>
        <pc:sldMkLst>
          <pc:docMk/>
          <pc:sldMk cId="1110391353" sldId="2144867146"/>
        </pc:sldMkLst>
        <pc:spChg chg="del">
          <ac:chgData name="Akhmetov, Dmitry" userId="1d39d2a1-c911-49c8-99e8-36840f8b699a" providerId="ADAL" clId="{23CF5BE7-12C2-4FF3-9DFB-9AD15CCD667B}" dt="2022-12-07T23:07:07.935" v="1206" actId="478"/>
          <ac:spMkLst>
            <pc:docMk/>
            <pc:sldMk cId="1110391353" sldId="2144867146"/>
            <ac:spMk id="2" creationId="{DAB66613-B593-4E65-BA22-8DB1BDAAC294}"/>
          </ac:spMkLst>
        </pc:spChg>
        <pc:spChg chg="add mod">
          <ac:chgData name="Akhmetov, Dmitry" userId="1d39d2a1-c911-49c8-99e8-36840f8b699a" providerId="ADAL" clId="{23CF5BE7-12C2-4FF3-9DFB-9AD15CCD667B}" dt="2022-12-07T23:07:08.277" v="1207"/>
          <ac:spMkLst>
            <pc:docMk/>
            <pc:sldMk cId="1110391353" sldId="2144867146"/>
            <ac:spMk id="6" creationId="{874F654B-169E-42B9-A6D1-C03601989613}"/>
          </ac:spMkLst>
        </pc:spChg>
        <pc:spChg chg="add mod">
          <ac:chgData name="Akhmetov, Dmitry" userId="1d39d2a1-c911-49c8-99e8-36840f8b699a" providerId="ADAL" clId="{23CF5BE7-12C2-4FF3-9DFB-9AD15CCD667B}" dt="2022-12-07T23:07:08.277" v="1207"/>
          <ac:spMkLst>
            <pc:docMk/>
            <pc:sldMk cId="1110391353" sldId="2144867146"/>
            <ac:spMk id="7" creationId="{F94A752F-13F8-40FB-8161-B065ADBD23B2}"/>
          </ac:spMkLst>
        </pc:spChg>
        <pc:spChg chg="add mod">
          <ac:chgData name="Akhmetov, Dmitry" userId="1d39d2a1-c911-49c8-99e8-36840f8b699a" providerId="ADAL" clId="{23CF5BE7-12C2-4FF3-9DFB-9AD15CCD667B}" dt="2022-12-07T23:07:08.277" v="1207"/>
          <ac:spMkLst>
            <pc:docMk/>
            <pc:sldMk cId="1110391353" sldId="2144867146"/>
            <ac:spMk id="8" creationId="{93C5067A-444D-4D5D-AB36-5199B4BDB374}"/>
          </ac:spMkLst>
        </pc:spChg>
        <pc:spChg chg="add mod">
          <ac:chgData name="Akhmetov, Dmitry" userId="1d39d2a1-c911-49c8-99e8-36840f8b699a" providerId="ADAL" clId="{23CF5BE7-12C2-4FF3-9DFB-9AD15CCD667B}" dt="2022-12-07T23:07:08.277" v="1207"/>
          <ac:spMkLst>
            <pc:docMk/>
            <pc:sldMk cId="1110391353" sldId="2144867146"/>
            <ac:spMk id="9" creationId="{64E595B7-64BA-423C-84F6-608104C13CAA}"/>
          </ac:spMkLst>
        </pc:spChg>
        <pc:spChg chg="add mod">
          <ac:chgData name="Akhmetov, Dmitry" userId="1d39d2a1-c911-49c8-99e8-36840f8b699a" providerId="ADAL" clId="{23CF5BE7-12C2-4FF3-9DFB-9AD15CCD667B}" dt="2022-12-07T23:07:08.277" v="1207"/>
          <ac:spMkLst>
            <pc:docMk/>
            <pc:sldMk cId="1110391353" sldId="2144867146"/>
            <ac:spMk id="10" creationId="{ED9C8BF0-AC6C-4D48-812D-A1F67ABD7B8E}"/>
          </ac:spMkLst>
        </pc:spChg>
        <pc:spChg chg="mod">
          <ac:chgData name="Akhmetov, Dmitry" userId="1d39d2a1-c911-49c8-99e8-36840f8b699a" providerId="ADAL" clId="{23CF5BE7-12C2-4FF3-9DFB-9AD15CCD667B}" dt="2022-12-07T23:07:08.277" v="1207"/>
          <ac:spMkLst>
            <pc:docMk/>
            <pc:sldMk cId="1110391353" sldId="2144867146"/>
            <ac:spMk id="12" creationId="{763B7B99-454A-4952-B25D-675373AE6242}"/>
          </ac:spMkLst>
        </pc:spChg>
        <pc:spChg chg="mod">
          <ac:chgData name="Akhmetov, Dmitry" userId="1d39d2a1-c911-49c8-99e8-36840f8b699a" providerId="ADAL" clId="{23CF5BE7-12C2-4FF3-9DFB-9AD15CCD667B}" dt="2022-12-07T23:07:08.277" v="1207"/>
          <ac:spMkLst>
            <pc:docMk/>
            <pc:sldMk cId="1110391353" sldId="2144867146"/>
            <ac:spMk id="18" creationId="{9C1A7D08-6962-43CB-A4D1-9163FEE69D28}"/>
          </ac:spMkLst>
        </pc:spChg>
        <pc:spChg chg="mod">
          <ac:chgData name="Akhmetov, Dmitry" userId="1d39d2a1-c911-49c8-99e8-36840f8b699a" providerId="ADAL" clId="{23CF5BE7-12C2-4FF3-9DFB-9AD15CCD667B}" dt="2022-12-07T23:07:08.277" v="1207"/>
          <ac:spMkLst>
            <pc:docMk/>
            <pc:sldMk cId="1110391353" sldId="2144867146"/>
            <ac:spMk id="19" creationId="{9D347953-FA33-475A-AFFE-6F5E518F083E}"/>
          </ac:spMkLst>
        </pc:spChg>
        <pc:spChg chg="mod">
          <ac:chgData name="Akhmetov, Dmitry" userId="1d39d2a1-c911-49c8-99e8-36840f8b699a" providerId="ADAL" clId="{23CF5BE7-12C2-4FF3-9DFB-9AD15CCD667B}" dt="2022-12-07T23:07:08.277" v="1207"/>
          <ac:spMkLst>
            <pc:docMk/>
            <pc:sldMk cId="1110391353" sldId="2144867146"/>
            <ac:spMk id="20" creationId="{CDFC2916-FFA6-4D1E-8B93-23407CBC6D39}"/>
          </ac:spMkLst>
        </pc:spChg>
        <pc:spChg chg="mod">
          <ac:chgData name="Akhmetov, Dmitry" userId="1d39d2a1-c911-49c8-99e8-36840f8b699a" providerId="ADAL" clId="{23CF5BE7-12C2-4FF3-9DFB-9AD15CCD667B}" dt="2022-12-07T23:07:08.277" v="1207"/>
          <ac:spMkLst>
            <pc:docMk/>
            <pc:sldMk cId="1110391353" sldId="2144867146"/>
            <ac:spMk id="21" creationId="{CEEF6769-B4DB-44DE-9DF2-F308F82B0698}"/>
          </ac:spMkLst>
        </pc:spChg>
        <pc:spChg chg="mod">
          <ac:chgData name="Akhmetov, Dmitry" userId="1d39d2a1-c911-49c8-99e8-36840f8b699a" providerId="ADAL" clId="{23CF5BE7-12C2-4FF3-9DFB-9AD15CCD667B}" dt="2022-12-07T23:07:08.277" v="1207"/>
          <ac:spMkLst>
            <pc:docMk/>
            <pc:sldMk cId="1110391353" sldId="2144867146"/>
            <ac:spMk id="22" creationId="{2AEB1C64-3772-4B79-9673-EDD469C0E14C}"/>
          </ac:spMkLst>
        </pc:spChg>
        <pc:spChg chg="mod">
          <ac:chgData name="Akhmetov, Dmitry" userId="1d39d2a1-c911-49c8-99e8-36840f8b699a" providerId="ADAL" clId="{23CF5BE7-12C2-4FF3-9DFB-9AD15CCD667B}" dt="2022-12-07T23:07:08.277" v="1207"/>
          <ac:spMkLst>
            <pc:docMk/>
            <pc:sldMk cId="1110391353" sldId="2144867146"/>
            <ac:spMk id="23" creationId="{F81D1F2A-86B3-4E6C-A0EB-C6014739EC6E}"/>
          </ac:spMkLst>
        </pc:spChg>
        <pc:spChg chg="mod">
          <ac:chgData name="Akhmetov, Dmitry" userId="1d39d2a1-c911-49c8-99e8-36840f8b699a" providerId="ADAL" clId="{23CF5BE7-12C2-4FF3-9DFB-9AD15CCD667B}" dt="2022-12-07T23:07:08.277" v="1207"/>
          <ac:spMkLst>
            <pc:docMk/>
            <pc:sldMk cId="1110391353" sldId="2144867146"/>
            <ac:spMk id="24" creationId="{BC73B8FF-9882-45E2-BF76-C79A3E257266}"/>
          </ac:spMkLst>
        </pc:spChg>
        <pc:spChg chg="mod">
          <ac:chgData name="Akhmetov, Dmitry" userId="1d39d2a1-c911-49c8-99e8-36840f8b699a" providerId="ADAL" clId="{23CF5BE7-12C2-4FF3-9DFB-9AD15CCD667B}" dt="2022-12-07T23:07:08.277" v="1207"/>
          <ac:spMkLst>
            <pc:docMk/>
            <pc:sldMk cId="1110391353" sldId="2144867146"/>
            <ac:spMk id="25" creationId="{00BFA477-F7A1-4773-8E8F-1BDAF8732E50}"/>
          </ac:spMkLst>
        </pc:spChg>
        <pc:spChg chg="mod">
          <ac:chgData name="Akhmetov, Dmitry" userId="1d39d2a1-c911-49c8-99e8-36840f8b699a" providerId="ADAL" clId="{23CF5BE7-12C2-4FF3-9DFB-9AD15CCD667B}" dt="2022-12-07T23:07:08.277" v="1207"/>
          <ac:spMkLst>
            <pc:docMk/>
            <pc:sldMk cId="1110391353" sldId="2144867146"/>
            <ac:spMk id="26" creationId="{35838F52-D90D-4B88-8B80-C944487D7BA7}"/>
          </ac:spMkLst>
        </pc:spChg>
        <pc:spChg chg="mod">
          <ac:chgData name="Akhmetov, Dmitry" userId="1d39d2a1-c911-49c8-99e8-36840f8b699a" providerId="ADAL" clId="{23CF5BE7-12C2-4FF3-9DFB-9AD15CCD667B}" dt="2022-12-07T23:07:08.277" v="1207"/>
          <ac:spMkLst>
            <pc:docMk/>
            <pc:sldMk cId="1110391353" sldId="2144867146"/>
            <ac:spMk id="27" creationId="{4BF5EE73-1D4A-45E6-91CE-B3CEA8529FB8}"/>
          </ac:spMkLst>
        </pc:spChg>
        <pc:spChg chg="mod">
          <ac:chgData name="Akhmetov, Dmitry" userId="1d39d2a1-c911-49c8-99e8-36840f8b699a" providerId="ADAL" clId="{23CF5BE7-12C2-4FF3-9DFB-9AD15CCD667B}" dt="2022-12-07T23:07:08.277" v="1207"/>
          <ac:spMkLst>
            <pc:docMk/>
            <pc:sldMk cId="1110391353" sldId="2144867146"/>
            <ac:spMk id="28" creationId="{6631F1CB-0611-4E85-96FD-EA586461EC97}"/>
          </ac:spMkLst>
        </pc:spChg>
        <pc:spChg chg="mod">
          <ac:chgData name="Akhmetov, Dmitry" userId="1d39d2a1-c911-49c8-99e8-36840f8b699a" providerId="ADAL" clId="{23CF5BE7-12C2-4FF3-9DFB-9AD15CCD667B}" dt="2022-12-07T23:07:08.277" v="1207"/>
          <ac:spMkLst>
            <pc:docMk/>
            <pc:sldMk cId="1110391353" sldId="2144867146"/>
            <ac:spMk id="29" creationId="{5FEBA277-9E25-4794-83D6-6A9A3EAB851A}"/>
          </ac:spMkLst>
        </pc:spChg>
        <pc:spChg chg="mod">
          <ac:chgData name="Akhmetov, Dmitry" userId="1d39d2a1-c911-49c8-99e8-36840f8b699a" providerId="ADAL" clId="{23CF5BE7-12C2-4FF3-9DFB-9AD15CCD667B}" dt="2022-12-07T23:07:08.277" v="1207"/>
          <ac:spMkLst>
            <pc:docMk/>
            <pc:sldMk cId="1110391353" sldId="2144867146"/>
            <ac:spMk id="30" creationId="{0FA995F6-771B-4C48-A586-FE27515C55B7}"/>
          </ac:spMkLst>
        </pc:spChg>
        <pc:spChg chg="mod">
          <ac:chgData name="Akhmetov, Dmitry" userId="1d39d2a1-c911-49c8-99e8-36840f8b699a" providerId="ADAL" clId="{23CF5BE7-12C2-4FF3-9DFB-9AD15CCD667B}" dt="2022-12-07T23:07:08.277" v="1207"/>
          <ac:spMkLst>
            <pc:docMk/>
            <pc:sldMk cId="1110391353" sldId="2144867146"/>
            <ac:spMk id="31" creationId="{A1B326D1-4FB7-4F5A-91BF-BF60171813A0}"/>
          </ac:spMkLst>
        </pc:spChg>
        <pc:spChg chg="mod">
          <ac:chgData name="Akhmetov, Dmitry" userId="1d39d2a1-c911-49c8-99e8-36840f8b699a" providerId="ADAL" clId="{23CF5BE7-12C2-4FF3-9DFB-9AD15CCD667B}" dt="2022-12-07T23:07:08.277" v="1207"/>
          <ac:spMkLst>
            <pc:docMk/>
            <pc:sldMk cId="1110391353" sldId="2144867146"/>
            <ac:spMk id="32" creationId="{5AA412F4-BD47-41B8-882F-6FE8621E4AA1}"/>
          </ac:spMkLst>
        </pc:spChg>
        <pc:spChg chg="mod">
          <ac:chgData name="Akhmetov, Dmitry" userId="1d39d2a1-c911-49c8-99e8-36840f8b699a" providerId="ADAL" clId="{23CF5BE7-12C2-4FF3-9DFB-9AD15CCD667B}" dt="2022-12-07T23:07:08.277" v="1207"/>
          <ac:spMkLst>
            <pc:docMk/>
            <pc:sldMk cId="1110391353" sldId="2144867146"/>
            <ac:spMk id="33" creationId="{BA284128-92ED-41BD-B097-F5168667798E}"/>
          </ac:spMkLst>
        </pc:spChg>
        <pc:spChg chg="mod">
          <ac:chgData name="Akhmetov, Dmitry" userId="1d39d2a1-c911-49c8-99e8-36840f8b699a" providerId="ADAL" clId="{23CF5BE7-12C2-4FF3-9DFB-9AD15CCD667B}" dt="2022-12-07T23:07:08.277" v="1207"/>
          <ac:spMkLst>
            <pc:docMk/>
            <pc:sldMk cId="1110391353" sldId="2144867146"/>
            <ac:spMk id="34" creationId="{379974A2-7414-4F42-9832-CBD54EC11129}"/>
          </ac:spMkLst>
        </pc:spChg>
        <pc:spChg chg="mod">
          <ac:chgData name="Akhmetov, Dmitry" userId="1d39d2a1-c911-49c8-99e8-36840f8b699a" providerId="ADAL" clId="{23CF5BE7-12C2-4FF3-9DFB-9AD15CCD667B}" dt="2022-12-07T23:07:08.277" v="1207"/>
          <ac:spMkLst>
            <pc:docMk/>
            <pc:sldMk cId="1110391353" sldId="2144867146"/>
            <ac:spMk id="35" creationId="{E9FFFB15-AE2B-4F4B-97A4-0ACBD7B118D7}"/>
          </ac:spMkLst>
        </pc:spChg>
        <pc:spChg chg="mod">
          <ac:chgData name="Akhmetov, Dmitry" userId="1d39d2a1-c911-49c8-99e8-36840f8b699a" providerId="ADAL" clId="{23CF5BE7-12C2-4FF3-9DFB-9AD15CCD667B}" dt="2022-12-07T23:07:08.277" v="1207"/>
          <ac:spMkLst>
            <pc:docMk/>
            <pc:sldMk cId="1110391353" sldId="2144867146"/>
            <ac:spMk id="36" creationId="{91749429-0E84-47BA-AA02-66C775B25F23}"/>
          </ac:spMkLst>
        </pc:spChg>
        <pc:spChg chg="mod">
          <ac:chgData name="Akhmetov, Dmitry" userId="1d39d2a1-c911-49c8-99e8-36840f8b699a" providerId="ADAL" clId="{23CF5BE7-12C2-4FF3-9DFB-9AD15CCD667B}" dt="2022-12-07T23:07:08.277" v="1207"/>
          <ac:spMkLst>
            <pc:docMk/>
            <pc:sldMk cId="1110391353" sldId="2144867146"/>
            <ac:spMk id="37" creationId="{5273A96F-728A-4A2A-B676-626E84F00021}"/>
          </ac:spMkLst>
        </pc:spChg>
        <pc:spChg chg="mod">
          <ac:chgData name="Akhmetov, Dmitry" userId="1d39d2a1-c911-49c8-99e8-36840f8b699a" providerId="ADAL" clId="{23CF5BE7-12C2-4FF3-9DFB-9AD15CCD667B}" dt="2022-12-07T23:07:08.277" v="1207"/>
          <ac:spMkLst>
            <pc:docMk/>
            <pc:sldMk cId="1110391353" sldId="2144867146"/>
            <ac:spMk id="38" creationId="{CCC5CD7C-8C86-43CD-B1B9-D89C54AD42AD}"/>
          </ac:spMkLst>
        </pc:spChg>
        <pc:spChg chg="mod">
          <ac:chgData name="Akhmetov, Dmitry" userId="1d39d2a1-c911-49c8-99e8-36840f8b699a" providerId="ADAL" clId="{23CF5BE7-12C2-4FF3-9DFB-9AD15CCD667B}" dt="2022-12-07T23:07:08.277" v="1207"/>
          <ac:spMkLst>
            <pc:docMk/>
            <pc:sldMk cId="1110391353" sldId="2144867146"/>
            <ac:spMk id="39" creationId="{C84246A6-5FF7-458B-B8E8-1AABF1117219}"/>
          </ac:spMkLst>
        </pc:spChg>
        <pc:spChg chg="mod">
          <ac:chgData name="Akhmetov, Dmitry" userId="1d39d2a1-c911-49c8-99e8-36840f8b699a" providerId="ADAL" clId="{23CF5BE7-12C2-4FF3-9DFB-9AD15CCD667B}" dt="2022-12-07T23:07:08.277" v="1207"/>
          <ac:spMkLst>
            <pc:docMk/>
            <pc:sldMk cId="1110391353" sldId="2144867146"/>
            <ac:spMk id="40" creationId="{014B5068-80F5-46B8-BF3A-ED9C98A8D37C}"/>
          </ac:spMkLst>
        </pc:spChg>
        <pc:spChg chg="mod">
          <ac:chgData name="Akhmetov, Dmitry" userId="1d39d2a1-c911-49c8-99e8-36840f8b699a" providerId="ADAL" clId="{23CF5BE7-12C2-4FF3-9DFB-9AD15CCD667B}" dt="2022-12-07T23:07:08.277" v="1207"/>
          <ac:spMkLst>
            <pc:docMk/>
            <pc:sldMk cId="1110391353" sldId="2144867146"/>
            <ac:spMk id="41" creationId="{4DA77A80-2D53-4A38-BB8D-D8D89E84958E}"/>
          </ac:spMkLst>
        </pc:spChg>
        <pc:spChg chg="mod">
          <ac:chgData name="Akhmetov, Dmitry" userId="1d39d2a1-c911-49c8-99e8-36840f8b699a" providerId="ADAL" clId="{23CF5BE7-12C2-4FF3-9DFB-9AD15CCD667B}" dt="2022-12-07T23:07:08.277" v="1207"/>
          <ac:spMkLst>
            <pc:docMk/>
            <pc:sldMk cId="1110391353" sldId="2144867146"/>
            <ac:spMk id="42" creationId="{D44C1102-65D6-4C14-A799-74058A20A2CD}"/>
          </ac:spMkLst>
        </pc:spChg>
        <pc:spChg chg="mod">
          <ac:chgData name="Akhmetov, Dmitry" userId="1d39d2a1-c911-49c8-99e8-36840f8b699a" providerId="ADAL" clId="{23CF5BE7-12C2-4FF3-9DFB-9AD15CCD667B}" dt="2022-12-07T23:07:08.277" v="1207"/>
          <ac:spMkLst>
            <pc:docMk/>
            <pc:sldMk cId="1110391353" sldId="2144867146"/>
            <ac:spMk id="43" creationId="{5467A12E-EA5F-4CC5-9DF6-A5C27C08CCC5}"/>
          </ac:spMkLst>
        </pc:spChg>
        <pc:spChg chg="mod">
          <ac:chgData name="Akhmetov, Dmitry" userId="1d39d2a1-c911-49c8-99e8-36840f8b699a" providerId="ADAL" clId="{23CF5BE7-12C2-4FF3-9DFB-9AD15CCD667B}" dt="2022-12-07T23:07:08.277" v="1207"/>
          <ac:spMkLst>
            <pc:docMk/>
            <pc:sldMk cId="1110391353" sldId="2144867146"/>
            <ac:spMk id="44" creationId="{24B5EA67-A8E0-4775-9FBD-7C44E5C4FE97}"/>
          </ac:spMkLst>
        </pc:spChg>
        <pc:spChg chg="mod">
          <ac:chgData name="Akhmetov, Dmitry" userId="1d39d2a1-c911-49c8-99e8-36840f8b699a" providerId="ADAL" clId="{23CF5BE7-12C2-4FF3-9DFB-9AD15CCD667B}" dt="2022-12-07T23:07:08.277" v="1207"/>
          <ac:spMkLst>
            <pc:docMk/>
            <pc:sldMk cId="1110391353" sldId="2144867146"/>
            <ac:spMk id="45" creationId="{46FB4266-EC2E-4F0A-936F-053FC554A90F}"/>
          </ac:spMkLst>
        </pc:spChg>
        <pc:spChg chg="mod">
          <ac:chgData name="Akhmetov, Dmitry" userId="1d39d2a1-c911-49c8-99e8-36840f8b699a" providerId="ADAL" clId="{23CF5BE7-12C2-4FF3-9DFB-9AD15CCD667B}" dt="2022-12-07T23:07:08.277" v="1207"/>
          <ac:spMkLst>
            <pc:docMk/>
            <pc:sldMk cId="1110391353" sldId="2144867146"/>
            <ac:spMk id="46" creationId="{02D1EA3B-BFFB-4DF4-A7EE-92558D15F91B}"/>
          </ac:spMkLst>
        </pc:spChg>
        <pc:spChg chg="mod">
          <ac:chgData name="Akhmetov, Dmitry" userId="1d39d2a1-c911-49c8-99e8-36840f8b699a" providerId="ADAL" clId="{23CF5BE7-12C2-4FF3-9DFB-9AD15CCD667B}" dt="2022-12-07T23:07:08.277" v="1207"/>
          <ac:spMkLst>
            <pc:docMk/>
            <pc:sldMk cId="1110391353" sldId="2144867146"/>
            <ac:spMk id="48" creationId="{942437AB-8C69-4B95-96F5-AC61A404A255}"/>
          </ac:spMkLst>
        </pc:spChg>
        <pc:spChg chg="mod">
          <ac:chgData name="Akhmetov, Dmitry" userId="1d39d2a1-c911-49c8-99e8-36840f8b699a" providerId="ADAL" clId="{23CF5BE7-12C2-4FF3-9DFB-9AD15CCD667B}" dt="2022-12-07T23:07:08.277" v="1207"/>
          <ac:spMkLst>
            <pc:docMk/>
            <pc:sldMk cId="1110391353" sldId="2144867146"/>
            <ac:spMk id="49" creationId="{5C37B47C-F514-40BA-A094-B11A7971CAD8}"/>
          </ac:spMkLst>
        </pc:spChg>
        <pc:spChg chg="mod">
          <ac:chgData name="Akhmetov, Dmitry" userId="1d39d2a1-c911-49c8-99e8-36840f8b699a" providerId="ADAL" clId="{23CF5BE7-12C2-4FF3-9DFB-9AD15CCD667B}" dt="2022-12-07T23:07:08.277" v="1207"/>
          <ac:spMkLst>
            <pc:docMk/>
            <pc:sldMk cId="1110391353" sldId="2144867146"/>
            <ac:spMk id="51" creationId="{5E7ADAE4-46B2-4769-9D19-0264D053AFE2}"/>
          </ac:spMkLst>
        </pc:spChg>
        <pc:spChg chg="mod">
          <ac:chgData name="Akhmetov, Dmitry" userId="1d39d2a1-c911-49c8-99e8-36840f8b699a" providerId="ADAL" clId="{23CF5BE7-12C2-4FF3-9DFB-9AD15CCD667B}" dt="2022-12-07T23:07:08.277" v="1207"/>
          <ac:spMkLst>
            <pc:docMk/>
            <pc:sldMk cId="1110391353" sldId="2144867146"/>
            <ac:spMk id="52" creationId="{B3C0A045-A830-4FE4-ABBB-900C82B3B04B}"/>
          </ac:spMkLst>
        </pc:spChg>
        <pc:spChg chg="mod">
          <ac:chgData name="Akhmetov, Dmitry" userId="1d39d2a1-c911-49c8-99e8-36840f8b699a" providerId="ADAL" clId="{23CF5BE7-12C2-4FF3-9DFB-9AD15CCD667B}" dt="2022-12-07T23:07:08.277" v="1207"/>
          <ac:spMkLst>
            <pc:docMk/>
            <pc:sldMk cId="1110391353" sldId="2144867146"/>
            <ac:spMk id="55" creationId="{3D7B9D82-0522-4AE1-89A9-0A22CB3B8F67}"/>
          </ac:spMkLst>
        </pc:spChg>
        <pc:spChg chg="mod">
          <ac:chgData name="Akhmetov, Dmitry" userId="1d39d2a1-c911-49c8-99e8-36840f8b699a" providerId="ADAL" clId="{23CF5BE7-12C2-4FF3-9DFB-9AD15CCD667B}" dt="2022-12-07T23:07:08.277" v="1207"/>
          <ac:spMkLst>
            <pc:docMk/>
            <pc:sldMk cId="1110391353" sldId="2144867146"/>
            <ac:spMk id="56" creationId="{FAE19744-3F6F-4C43-B75E-09562D3E593C}"/>
          </ac:spMkLst>
        </pc:spChg>
        <pc:spChg chg="mod">
          <ac:chgData name="Akhmetov, Dmitry" userId="1d39d2a1-c911-49c8-99e8-36840f8b699a" providerId="ADAL" clId="{23CF5BE7-12C2-4FF3-9DFB-9AD15CCD667B}" dt="2022-12-07T23:07:08.277" v="1207"/>
          <ac:spMkLst>
            <pc:docMk/>
            <pc:sldMk cId="1110391353" sldId="2144867146"/>
            <ac:spMk id="57" creationId="{3D6E72D2-9B91-4DFE-B062-711378B3F518}"/>
          </ac:spMkLst>
        </pc:spChg>
        <pc:spChg chg="mod">
          <ac:chgData name="Akhmetov, Dmitry" userId="1d39d2a1-c911-49c8-99e8-36840f8b699a" providerId="ADAL" clId="{23CF5BE7-12C2-4FF3-9DFB-9AD15CCD667B}" dt="2022-12-07T23:07:08.277" v="1207"/>
          <ac:spMkLst>
            <pc:docMk/>
            <pc:sldMk cId="1110391353" sldId="2144867146"/>
            <ac:spMk id="60" creationId="{152AA0AE-0604-4CD9-BE9F-A7EA8A30204F}"/>
          </ac:spMkLst>
        </pc:spChg>
        <pc:spChg chg="mod">
          <ac:chgData name="Akhmetov, Dmitry" userId="1d39d2a1-c911-49c8-99e8-36840f8b699a" providerId="ADAL" clId="{23CF5BE7-12C2-4FF3-9DFB-9AD15CCD667B}" dt="2022-12-07T23:07:08.277" v="1207"/>
          <ac:spMkLst>
            <pc:docMk/>
            <pc:sldMk cId="1110391353" sldId="2144867146"/>
            <ac:spMk id="61" creationId="{7BB30553-A502-4A57-A8FE-18EDC318EE6A}"/>
          </ac:spMkLst>
        </pc:spChg>
        <pc:spChg chg="mod">
          <ac:chgData name="Akhmetov, Dmitry" userId="1d39d2a1-c911-49c8-99e8-36840f8b699a" providerId="ADAL" clId="{23CF5BE7-12C2-4FF3-9DFB-9AD15CCD667B}" dt="2022-12-07T23:07:08.277" v="1207"/>
          <ac:spMkLst>
            <pc:docMk/>
            <pc:sldMk cId="1110391353" sldId="2144867146"/>
            <ac:spMk id="62" creationId="{51032209-8499-499B-A99A-1C22929B220F}"/>
          </ac:spMkLst>
        </pc:spChg>
        <pc:spChg chg="add mod">
          <ac:chgData name="Akhmetov, Dmitry" userId="1d39d2a1-c911-49c8-99e8-36840f8b699a" providerId="ADAL" clId="{23CF5BE7-12C2-4FF3-9DFB-9AD15CCD667B}" dt="2022-12-07T23:07:08.277" v="1207"/>
          <ac:spMkLst>
            <pc:docMk/>
            <pc:sldMk cId="1110391353" sldId="2144867146"/>
            <ac:spMk id="63" creationId="{89A58383-0A94-4BEA-9BAD-733F73A74A2B}"/>
          </ac:spMkLst>
        </pc:spChg>
        <pc:spChg chg="add mod">
          <ac:chgData name="Akhmetov, Dmitry" userId="1d39d2a1-c911-49c8-99e8-36840f8b699a" providerId="ADAL" clId="{23CF5BE7-12C2-4FF3-9DFB-9AD15CCD667B}" dt="2022-12-07T23:07:08.277" v="1207"/>
          <ac:spMkLst>
            <pc:docMk/>
            <pc:sldMk cId="1110391353" sldId="2144867146"/>
            <ac:spMk id="68" creationId="{E51BA367-05C0-40F3-9E47-75DB84608A32}"/>
          </ac:spMkLst>
        </pc:spChg>
        <pc:spChg chg="add mod">
          <ac:chgData name="Akhmetov, Dmitry" userId="1d39d2a1-c911-49c8-99e8-36840f8b699a" providerId="ADAL" clId="{23CF5BE7-12C2-4FF3-9DFB-9AD15CCD667B}" dt="2022-12-07T23:07:08.277" v="1207"/>
          <ac:spMkLst>
            <pc:docMk/>
            <pc:sldMk cId="1110391353" sldId="2144867146"/>
            <ac:spMk id="69" creationId="{421A7B9D-4F68-46B2-B26C-23EE94480163}"/>
          </ac:spMkLst>
        </pc:spChg>
        <pc:spChg chg="add mod">
          <ac:chgData name="Akhmetov, Dmitry" userId="1d39d2a1-c911-49c8-99e8-36840f8b699a" providerId="ADAL" clId="{23CF5BE7-12C2-4FF3-9DFB-9AD15CCD667B}" dt="2022-12-07T23:07:08.277" v="1207"/>
          <ac:spMkLst>
            <pc:docMk/>
            <pc:sldMk cId="1110391353" sldId="2144867146"/>
            <ac:spMk id="72" creationId="{C2A7A287-22A7-41C5-A7C0-7FBC4F1D19A0}"/>
          </ac:spMkLst>
        </pc:spChg>
        <pc:spChg chg="add mod">
          <ac:chgData name="Akhmetov, Dmitry" userId="1d39d2a1-c911-49c8-99e8-36840f8b699a" providerId="ADAL" clId="{23CF5BE7-12C2-4FF3-9DFB-9AD15CCD667B}" dt="2022-12-07T23:07:08.277" v="1207"/>
          <ac:spMkLst>
            <pc:docMk/>
            <pc:sldMk cId="1110391353" sldId="2144867146"/>
            <ac:spMk id="73" creationId="{185C3B20-7D16-4C25-AD2B-4EA0FA439F96}"/>
          </ac:spMkLst>
        </pc:spChg>
        <pc:spChg chg="add mod">
          <ac:chgData name="Akhmetov, Dmitry" userId="1d39d2a1-c911-49c8-99e8-36840f8b699a" providerId="ADAL" clId="{23CF5BE7-12C2-4FF3-9DFB-9AD15CCD667B}" dt="2022-12-07T23:07:08.277" v="1207"/>
          <ac:spMkLst>
            <pc:docMk/>
            <pc:sldMk cId="1110391353" sldId="2144867146"/>
            <ac:spMk id="74" creationId="{3E4C5D84-2A87-41B0-A848-6512B2CECA2D}"/>
          </ac:spMkLst>
        </pc:spChg>
        <pc:spChg chg="add mod">
          <ac:chgData name="Akhmetov, Dmitry" userId="1d39d2a1-c911-49c8-99e8-36840f8b699a" providerId="ADAL" clId="{23CF5BE7-12C2-4FF3-9DFB-9AD15CCD667B}" dt="2022-12-07T23:07:08.277" v="1207"/>
          <ac:spMkLst>
            <pc:docMk/>
            <pc:sldMk cId="1110391353" sldId="2144867146"/>
            <ac:spMk id="77" creationId="{21C052CB-E291-4C5B-A96E-DDB345964627}"/>
          </ac:spMkLst>
        </pc:spChg>
        <pc:spChg chg="add mod">
          <ac:chgData name="Akhmetov, Dmitry" userId="1d39d2a1-c911-49c8-99e8-36840f8b699a" providerId="ADAL" clId="{23CF5BE7-12C2-4FF3-9DFB-9AD15CCD667B}" dt="2022-12-07T23:07:08.277" v="1207"/>
          <ac:spMkLst>
            <pc:docMk/>
            <pc:sldMk cId="1110391353" sldId="2144867146"/>
            <ac:spMk id="78" creationId="{4AED07D2-D622-46AE-B2E4-2DBD10711C7D}"/>
          </ac:spMkLst>
        </pc:spChg>
        <pc:spChg chg="add mod">
          <ac:chgData name="Akhmetov, Dmitry" userId="1d39d2a1-c911-49c8-99e8-36840f8b699a" providerId="ADAL" clId="{23CF5BE7-12C2-4FF3-9DFB-9AD15CCD667B}" dt="2022-12-07T23:07:08.277" v="1207"/>
          <ac:spMkLst>
            <pc:docMk/>
            <pc:sldMk cId="1110391353" sldId="2144867146"/>
            <ac:spMk id="79" creationId="{A3E15590-8E2F-4294-BEF7-65B96A0316C3}"/>
          </ac:spMkLst>
        </pc:spChg>
        <pc:spChg chg="add mod">
          <ac:chgData name="Akhmetov, Dmitry" userId="1d39d2a1-c911-49c8-99e8-36840f8b699a" providerId="ADAL" clId="{23CF5BE7-12C2-4FF3-9DFB-9AD15CCD667B}" dt="2022-12-07T23:07:08.277" v="1207"/>
          <ac:spMkLst>
            <pc:docMk/>
            <pc:sldMk cId="1110391353" sldId="2144867146"/>
            <ac:spMk id="80" creationId="{F0585398-5150-4D00-B67B-2953EF8FBA23}"/>
          </ac:spMkLst>
        </pc:spChg>
        <pc:spChg chg="add mod">
          <ac:chgData name="Akhmetov, Dmitry" userId="1d39d2a1-c911-49c8-99e8-36840f8b699a" providerId="ADAL" clId="{23CF5BE7-12C2-4FF3-9DFB-9AD15CCD667B}" dt="2022-12-07T23:07:08.277" v="1207"/>
          <ac:spMkLst>
            <pc:docMk/>
            <pc:sldMk cId="1110391353" sldId="2144867146"/>
            <ac:spMk id="81" creationId="{F129CE72-49CA-457E-B2AA-46BD74C1A961}"/>
          </ac:spMkLst>
        </pc:spChg>
        <pc:grpChg chg="add mod">
          <ac:chgData name="Akhmetov, Dmitry" userId="1d39d2a1-c911-49c8-99e8-36840f8b699a" providerId="ADAL" clId="{23CF5BE7-12C2-4FF3-9DFB-9AD15CCD667B}" dt="2022-12-07T23:07:08.277" v="1207"/>
          <ac:grpSpMkLst>
            <pc:docMk/>
            <pc:sldMk cId="1110391353" sldId="2144867146"/>
            <ac:grpSpMk id="11" creationId="{B193876C-5EE7-4999-A6A3-350CC9490406}"/>
          </ac:grpSpMkLst>
        </pc:grpChg>
        <pc:cxnChg chg="mod">
          <ac:chgData name="Akhmetov, Dmitry" userId="1d39d2a1-c911-49c8-99e8-36840f8b699a" providerId="ADAL" clId="{23CF5BE7-12C2-4FF3-9DFB-9AD15CCD667B}" dt="2022-12-07T23:07:08.277" v="1207"/>
          <ac:cxnSpMkLst>
            <pc:docMk/>
            <pc:sldMk cId="1110391353" sldId="2144867146"/>
            <ac:cxnSpMk id="13" creationId="{64026A25-0823-404B-ABFC-6C7985F50380}"/>
          </ac:cxnSpMkLst>
        </pc:cxnChg>
        <pc:cxnChg chg="mod">
          <ac:chgData name="Akhmetov, Dmitry" userId="1d39d2a1-c911-49c8-99e8-36840f8b699a" providerId="ADAL" clId="{23CF5BE7-12C2-4FF3-9DFB-9AD15CCD667B}" dt="2022-12-07T23:07:08.277" v="1207"/>
          <ac:cxnSpMkLst>
            <pc:docMk/>
            <pc:sldMk cId="1110391353" sldId="2144867146"/>
            <ac:cxnSpMk id="14" creationId="{308F4820-3E0C-45CF-A17A-FAE2F50D8894}"/>
          </ac:cxnSpMkLst>
        </pc:cxnChg>
        <pc:cxnChg chg="mod">
          <ac:chgData name="Akhmetov, Dmitry" userId="1d39d2a1-c911-49c8-99e8-36840f8b699a" providerId="ADAL" clId="{23CF5BE7-12C2-4FF3-9DFB-9AD15CCD667B}" dt="2022-12-07T23:07:08.277" v="1207"/>
          <ac:cxnSpMkLst>
            <pc:docMk/>
            <pc:sldMk cId="1110391353" sldId="2144867146"/>
            <ac:cxnSpMk id="15" creationId="{E6F8627A-B078-4C5A-AFFD-DB4D36042C14}"/>
          </ac:cxnSpMkLst>
        </pc:cxnChg>
        <pc:cxnChg chg="mod">
          <ac:chgData name="Akhmetov, Dmitry" userId="1d39d2a1-c911-49c8-99e8-36840f8b699a" providerId="ADAL" clId="{23CF5BE7-12C2-4FF3-9DFB-9AD15CCD667B}" dt="2022-12-07T23:07:08.277" v="1207"/>
          <ac:cxnSpMkLst>
            <pc:docMk/>
            <pc:sldMk cId="1110391353" sldId="2144867146"/>
            <ac:cxnSpMk id="16" creationId="{E05F91D9-CFA9-4951-9EEA-088081ED7A4F}"/>
          </ac:cxnSpMkLst>
        </pc:cxnChg>
        <pc:cxnChg chg="mod">
          <ac:chgData name="Akhmetov, Dmitry" userId="1d39d2a1-c911-49c8-99e8-36840f8b699a" providerId="ADAL" clId="{23CF5BE7-12C2-4FF3-9DFB-9AD15CCD667B}" dt="2022-12-07T23:07:08.277" v="1207"/>
          <ac:cxnSpMkLst>
            <pc:docMk/>
            <pc:sldMk cId="1110391353" sldId="2144867146"/>
            <ac:cxnSpMk id="17" creationId="{3763E109-917C-45AB-9808-740577D321B7}"/>
          </ac:cxnSpMkLst>
        </pc:cxnChg>
        <pc:cxnChg chg="mod">
          <ac:chgData name="Akhmetov, Dmitry" userId="1d39d2a1-c911-49c8-99e8-36840f8b699a" providerId="ADAL" clId="{23CF5BE7-12C2-4FF3-9DFB-9AD15CCD667B}" dt="2022-12-07T23:07:08.277" v="1207"/>
          <ac:cxnSpMkLst>
            <pc:docMk/>
            <pc:sldMk cId="1110391353" sldId="2144867146"/>
            <ac:cxnSpMk id="47" creationId="{32D6F344-A48C-422D-90C2-ADE1989FAA97}"/>
          </ac:cxnSpMkLst>
        </pc:cxnChg>
        <pc:cxnChg chg="mod">
          <ac:chgData name="Akhmetov, Dmitry" userId="1d39d2a1-c911-49c8-99e8-36840f8b699a" providerId="ADAL" clId="{23CF5BE7-12C2-4FF3-9DFB-9AD15CCD667B}" dt="2022-12-07T23:07:08.277" v="1207"/>
          <ac:cxnSpMkLst>
            <pc:docMk/>
            <pc:sldMk cId="1110391353" sldId="2144867146"/>
            <ac:cxnSpMk id="50" creationId="{08997B3F-65A3-496C-B1FE-F0FB6F419206}"/>
          </ac:cxnSpMkLst>
        </pc:cxnChg>
        <pc:cxnChg chg="mod">
          <ac:chgData name="Akhmetov, Dmitry" userId="1d39d2a1-c911-49c8-99e8-36840f8b699a" providerId="ADAL" clId="{23CF5BE7-12C2-4FF3-9DFB-9AD15CCD667B}" dt="2022-12-07T23:07:08.277" v="1207"/>
          <ac:cxnSpMkLst>
            <pc:docMk/>
            <pc:sldMk cId="1110391353" sldId="2144867146"/>
            <ac:cxnSpMk id="53" creationId="{4E299FC7-1DB8-4A7F-A382-433434776EB6}"/>
          </ac:cxnSpMkLst>
        </pc:cxnChg>
        <pc:cxnChg chg="mod">
          <ac:chgData name="Akhmetov, Dmitry" userId="1d39d2a1-c911-49c8-99e8-36840f8b699a" providerId="ADAL" clId="{23CF5BE7-12C2-4FF3-9DFB-9AD15CCD667B}" dt="2022-12-07T23:07:08.277" v="1207"/>
          <ac:cxnSpMkLst>
            <pc:docMk/>
            <pc:sldMk cId="1110391353" sldId="2144867146"/>
            <ac:cxnSpMk id="54" creationId="{0DDC5AB5-108D-4999-BDE7-F64480A03920}"/>
          </ac:cxnSpMkLst>
        </pc:cxnChg>
        <pc:cxnChg chg="mod">
          <ac:chgData name="Akhmetov, Dmitry" userId="1d39d2a1-c911-49c8-99e8-36840f8b699a" providerId="ADAL" clId="{23CF5BE7-12C2-4FF3-9DFB-9AD15CCD667B}" dt="2022-12-07T23:07:08.277" v="1207"/>
          <ac:cxnSpMkLst>
            <pc:docMk/>
            <pc:sldMk cId="1110391353" sldId="2144867146"/>
            <ac:cxnSpMk id="58" creationId="{4446E333-D968-49D7-9FF2-186F3EAB65AF}"/>
          </ac:cxnSpMkLst>
        </pc:cxnChg>
        <pc:cxnChg chg="mod">
          <ac:chgData name="Akhmetov, Dmitry" userId="1d39d2a1-c911-49c8-99e8-36840f8b699a" providerId="ADAL" clId="{23CF5BE7-12C2-4FF3-9DFB-9AD15CCD667B}" dt="2022-12-07T23:07:08.277" v="1207"/>
          <ac:cxnSpMkLst>
            <pc:docMk/>
            <pc:sldMk cId="1110391353" sldId="2144867146"/>
            <ac:cxnSpMk id="59" creationId="{D6214C62-0061-4CA6-94F1-78B058EC8A0F}"/>
          </ac:cxnSpMkLst>
        </pc:cxnChg>
        <pc:cxnChg chg="add mod">
          <ac:chgData name="Akhmetov, Dmitry" userId="1d39d2a1-c911-49c8-99e8-36840f8b699a" providerId="ADAL" clId="{23CF5BE7-12C2-4FF3-9DFB-9AD15CCD667B}" dt="2022-12-07T23:07:08.277" v="1207"/>
          <ac:cxnSpMkLst>
            <pc:docMk/>
            <pc:sldMk cId="1110391353" sldId="2144867146"/>
            <ac:cxnSpMk id="64" creationId="{B3770361-0570-4E49-B204-2B4FB7A5D641}"/>
          </ac:cxnSpMkLst>
        </pc:cxnChg>
        <pc:cxnChg chg="add mod">
          <ac:chgData name="Akhmetov, Dmitry" userId="1d39d2a1-c911-49c8-99e8-36840f8b699a" providerId="ADAL" clId="{23CF5BE7-12C2-4FF3-9DFB-9AD15CCD667B}" dt="2022-12-07T23:07:08.277" v="1207"/>
          <ac:cxnSpMkLst>
            <pc:docMk/>
            <pc:sldMk cId="1110391353" sldId="2144867146"/>
            <ac:cxnSpMk id="65" creationId="{D0DE7147-4A5F-472B-A318-C31393B8C73B}"/>
          </ac:cxnSpMkLst>
        </pc:cxnChg>
        <pc:cxnChg chg="add mod">
          <ac:chgData name="Akhmetov, Dmitry" userId="1d39d2a1-c911-49c8-99e8-36840f8b699a" providerId="ADAL" clId="{23CF5BE7-12C2-4FF3-9DFB-9AD15CCD667B}" dt="2022-12-07T23:07:08.277" v="1207"/>
          <ac:cxnSpMkLst>
            <pc:docMk/>
            <pc:sldMk cId="1110391353" sldId="2144867146"/>
            <ac:cxnSpMk id="66" creationId="{3D81E477-4588-445A-936E-0F1F76FD3FE6}"/>
          </ac:cxnSpMkLst>
        </pc:cxnChg>
        <pc:cxnChg chg="add mod">
          <ac:chgData name="Akhmetov, Dmitry" userId="1d39d2a1-c911-49c8-99e8-36840f8b699a" providerId="ADAL" clId="{23CF5BE7-12C2-4FF3-9DFB-9AD15CCD667B}" dt="2022-12-07T23:07:08.277" v="1207"/>
          <ac:cxnSpMkLst>
            <pc:docMk/>
            <pc:sldMk cId="1110391353" sldId="2144867146"/>
            <ac:cxnSpMk id="67" creationId="{567945BD-BBCF-4CEB-B126-589AE8CB5D5E}"/>
          </ac:cxnSpMkLst>
        </pc:cxnChg>
        <pc:cxnChg chg="add mod">
          <ac:chgData name="Akhmetov, Dmitry" userId="1d39d2a1-c911-49c8-99e8-36840f8b699a" providerId="ADAL" clId="{23CF5BE7-12C2-4FF3-9DFB-9AD15CCD667B}" dt="2022-12-07T23:07:08.277" v="1207"/>
          <ac:cxnSpMkLst>
            <pc:docMk/>
            <pc:sldMk cId="1110391353" sldId="2144867146"/>
            <ac:cxnSpMk id="70" creationId="{4361D9C6-5498-45A4-8760-DAECECBCD276}"/>
          </ac:cxnSpMkLst>
        </pc:cxnChg>
        <pc:cxnChg chg="add mod">
          <ac:chgData name="Akhmetov, Dmitry" userId="1d39d2a1-c911-49c8-99e8-36840f8b699a" providerId="ADAL" clId="{23CF5BE7-12C2-4FF3-9DFB-9AD15CCD667B}" dt="2022-12-07T23:07:08.277" v="1207"/>
          <ac:cxnSpMkLst>
            <pc:docMk/>
            <pc:sldMk cId="1110391353" sldId="2144867146"/>
            <ac:cxnSpMk id="71" creationId="{28950784-2DA3-479F-B683-F15EA8C7E643}"/>
          </ac:cxnSpMkLst>
        </pc:cxnChg>
        <pc:cxnChg chg="add mod">
          <ac:chgData name="Akhmetov, Dmitry" userId="1d39d2a1-c911-49c8-99e8-36840f8b699a" providerId="ADAL" clId="{23CF5BE7-12C2-4FF3-9DFB-9AD15CCD667B}" dt="2022-12-07T23:07:08.277" v="1207"/>
          <ac:cxnSpMkLst>
            <pc:docMk/>
            <pc:sldMk cId="1110391353" sldId="2144867146"/>
            <ac:cxnSpMk id="75" creationId="{51A4CCDE-9F66-4343-85EA-DF0899A2DCEC}"/>
          </ac:cxnSpMkLst>
        </pc:cxnChg>
        <pc:cxnChg chg="add mod">
          <ac:chgData name="Akhmetov, Dmitry" userId="1d39d2a1-c911-49c8-99e8-36840f8b699a" providerId="ADAL" clId="{23CF5BE7-12C2-4FF3-9DFB-9AD15CCD667B}" dt="2022-12-07T23:07:08.277" v="1207"/>
          <ac:cxnSpMkLst>
            <pc:docMk/>
            <pc:sldMk cId="1110391353" sldId="2144867146"/>
            <ac:cxnSpMk id="76" creationId="{A65AC93A-CD0A-49FB-AD49-8CCE13227859}"/>
          </ac:cxnSpMkLst>
        </pc:cxnChg>
      </pc:sldChg>
      <pc:sldChg chg="addSp delSp modSp new mod">
        <pc:chgData name="Akhmetov, Dmitry" userId="1d39d2a1-c911-49c8-99e8-36840f8b699a" providerId="ADAL" clId="{23CF5BE7-12C2-4FF3-9DFB-9AD15CCD667B}" dt="2022-12-07T23:19:41.928" v="1312" actId="403"/>
        <pc:sldMkLst>
          <pc:docMk/>
          <pc:sldMk cId="1818609271" sldId="2144867147"/>
        </pc:sldMkLst>
        <pc:spChg chg="del">
          <ac:chgData name="Akhmetov, Dmitry" userId="1d39d2a1-c911-49c8-99e8-36840f8b699a" providerId="ADAL" clId="{23CF5BE7-12C2-4FF3-9DFB-9AD15CCD667B}" dt="2022-12-07T23:07:25.100" v="1211" actId="478"/>
          <ac:spMkLst>
            <pc:docMk/>
            <pc:sldMk cId="1818609271" sldId="2144867147"/>
            <ac:spMk id="2" creationId="{E5CA19CE-DB49-47E3-A458-4A967E74AAC0}"/>
          </ac:spMkLst>
        </pc:spChg>
        <pc:spChg chg="del">
          <ac:chgData name="Akhmetov, Dmitry" userId="1d39d2a1-c911-49c8-99e8-36840f8b699a" providerId="ADAL" clId="{23CF5BE7-12C2-4FF3-9DFB-9AD15CCD667B}" dt="2022-12-07T23:07:24.289" v="1210" actId="478"/>
          <ac:spMkLst>
            <pc:docMk/>
            <pc:sldMk cId="1818609271" sldId="2144867147"/>
            <ac:spMk id="3" creationId="{A5F35B6E-9488-44E1-B000-5661EC550362}"/>
          </ac:spMkLst>
        </pc:spChg>
        <pc:spChg chg="add mod">
          <ac:chgData name="Akhmetov, Dmitry" userId="1d39d2a1-c911-49c8-99e8-36840f8b699a" providerId="ADAL" clId="{23CF5BE7-12C2-4FF3-9DFB-9AD15CCD667B}" dt="2022-12-07T23:07:32.630" v="1212"/>
          <ac:spMkLst>
            <pc:docMk/>
            <pc:sldMk cId="1818609271" sldId="2144867147"/>
            <ac:spMk id="7" creationId="{3D80985A-E90C-4DB9-8E03-1F163F2B0569}"/>
          </ac:spMkLst>
        </pc:spChg>
        <pc:spChg chg="add mod">
          <ac:chgData name="Akhmetov, Dmitry" userId="1d39d2a1-c911-49c8-99e8-36840f8b699a" providerId="ADAL" clId="{23CF5BE7-12C2-4FF3-9DFB-9AD15CCD667B}" dt="2022-12-07T23:19:41.928" v="1312" actId="403"/>
          <ac:spMkLst>
            <pc:docMk/>
            <pc:sldMk cId="1818609271" sldId="2144867147"/>
            <ac:spMk id="8" creationId="{5983A013-8D7E-4B7A-A62A-FCE7B67184C0}"/>
          </ac:spMkLst>
        </pc:spChg>
        <pc:spChg chg="add del mod">
          <ac:chgData name="Akhmetov, Dmitry" userId="1d39d2a1-c911-49c8-99e8-36840f8b699a" providerId="ADAL" clId="{23CF5BE7-12C2-4FF3-9DFB-9AD15CCD667B}" dt="2022-12-07T23:07:35.223" v="1213" actId="478"/>
          <ac:spMkLst>
            <pc:docMk/>
            <pc:sldMk cId="1818609271" sldId="2144867147"/>
            <ac:spMk id="9" creationId="{86ABA9D7-4101-4AB9-BC66-B1658F8EC784}"/>
          </ac:spMkLst>
        </pc:spChg>
        <pc:spChg chg="add del mod">
          <ac:chgData name="Akhmetov, Dmitry" userId="1d39d2a1-c911-49c8-99e8-36840f8b699a" providerId="ADAL" clId="{23CF5BE7-12C2-4FF3-9DFB-9AD15CCD667B}" dt="2022-12-07T23:07:38.766" v="1215" actId="478"/>
          <ac:spMkLst>
            <pc:docMk/>
            <pc:sldMk cId="1818609271" sldId="2144867147"/>
            <ac:spMk id="10" creationId="{BAD1630F-1DC3-4359-B9C4-53461DDFB343}"/>
          </ac:spMkLst>
        </pc:spChg>
        <pc:spChg chg="add mod">
          <ac:chgData name="Akhmetov, Dmitry" userId="1d39d2a1-c911-49c8-99e8-36840f8b699a" providerId="ADAL" clId="{23CF5BE7-12C2-4FF3-9DFB-9AD15CCD667B}" dt="2022-12-07T23:07:32.630" v="1212"/>
          <ac:spMkLst>
            <pc:docMk/>
            <pc:sldMk cId="1818609271" sldId="2144867147"/>
            <ac:spMk id="13" creationId="{39BE55E1-A13D-40D5-9FFC-E590B95E25D1}"/>
          </ac:spMkLst>
        </pc:spChg>
        <pc:spChg chg="add mod">
          <ac:chgData name="Akhmetov, Dmitry" userId="1d39d2a1-c911-49c8-99e8-36840f8b699a" providerId="ADAL" clId="{23CF5BE7-12C2-4FF3-9DFB-9AD15CCD667B}" dt="2022-12-07T23:07:32.630" v="1212"/>
          <ac:spMkLst>
            <pc:docMk/>
            <pc:sldMk cId="1818609271" sldId="2144867147"/>
            <ac:spMk id="15" creationId="{313F2855-5510-45DF-B798-8ABF051818B1}"/>
          </ac:spMkLst>
        </pc:spChg>
        <pc:spChg chg="add mod">
          <ac:chgData name="Akhmetov, Dmitry" userId="1d39d2a1-c911-49c8-99e8-36840f8b699a" providerId="ADAL" clId="{23CF5BE7-12C2-4FF3-9DFB-9AD15CCD667B}" dt="2022-12-07T23:07:32.630" v="1212"/>
          <ac:spMkLst>
            <pc:docMk/>
            <pc:sldMk cId="1818609271" sldId="2144867147"/>
            <ac:spMk id="17" creationId="{2ABB73D3-B990-42B9-ACD3-76847B8AFC2B}"/>
          </ac:spMkLst>
        </pc:spChg>
        <pc:spChg chg="add mod">
          <ac:chgData name="Akhmetov, Dmitry" userId="1d39d2a1-c911-49c8-99e8-36840f8b699a" providerId="ADAL" clId="{23CF5BE7-12C2-4FF3-9DFB-9AD15CCD667B}" dt="2022-12-07T23:07:32.630" v="1212"/>
          <ac:spMkLst>
            <pc:docMk/>
            <pc:sldMk cId="1818609271" sldId="2144867147"/>
            <ac:spMk id="18" creationId="{27F526A0-2B8C-4E9F-B59A-EA878F5053E8}"/>
          </ac:spMkLst>
        </pc:spChg>
        <pc:spChg chg="add mod">
          <ac:chgData name="Akhmetov, Dmitry" userId="1d39d2a1-c911-49c8-99e8-36840f8b699a" providerId="ADAL" clId="{23CF5BE7-12C2-4FF3-9DFB-9AD15CCD667B}" dt="2022-12-07T23:07:32.630" v="1212"/>
          <ac:spMkLst>
            <pc:docMk/>
            <pc:sldMk cId="1818609271" sldId="2144867147"/>
            <ac:spMk id="19" creationId="{D2EDF08F-1E3E-4A14-97AA-B078EAE17F29}"/>
          </ac:spMkLst>
        </pc:spChg>
        <pc:spChg chg="add mod">
          <ac:chgData name="Akhmetov, Dmitry" userId="1d39d2a1-c911-49c8-99e8-36840f8b699a" providerId="ADAL" clId="{23CF5BE7-12C2-4FF3-9DFB-9AD15CCD667B}" dt="2022-12-07T23:07:32.630" v="1212"/>
          <ac:spMkLst>
            <pc:docMk/>
            <pc:sldMk cId="1818609271" sldId="2144867147"/>
            <ac:spMk id="20" creationId="{FDA390FE-680B-41D6-B83F-4269C0D6762D}"/>
          </ac:spMkLst>
        </pc:spChg>
        <pc:spChg chg="add mod">
          <ac:chgData name="Akhmetov, Dmitry" userId="1d39d2a1-c911-49c8-99e8-36840f8b699a" providerId="ADAL" clId="{23CF5BE7-12C2-4FF3-9DFB-9AD15CCD667B}" dt="2022-12-07T23:07:32.630" v="1212"/>
          <ac:spMkLst>
            <pc:docMk/>
            <pc:sldMk cId="1818609271" sldId="2144867147"/>
            <ac:spMk id="21" creationId="{1197773C-1E7C-4931-B988-F81A12F1C7C5}"/>
          </ac:spMkLst>
        </pc:spChg>
        <pc:graphicFrameChg chg="add mod">
          <ac:chgData name="Akhmetov, Dmitry" userId="1d39d2a1-c911-49c8-99e8-36840f8b699a" providerId="ADAL" clId="{23CF5BE7-12C2-4FF3-9DFB-9AD15CCD667B}" dt="2022-12-07T23:07:32.630" v="1212"/>
          <ac:graphicFrameMkLst>
            <pc:docMk/>
            <pc:sldMk cId="1818609271" sldId="2144867147"/>
            <ac:graphicFrameMk id="11" creationId="{A0DC4B05-552E-4067-BADB-4DB22D7C6A01}"/>
          </ac:graphicFrameMkLst>
        </pc:graphicFrameChg>
        <pc:cxnChg chg="add mod">
          <ac:chgData name="Akhmetov, Dmitry" userId="1d39d2a1-c911-49c8-99e8-36840f8b699a" providerId="ADAL" clId="{23CF5BE7-12C2-4FF3-9DFB-9AD15CCD667B}" dt="2022-12-07T23:07:32.630" v="1212"/>
          <ac:cxnSpMkLst>
            <pc:docMk/>
            <pc:sldMk cId="1818609271" sldId="2144867147"/>
            <ac:cxnSpMk id="12" creationId="{AE9648E4-8FAB-44EE-9949-635E6AA3B5A0}"/>
          </ac:cxnSpMkLst>
        </pc:cxnChg>
        <pc:cxnChg chg="add mod">
          <ac:chgData name="Akhmetov, Dmitry" userId="1d39d2a1-c911-49c8-99e8-36840f8b699a" providerId="ADAL" clId="{23CF5BE7-12C2-4FF3-9DFB-9AD15CCD667B}" dt="2022-12-07T23:07:32.630" v="1212"/>
          <ac:cxnSpMkLst>
            <pc:docMk/>
            <pc:sldMk cId="1818609271" sldId="2144867147"/>
            <ac:cxnSpMk id="14" creationId="{FE868B2D-37C9-4701-AED1-CC6B73D08EC5}"/>
          </ac:cxnSpMkLst>
        </pc:cxnChg>
        <pc:cxnChg chg="add mod">
          <ac:chgData name="Akhmetov, Dmitry" userId="1d39d2a1-c911-49c8-99e8-36840f8b699a" providerId="ADAL" clId="{23CF5BE7-12C2-4FF3-9DFB-9AD15CCD667B}" dt="2022-12-07T23:07:32.630" v="1212"/>
          <ac:cxnSpMkLst>
            <pc:docMk/>
            <pc:sldMk cId="1818609271" sldId="2144867147"/>
            <ac:cxnSpMk id="16" creationId="{2A598604-631D-42FA-BC26-1E118EFA9C5D}"/>
          </ac:cxnSpMkLst>
        </pc:cxnChg>
      </pc:sldChg>
      <pc:sldMasterChg chg="modSp mod modSldLayout">
        <pc:chgData name="Akhmetov, Dmitry" userId="1d39d2a1-c911-49c8-99e8-36840f8b699a" providerId="ADAL" clId="{23CF5BE7-12C2-4FF3-9DFB-9AD15CCD667B}" dt="2022-12-07T23:18:28.940" v="1296" actId="20577"/>
        <pc:sldMasterMkLst>
          <pc:docMk/>
          <pc:sldMasterMk cId="0" sldId="2147483648"/>
        </pc:sldMasterMkLst>
        <pc:spChg chg="mod">
          <ac:chgData name="Akhmetov, Dmitry" userId="1d39d2a1-c911-49c8-99e8-36840f8b699a" providerId="ADAL" clId="{23CF5BE7-12C2-4FF3-9DFB-9AD15CCD667B}" dt="2022-12-07T23:18:28.940" v="1296" actId="20577"/>
          <ac:spMkLst>
            <pc:docMk/>
            <pc:sldMasterMk cId="0" sldId="2147483648"/>
            <ac:spMk id="10" creationId="{00000000-0000-0000-0000-000000000000}"/>
          </ac:spMkLst>
        </pc:spChg>
        <pc:spChg chg="mod">
          <ac:chgData name="Akhmetov, Dmitry" userId="1d39d2a1-c911-49c8-99e8-36840f8b699a" providerId="ADAL" clId="{23CF5BE7-12C2-4FF3-9DFB-9AD15CCD667B}" dt="2022-12-07T23:03:36.628" v="1166" actId="6549"/>
          <ac:spMkLst>
            <pc:docMk/>
            <pc:sldMasterMk cId="0" sldId="2147483648"/>
            <ac:spMk id="1028" creationId="{00000000-0000-0000-0000-000000000000}"/>
          </ac:spMkLst>
        </pc:spChg>
        <pc:sldLayoutChg chg="modSp">
          <pc:chgData name="Akhmetov, Dmitry" userId="1d39d2a1-c911-49c8-99e8-36840f8b699a" providerId="ADAL" clId="{23CF5BE7-12C2-4FF3-9DFB-9AD15CCD667B}" dt="2022-12-07T23:03:28.069" v="1160"/>
          <pc:sldLayoutMkLst>
            <pc:docMk/>
            <pc:sldMasterMk cId="0" sldId="2147483648"/>
            <pc:sldLayoutMk cId="0" sldId="2147483649"/>
          </pc:sldLayoutMkLst>
          <pc:spChg chg="mod">
            <ac:chgData name="Akhmetov, Dmitry" userId="1d39d2a1-c911-49c8-99e8-36840f8b699a" providerId="ADAL" clId="{23CF5BE7-12C2-4FF3-9DFB-9AD15CCD667B}" dt="2022-12-07T23:03:28.069" v="1160"/>
            <ac:spMkLst>
              <pc:docMk/>
              <pc:sldMasterMk cId="0" sldId="2147483648"/>
              <pc:sldLayoutMk cId="0" sldId="2147483649"/>
              <ac:spMk id="5" creationId="{00000000-0000-0000-0000-000000000000}"/>
            </ac:spMkLst>
          </pc:spChg>
        </pc:sldLayoutChg>
        <pc:sldLayoutChg chg="modSp">
          <pc:chgData name="Akhmetov, Dmitry" userId="1d39d2a1-c911-49c8-99e8-36840f8b699a" providerId="ADAL" clId="{23CF5BE7-12C2-4FF3-9DFB-9AD15CCD667B}" dt="2022-12-07T23:03:28.069" v="1160"/>
          <pc:sldLayoutMkLst>
            <pc:docMk/>
            <pc:sldMasterMk cId="0" sldId="2147483648"/>
            <pc:sldLayoutMk cId="0" sldId="2147483650"/>
          </pc:sldLayoutMkLst>
          <pc:spChg chg="mod">
            <ac:chgData name="Akhmetov, Dmitry" userId="1d39d2a1-c911-49c8-99e8-36840f8b699a" providerId="ADAL" clId="{23CF5BE7-12C2-4FF3-9DFB-9AD15CCD667B}" dt="2022-12-07T23:03:28.069" v="1160"/>
            <ac:spMkLst>
              <pc:docMk/>
              <pc:sldMasterMk cId="0" sldId="2147483648"/>
              <pc:sldLayoutMk cId="0" sldId="2147483650"/>
              <ac:spMk id="11" creationId="{00000000-0000-0000-0000-000000000000}"/>
            </ac:spMkLst>
          </pc:spChg>
        </pc:sldLayoutChg>
        <pc:sldLayoutChg chg="modSp">
          <pc:chgData name="Akhmetov, Dmitry" userId="1d39d2a1-c911-49c8-99e8-36840f8b699a" providerId="ADAL" clId="{23CF5BE7-12C2-4FF3-9DFB-9AD15CCD667B}" dt="2022-12-07T23:03:28.069" v="1160"/>
          <pc:sldLayoutMkLst>
            <pc:docMk/>
            <pc:sldMasterMk cId="0" sldId="2147483648"/>
            <pc:sldLayoutMk cId="0" sldId="2147483651"/>
          </pc:sldLayoutMkLst>
          <pc:spChg chg="mod">
            <ac:chgData name="Akhmetov, Dmitry" userId="1d39d2a1-c911-49c8-99e8-36840f8b699a" providerId="ADAL" clId="{23CF5BE7-12C2-4FF3-9DFB-9AD15CCD667B}" dt="2022-12-07T23:03:28.069" v="1160"/>
            <ac:spMkLst>
              <pc:docMk/>
              <pc:sldMasterMk cId="0" sldId="2147483648"/>
              <pc:sldLayoutMk cId="0" sldId="2147483651"/>
              <ac:spMk id="5" creationId="{00000000-0000-0000-0000-000000000000}"/>
            </ac:spMkLst>
          </pc:spChg>
        </pc:sldLayoutChg>
        <pc:sldLayoutChg chg="modSp">
          <pc:chgData name="Akhmetov, Dmitry" userId="1d39d2a1-c911-49c8-99e8-36840f8b699a" providerId="ADAL" clId="{23CF5BE7-12C2-4FF3-9DFB-9AD15CCD667B}" dt="2022-12-07T23:03:28.069" v="1160"/>
          <pc:sldLayoutMkLst>
            <pc:docMk/>
            <pc:sldMasterMk cId="0" sldId="2147483648"/>
            <pc:sldLayoutMk cId="0" sldId="2147483652"/>
          </pc:sldLayoutMkLst>
          <pc:spChg chg="mod">
            <ac:chgData name="Akhmetov, Dmitry" userId="1d39d2a1-c911-49c8-99e8-36840f8b699a" providerId="ADAL" clId="{23CF5BE7-12C2-4FF3-9DFB-9AD15CCD667B}" dt="2022-12-07T23:03:28.069" v="1160"/>
            <ac:spMkLst>
              <pc:docMk/>
              <pc:sldMasterMk cId="0" sldId="2147483648"/>
              <pc:sldLayoutMk cId="0" sldId="2147483652"/>
              <ac:spMk id="6" creationId="{00000000-0000-0000-0000-000000000000}"/>
            </ac:spMkLst>
          </pc:spChg>
        </pc:sldLayoutChg>
        <pc:sldLayoutChg chg="modSp">
          <pc:chgData name="Akhmetov, Dmitry" userId="1d39d2a1-c911-49c8-99e8-36840f8b699a" providerId="ADAL" clId="{23CF5BE7-12C2-4FF3-9DFB-9AD15CCD667B}" dt="2022-12-07T23:03:28.069" v="1160"/>
          <pc:sldLayoutMkLst>
            <pc:docMk/>
            <pc:sldMasterMk cId="0" sldId="2147483648"/>
            <pc:sldLayoutMk cId="0" sldId="2147483653"/>
          </pc:sldLayoutMkLst>
          <pc:spChg chg="mod">
            <ac:chgData name="Akhmetov, Dmitry" userId="1d39d2a1-c911-49c8-99e8-36840f8b699a" providerId="ADAL" clId="{23CF5BE7-12C2-4FF3-9DFB-9AD15CCD667B}" dt="2022-12-07T23:03:28.069" v="1160"/>
            <ac:spMkLst>
              <pc:docMk/>
              <pc:sldMasterMk cId="0" sldId="2147483648"/>
              <pc:sldLayoutMk cId="0" sldId="2147483653"/>
              <ac:spMk id="8" creationId="{00000000-0000-0000-0000-000000000000}"/>
            </ac:spMkLst>
          </pc:spChg>
        </pc:sldLayoutChg>
        <pc:sldLayoutChg chg="modSp">
          <pc:chgData name="Akhmetov, Dmitry" userId="1d39d2a1-c911-49c8-99e8-36840f8b699a" providerId="ADAL" clId="{23CF5BE7-12C2-4FF3-9DFB-9AD15CCD667B}" dt="2022-12-07T23:03:28.069" v="1160"/>
          <pc:sldLayoutMkLst>
            <pc:docMk/>
            <pc:sldMasterMk cId="0" sldId="2147483648"/>
            <pc:sldLayoutMk cId="0" sldId="2147483654"/>
          </pc:sldLayoutMkLst>
          <pc:spChg chg="mod">
            <ac:chgData name="Akhmetov, Dmitry" userId="1d39d2a1-c911-49c8-99e8-36840f8b699a" providerId="ADAL" clId="{23CF5BE7-12C2-4FF3-9DFB-9AD15CCD667B}" dt="2022-12-07T23:03:28.069" v="1160"/>
            <ac:spMkLst>
              <pc:docMk/>
              <pc:sldMasterMk cId="0" sldId="2147483648"/>
              <pc:sldLayoutMk cId="0" sldId="2147483654"/>
              <ac:spMk id="4" creationId="{00000000-0000-0000-0000-000000000000}"/>
            </ac:spMkLst>
          </pc:spChg>
        </pc:sldLayoutChg>
        <pc:sldLayoutChg chg="modSp">
          <pc:chgData name="Akhmetov, Dmitry" userId="1d39d2a1-c911-49c8-99e8-36840f8b699a" providerId="ADAL" clId="{23CF5BE7-12C2-4FF3-9DFB-9AD15CCD667B}" dt="2022-12-07T23:03:28.069" v="1160"/>
          <pc:sldLayoutMkLst>
            <pc:docMk/>
            <pc:sldMasterMk cId="0" sldId="2147483648"/>
            <pc:sldLayoutMk cId="0" sldId="2147483655"/>
          </pc:sldLayoutMkLst>
          <pc:spChg chg="mod">
            <ac:chgData name="Akhmetov, Dmitry" userId="1d39d2a1-c911-49c8-99e8-36840f8b699a" providerId="ADAL" clId="{23CF5BE7-12C2-4FF3-9DFB-9AD15CCD667B}" dt="2022-12-07T23:03:28.069" v="1160"/>
            <ac:spMkLst>
              <pc:docMk/>
              <pc:sldMasterMk cId="0" sldId="2147483648"/>
              <pc:sldLayoutMk cId="0" sldId="2147483655"/>
              <ac:spMk id="3" creationId="{00000000-0000-0000-0000-000000000000}"/>
            </ac:spMkLst>
          </pc:spChg>
        </pc:sldLayoutChg>
        <pc:sldLayoutChg chg="modSp">
          <pc:chgData name="Akhmetov, Dmitry" userId="1d39d2a1-c911-49c8-99e8-36840f8b699a" providerId="ADAL" clId="{23CF5BE7-12C2-4FF3-9DFB-9AD15CCD667B}" dt="2022-12-07T23:03:28.069" v="1160"/>
          <pc:sldLayoutMkLst>
            <pc:docMk/>
            <pc:sldMasterMk cId="0" sldId="2147483648"/>
            <pc:sldLayoutMk cId="0" sldId="2147483658"/>
          </pc:sldLayoutMkLst>
          <pc:spChg chg="mod">
            <ac:chgData name="Akhmetov, Dmitry" userId="1d39d2a1-c911-49c8-99e8-36840f8b699a" providerId="ADAL" clId="{23CF5BE7-12C2-4FF3-9DFB-9AD15CCD667B}" dt="2022-12-07T23:03:28.069" v="1160"/>
            <ac:spMkLst>
              <pc:docMk/>
              <pc:sldMasterMk cId="0" sldId="2147483648"/>
              <pc:sldLayoutMk cId="0" sldId="2147483658"/>
              <ac:spMk id="5" creationId="{00000000-0000-0000-0000-000000000000}"/>
            </ac:spMkLst>
          </pc:spChg>
        </pc:sldLayoutChg>
        <pc:sldLayoutChg chg="modSp">
          <pc:chgData name="Akhmetov, Dmitry" userId="1d39d2a1-c911-49c8-99e8-36840f8b699a" providerId="ADAL" clId="{23CF5BE7-12C2-4FF3-9DFB-9AD15CCD667B}" dt="2022-12-07T23:03:28.069" v="1160"/>
          <pc:sldLayoutMkLst>
            <pc:docMk/>
            <pc:sldMasterMk cId="0" sldId="2147483648"/>
            <pc:sldLayoutMk cId="0" sldId="2147483659"/>
          </pc:sldLayoutMkLst>
          <pc:spChg chg="mod">
            <ac:chgData name="Akhmetov, Dmitry" userId="1d39d2a1-c911-49c8-99e8-36840f8b699a" providerId="ADAL" clId="{23CF5BE7-12C2-4FF3-9DFB-9AD15CCD667B}" dt="2022-12-07T23:03:28.069" v="1160"/>
            <ac:spMkLst>
              <pc:docMk/>
              <pc:sldMasterMk cId="0" sldId="2147483648"/>
              <pc:sldLayoutMk cId="0" sldId="2147483659"/>
              <ac:spMk id="5" creationId="{00000000-0000-0000-0000-000000000000}"/>
            </ac:spMkLst>
          </pc:spChg>
        </pc:sldLayoutChg>
      </pc:sldMasterChg>
      <pc:sldMasterChg chg="del delSldLayout">
        <pc:chgData name="Akhmetov, Dmitry" userId="1d39d2a1-c911-49c8-99e8-36840f8b699a" providerId="ADAL" clId="{23CF5BE7-12C2-4FF3-9DFB-9AD15CCD667B}" dt="2022-12-07T23:03:06.133" v="1159" actId="2696"/>
        <pc:sldMasterMkLst>
          <pc:docMk/>
          <pc:sldMasterMk cId="1850696118" sldId="2147483660"/>
        </pc:sldMasterMkLst>
        <pc:sldLayoutChg chg="del">
          <pc:chgData name="Akhmetov, Dmitry" userId="1d39d2a1-c911-49c8-99e8-36840f8b699a" providerId="ADAL" clId="{23CF5BE7-12C2-4FF3-9DFB-9AD15CCD667B}" dt="2022-12-07T23:03:06.128" v="1153" actId="2696"/>
          <pc:sldLayoutMkLst>
            <pc:docMk/>
            <pc:sldMasterMk cId="1850696118" sldId="2147483660"/>
            <pc:sldLayoutMk cId="155217117" sldId="2147483661"/>
          </pc:sldLayoutMkLst>
        </pc:sldLayoutChg>
        <pc:sldLayoutChg chg="del">
          <pc:chgData name="Akhmetov, Dmitry" userId="1d39d2a1-c911-49c8-99e8-36840f8b699a" providerId="ADAL" clId="{23CF5BE7-12C2-4FF3-9DFB-9AD15CCD667B}" dt="2022-12-07T23:03:06.129" v="1154" actId="2696"/>
          <pc:sldLayoutMkLst>
            <pc:docMk/>
            <pc:sldMasterMk cId="1850696118" sldId="2147483660"/>
            <pc:sldLayoutMk cId="1054179697" sldId="2147483662"/>
          </pc:sldLayoutMkLst>
        </pc:sldLayoutChg>
        <pc:sldLayoutChg chg="del">
          <pc:chgData name="Akhmetov, Dmitry" userId="1d39d2a1-c911-49c8-99e8-36840f8b699a" providerId="ADAL" clId="{23CF5BE7-12C2-4FF3-9DFB-9AD15CCD667B}" dt="2022-12-07T23:03:06.130" v="1155" actId="2696"/>
          <pc:sldLayoutMkLst>
            <pc:docMk/>
            <pc:sldMasterMk cId="1850696118" sldId="2147483660"/>
            <pc:sldLayoutMk cId="3131635914" sldId="2147483663"/>
          </pc:sldLayoutMkLst>
        </pc:sldLayoutChg>
        <pc:sldLayoutChg chg="del">
          <pc:chgData name="Akhmetov, Dmitry" userId="1d39d2a1-c911-49c8-99e8-36840f8b699a" providerId="ADAL" clId="{23CF5BE7-12C2-4FF3-9DFB-9AD15CCD667B}" dt="2022-12-07T23:03:06.131" v="1156" actId="2696"/>
          <pc:sldLayoutMkLst>
            <pc:docMk/>
            <pc:sldMasterMk cId="1850696118" sldId="2147483660"/>
            <pc:sldLayoutMk cId="2317932495" sldId="2147483664"/>
          </pc:sldLayoutMkLst>
        </pc:sldLayoutChg>
        <pc:sldLayoutChg chg="del">
          <pc:chgData name="Akhmetov, Dmitry" userId="1d39d2a1-c911-49c8-99e8-36840f8b699a" providerId="ADAL" clId="{23CF5BE7-12C2-4FF3-9DFB-9AD15CCD667B}" dt="2022-12-07T23:03:06.131" v="1157" actId="2696"/>
          <pc:sldLayoutMkLst>
            <pc:docMk/>
            <pc:sldMasterMk cId="1850696118" sldId="2147483660"/>
            <pc:sldLayoutMk cId="4202671957" sldId="2147483665"/>
          </pc:sldLayoutMkLst>
        </pc:sldLayoutChg>
        <pc:sldLayoutChg chg="del">
          <pc:chgData name="Akhmetov, Dmitry" userId="1d39d2a1-c911-49c8-99e8-36840f8b699a" providerId="ADAL" clId="{23CF5BE7-12C2-4FF3-9DFB-9AD15CCD667B}" dt="2022-12-07T23:03:06.132" v="1158" actId="2696"/>
          <pc:sldLayoutMkLst>
            <pc:docMk/>
            <pc:sldMasterMk cId="1850696118" sldId="2147483660"/>
            <pc:sldLayoutMk cId="1657144971" sldId="2147483666"/>
          </pc:sldLayoutMkLst>
        </pc:sldLayoutChg>
        <pc:sldLayoutChg chg="del">
          <pc:chgData name="Akhmetov, Dmitry" userId="1d39d2a1-c911-49c8-99e8-36840f8b699a" providerId="ADAL" clId="{23CF5BE7-12C2-4FF3-9DFB-9AD15CCD667B}" dt="2022-12-07T23:02:56.064" v="1148" actId="2696"/>
          <pc:sldLayoutMkLst>
            <pc:docMk/>
            <pc:sldMasterMk cId="1850696118" sldId="2147483660"/>
            <pc:sldLayoutMk cId="1892526647" sldId="2147483667"/>
          </pc:sldLayoutMkLst>
        </pc:sldLayoutChg>
        <pc:sldLayoutChg chg="del">
          <pc:chgData name="Akhmetov, Dmitry" userId="1d39d2a1-c911-49c8-99e8-36840f8b699a" providerId="ADAL" clId="{23CF5BE7-12C2-4FF3-9DFB-9AD15CCD667B}" dt="2022-12-07T23:02:56.070" v="1149" actId="2696"/>
          <pc:sldLayoutMkLst>
            <pc:docMk/>
            <pc:sldMasterMk cId="1850696118" sldId="2147483660"/>
            <pc:sldLayoutMk cId="438223135" sldId="2147483668"/>
          </pc:sldLayoutMkLst>
        </pc:sldLayoutChg>
        <pc:sldLayoutChg chg="del">
          <pc:chgData name="Akhmetov, Dmitry" userId="1d39d2a1-c911-49c8-99e8-36840f8b699a" providerId="ADAL" clId="{23CF5BE7-12C2-4FF3-9DFB-9AD15CCD667B}" dt="2022-12-07T23:02:56.074" v="1150" actId="2696"/>
          <pc:sldLayoutMkLst>
            <pc:docMk/>
            <pc:sldMasterMk cId="1850696118" sldId="2147483660"/>
            <pc:sldLayoutMk cId="2629332951" sldId="2147483669"/>
          </pc:sldLayoutMkLst>
        </pc:sldLayoutChg>
        <pc:sldLayoutChg chg="del">
          <pc:chgData name="Akhmetov, Dmitry" userId="1d39d2a1-c911-49c8-99e8-36840f8b699a" providerId="ADAL" clId="{23CF5BE7-12C2-4FF3-9DFB-9AD15CCD667B}" dt="2022-12-07T23:02:56.078" v="1151" actId="2696"/>
          <pc:sldLayoutMkLst>
            <pc:docMk/>
            <pc:sldMasterMk cId="1850696118" sldId="2147483660"/>
            <pc:sldLayoutMk cId="838676966" sldId="2147483670"/>
          </pc:sldLayoutMkLst>
        </pc:sldLayoutChg>
        <pc:sldLayoutChg chg="del">
          <pc:chgData name="Akhmetov, Dmitry" userId="1d39d2a1-c911-49c8-99e8-36840f8b699a" providerId="ADAL" clId="{23CF5BE7-12C2-4FF3-9DFB-9AD15CCD667B}" dt="2022-12-07T23:02:56.083" v="1152" actId="2696"/>
          <pc:sldLayoutMkLst>
            <pc:docMk/>
            <pc:sldMasterMk cId="1850696118" sldId="2147483660"/>
            <pc:sldLayoutMk cId="1196056791" sldId="2147483671"/>
          </pc:sldLayoutMkLst>
        </pc:sldLayoutChg>
        <pc:sldLayoutChg chg="del">
          <pc:chgData name="Akhmetov, Dmitry" userId="1d39d2a1-c911-49c8-99e8-36840f8b699a" providerId="ADAL" clId="{23CF5BE7-12C2-4FF3-9DFB-9AD15CCD667B}" dt="2022-12-07T23:02:47.669" v="1144" actId="2696"/>
          <pc:sldLayoutMkLst>
            <pc:docMk/>
            <pc:sldMasterMk cId="1850696118" sldId="2147483660"/>
            <pc:sldLayoutMk cId="3501138184" sldId="2147483672"/>
          </pc:sldLayoutMkLst>
        </pc:sldLayoutChg>
        <pc:sldLayoutChg chg="del">
          <pc:chgData name="Akhmetov, Dmitry" userId="1d39d2a1-c911-49c8-99e8-36840f8b699a" providerId="ADAL" clId="{23CF5BE7-12C2-4FF3-9DFB-9AD15CCD667B}" dt="2022-12-07T23:02:47.671" v="1145" actId="2696"/>
          <pc:sldLayoutMkLst>
            <pc:docMk/>
            <pc:sldMasterMk cId="1850696118" sldId="2147483660"/>
            <pc:sldLayoutMk cId="3479609795" sldId="2147483673"/>
          </pc:sldLayoutMkLst>
        </pc:sldLayoutChg>
        <pc:sldLayoutChg chg="del">
          <pc:chgData name="Akhmetov, Dmitry" userId="1d39d2a1-c911-49c8-99e8-36840f8b699a" providerId="ADAL" clId="{23CF5BE7-12C2-4FF3-9DFB-9AD15CCD667B}" dt="2022-12-07T23:02:47.684" v="1146" actId="2696"/>
          <pc:sldLayoutMkLst>
            <pc:docMk/>
            <pc:sldMasterMk cId="1850696118" sldId="2147483660"/>
            <pc:sldLayoutMk cId="1551913234" sldId="2147483674"/>
          </pc:sldLayoutMkLst>
        </pc:sldLayoutChg>
        <pc:sldLayoutChg chg="del">
          <pc:chgData name="Akhmetov, Dmitry" userId="1d39d2a1-c911-49c8-99e8-36840f8b699a" providerId="ADAL" clId="{23CF5BE7-12C2-4FF3-9DFB-9AD15CCD667B}" dt="2022-12-07T23:02:47.687" v="1147" actId="2696"/>
          <pc:sldLayoutMkLst>
            <pc:docMk/>
            <pc:sldMasterMk cId="1850696118" sldId="2147483660"/>
            <pc:sldLayoutMk cId="1415429317" sldId="2147483675"/>
          </pc:sldLayoutMkLst>
        </pc:sldLayoutChg>
        <pc:sldLayoutChg chg="del">
          <pc:chgData name="Akhmetov, Dmitry" userId="1d39d2a1-c911-49c8-99e8-36840f8b699a" providerId="ADAL" clId="{23CF5BE7-12C2-4FF3-9DFB-9AD15CCD667B}" dt="2022-12-07T23:02:47.663" v="1143" actId="2696"/>
          <pc:sldLayoutMkLst>
            <pc:docMk/>
            <pc:sldMasterMk cId="1850696118" sldId="2147483660"/>
            <pc:sldLayoutMk cId="1350498483" sldId="2147483676"/>
          </pc:sldLayoutMkLst>
        </pc:sldLayoutChg>
        <pc:sldLayoutChg chg="del">
          <pc:chgData name="Akhmetov, Dmitry" userId="1d39d2a1-c911-49c8-99e8-36840f8b699a" providerId="ADAL" clId="{23CF5BE7-12C2-4FF3-9DFB-9AD15CCD667B}" dt="2022-12-07T23:02:40.875" v="1133" actId="2696"/>
          <pc:sldLayoutMkLst>
            <pc:docMk/>
            <pc:sldMasterMk cId="1850696118" sldId="2147483660"/>
            <pc:sldLayoutMk cId="1974241283" sldId="2147483677"/>
          </pc:sldLayoutMkLst>
        </pc:sldLayoutChg>
        <pc:sldLayoutChg chg="del">
          <pc:chgData name="Akhmetov, Dmitry" userId="1d39d2a1-c911-49c8-99e8-36840f8b699a" providerId="ADAL" clId="{23CF5BE7-12C2-4FF3-9DFB-9AD15CCD667B}" dt="2022-12-07T23:02:40.880" v="1134" actId="2696"/>
          <pc:sldLayoutMkLst>
            <pc:docMk/>
            <pc:sldMasterMk cId="1850696118" sldId="2147483660"/>
            <pc:sldLayoutMk cId="3673043027" sldId="2147483678"/>
          </pc:sldLayoutMkLst>
        </pc:sldLayoutChg>
        <pc:sldLayoutChg chg="del">
          <pc:chgData name="Akhmetov, Dmitry" userId="1d39d2a1-c911-49c8-99e8-36840f8b699a" providerId="ADAL" clId="{23CF5BE7-12C2-4FF3-9DFB-9AD15CCD667B}" dt="2022-12-07T23:02:40.887" v="1135" actId="2696"/>
          <pc:sldLayoutMkLst>
            <pc:docMk/>
            <pc:sldMasterMk cId="1850696118" sldId="2147483660"/>
            <pc:sldLayoutMk cId="162482645" sldId="2147483679"/>
          </pc:sldLayoutMkLst>
        </pc:sldLayoutChg>
        <pc:sldLayoutChg chg="del">
          <pc:chgData name="Akhmetov, Dmitry" userId="1d39d2a1-c911-49c8-99e8-36840f8b699a" providerId="ADAL" clId="{23CF5BE7-12C2-4FF3-9DFB-9AD15CCD667B}" dt="2022-12-07T23:02:40.893" v="1136" actId="2696"/>
          <pc:sldLayoutMkLst>
            <pc:docMk/>
            <pc:sldMasterMk cId="1850696118" sldId="2147483660"/>
            <pc:sldLayoutMk cId="3968784199" sldId="2147483680"/>
          </pc:sldLayoutMkLst>
        </pc:sldLayoutChg>
        <pc:sldLayoutChg chg="del">
          <pc:chgData name="Akhmetov, Dmitry" userId="1d39d2a1-c911-49c8-99e8-36840f8b699a" providerId="ADAL" clId="{23CF5BE7-12C2-4FF3-9DFB-9AD15CCD667B}" dt="2022-12-07T23:02:40.897" v="1137" actId="2696"/>
          <pc:sldLayoutMkLst>
            <pc:docMk/>
            <pc:sldMasterMk cId="1850696118" sldId="2147483660"/>
            <pc:sldLayoutMk cId="1286423895" sldId="2147483681"/>
          </pc:sldLayoutMkLst>
        </pc:sldLayoutChg>
        <pc:sldLayoutChg chg="del">
          <pc:chgData name="Akhmetov, Dmitry" userId="1d39d2a1-c911-49c8-99e8-36840f8b699a" providerId="ADAL" clId="{23CF5BE7-12C2-4FF3-9DFB-9AD15CCD667B}" dt="2022-12-07T23:02:40.904" v="1140" actId="2696"/>
          <pc:sldLayoutMkLst>
            <pc:docMk/>
            <pc:sldMasterMk cId="1850696118" sldId="2147483660"/>
            <pc:sldLayoutMk cId="1362180330" sldId="2147483682"/>
          </pc:sldLayoutMkLst>
        </pc:sldLayoutChg>
        <pc:sldLayoutChg chg="del">
          <pc:chgData name="Akhmetov, Dmitry" userId="1d39d2a1-c911-49c8-99e8-36840f8b699a" providerId="ADAL" clId="{23CF5BE7-12C2-4FF3-9DFB-9AD15CCD667B}" dt="2022-12-07T23:02:40.909" v="1142" actId="2696"/>
          <pc:sldLayoutMkLst>
            <pc:docMk/>
            <pc:sldMasterMk cId="1850696118" sldId="2147483660"/>
            <pc:sldLayoutMk cId="2129175934" sldId="2147483683"/>
          </pc:sldLayoutMkLst>
        </pc:sldLayoutChg>
        <pc:sldLayoutChg chg="del">
          <pc:chgData name="Akhmetov, Dmitry" userId="1d39d2a1-c911-49c8-99e8-36840f8b699a" providerId="ADAL" clId="{23CF5BE7-12C2-4FF3-9DFB-9AD15CCD667B}" dt="2022-12-07T23:02:40.908" v="1141" actId="2696"/>
          <pc:sldLayoutMkLst>
            <pc:docMk/>
            <pc:sldMasterMk cId="1850696118" sldId="2147483660"/>
            <pc:sldLayoutMk cId="3273996376" sldId="2147483684"/>
          </pc:sldLayoutMkLst>
        </pc:sldLayoutChg>
        <pc:sldLayoutChg chg="del">
          <pc:chgData name="Akhmetov, Dmitry" userId="1d39d2a1-c911-49c8-99e8-36840f8b699a" providerId="ADAL" clId="{23CF5BE7-12C2-4FF3-9DFB-9AD15CCD667B}" dt="2022-12-07T23:02:40.903" v="1139" actId="2696"/>
          <pc:sldLayoutMkLst>
            <pc:docMk/>
            <pc:sldMasterMk cId="1850696118" sldId="2147483660"/>
            <pc:sldLayoutMk cId="342972700" sldId="2147483685"/>
          </pc:sldLayoutMkLst>
        </pc:sldLayoutChg>
        <pc:sldLayoutChg chg="del">
          <pc:chgData name="Akhmetov, Dmitry" userId="1d39d2a1-c911-49c8-99e8-36840f8b699a" providerId="ADAL" clId="{23CF5BE7-12C2-4FF3-9DFB-9AD15CCD667B}" dt="2022-12-07T23:02:40.901" v="1138" actId="2696"/>
          <pc:sldLayoutMkLst>
            <pc:docMk/>
            <pc:sldMasterMk cId="1850696118" sldId="2147483660"/>
            <pc:sldLayoutMk cId="799748167" sldId="2147483686"/>
          </pc:sldLayoutMkLst>
        </pc:sldLayoutChg>
      </pc:sldMasterChg>
      <pc:sldMasterChg chg="del delSldLayout">
        <pc:chgData name="Akhmetov, Dmitry" userId="1d39d2a1-c911-49c8-99e8-36840f8b699a" providerId="ADAL" clId="{23CF5BE7-12C2-4FF3-9DFB-9AD15CCD667B}" dt="2022-12-07T22:50:05.291" v="334" actId="47"/>
        <pc:sldMasterMkLst>
          <pc:docMk/>
          <pc:sldMasterMk cId="1525769164" sldId="2147483687"/>
        </pc:sldMasterMkLst>
        <pc:sldLayoutChg chg="del">
          <pc:chgData name="Akhmetov, Dmitry" userId="1d39d2a1-c911-49c8-99e8-36840f8b699a" providerId="ADAL" clId="{23CF5BE7-12C2-4FF3-9DFB-9AD15CCD667B}" dt="2022-12-07T22:50:05.291" v="334" actId="47"/>
          <pc:sldLayoutMkLst>
            <pc:docMk/>
            <pc:sldMasterMk cId="1525769164" sldId="2147483687"/>
            <pc:sldLayoutMk cId="501467600" sldId="2147483688"/>
          </pc:sldLayoutMkLst>
        </pc:sldLayoutChg>
        <pc:sldLayoutChg chg="del">
          <pc:chgData name="Akhmetov, Dmitry" userId="1d39d2a1-c911-49c8-99e8-36840f8b699a" providerId="ADAL" clId="{23CF5BE7-12C2-4FF3-9DFB-9AD15CCD667B}" dt="2022-12-07T22:50:05.291" v="334" actId="47"/>
          <pc:sldLayoutMkLst>
            <pc:docMk/>
            <pc:sldMasterMk cId="1525769164" sldId="2147483687"/>
            <pc:sldLayoutMk cId="4192578590" sldId="2147483689"/>
          </pc:sldLayoutMkLst>
        </pc:sldLayoutChg>
        <pc:sldLayoutChg chg="del">
          <pc:chgData name="Akhmetov, Dmitry" userId="1d39d2a1-c911-49c8-99e8-36840f8b699a" providerId="ADAL" clId="{23CF5BE7-12C2-4FF3-9DFB-9AD15CCD667B}" dt="2022-12-07T22:50:05.291" v="334" actId="47"/>
          <pc:sldLayoutMkLst>
            <pc:docMk/>
            <pc:sldMasterMk cId="1525769164" sldId="2147483687"/>
            <pc:sldLayoutMk cId="3157212057" sldId="2147483690"/>
          </pc:sldLayoutMkLst>
        </pc:sldLayoutChg>
        <pc:sldLayoutChg chg="del">
          <pc:chgData name="Akhmetov, Dmitry" userId="1d39d2a1-c911-49c8-99e8-36840f8b699a" providerId="ADAL" clId="{23CF5BE7-12C2-4FF3-9DFB-9AD15CCD667B}" dt="2022-12-07T22:50:05.291" v="334" actId="47"/>
          <pc:sldLayoutMkLst>
            <pc:docMk/>
            <pc:sldMasterMk cId="1525769164" sldId="2147483687"/>
            <pc:sldLayoutMk cId="2801070884" sldId="2147483691"/>
          </pc:sldLayoutMkLst>
        </pc:sldLayoutChg>
        <pc:sldLayoutChg chg="del">
          <pc:chgData name="Akhmetov, Dmitry" userId="1d39d2a1-c911-49c8-99e8-36840f8b699a" providerId="ADAL" clId="{23CF5BE7-12C2-4FF3-9DFB-9AD15CCD667B}" dt="2022-12-07T22:50:05.291" v="334" actId="47"/>
          <pc:sldLayoutMkLst>
            <pc:docMk/>
            <pc:sldMasterMk cId="1525769164" sldId="2147483687"/>
            <pc:sldLayoutMk cId="1843722006" sldId="2147483692"/>
          </pc:sldLayoutMkLst>
        </pc:sldLayoutChg>
        <pc:sldLayoutChg chg="del">
          <pc:chgData name="Akhmetov, Dmitry" userId="1d39d2a1-c911-49c8-99e8-36840f8b699a" providerId="ADAL" clId="{23CF5BE7-12C2-4FF3-9DFB-9AD15CCD667B}" dt="2022-12-07T22:50:05.291" v="334" actId="47"/>
          <pc:sldLayoutMkLst>
            <pc:docMk/>
            <pc:sldMasterMk cId="1525769164" sldId="2147483687"/>
            <pc:sldLayoutMk cId="499628456" sldId="2147483693"/>
          </pc:sldLayoutMkLst>
        </pc:sldLayoutChg>
        <pc:sldLayoutChg chg="del">
          <pc:chgData name="Akhmetov, Dmitry" userId="1d39d2a1-c911-49c8-99e8-36840f8b699a" providerId="ADAL" clId="{23CF5BE7-12C2-4FF3-9DFB-9AD15CCD667B}" dt="2022-12-07T22:50:05.291" v="334" actId="47"/>
          <pc:sldLayoutMkLst>
            <pc:docMk/>
            <pc:sldMasterMk cId="1525769164" sldId="2147483687"/>
            <pc:sldLayoutMk cId="1684128673" sldId="2147483694"/>
          </pc:sldLayoutMkLst>
        </pc:sldLayoutChg>
        <pc:sldLayoutChg chg="del">
          <pc:chgData name="Akhmetov, Dmitry" userId="1d39d2a1-c911-49c8-99e8-36840f8b699a" providerId="ADAL" clId="{23CF5BE7-12C2-4FF3-9DFB-9AD15CCD667B}" dt="2022-12-07T22:50:05.291" v="334" actId="47"/>
          <pc:sldLayoutMkLst>
            <pc:docMk/>
            <pc:sldMasterMk cId="1525769164" sldId="2147483687"/>
            <pc:sldLayoutMk cId="680297078" sldId="2147483695"/>
          </pc:sldLayoutMkLst>
        </pc:sldLayoutChg>
        <pc:sldLayoutChg chg="del">
          <pc:chgData name="Akhmetov, Dmitry" userId="1d39d2a1-c911-49c8-99e8-36840f8b699a" providerId="ADAL" clId="{23CF5BE7-12C2-4FF3-9DFB-9AD15CCD667B}" dt="2022-12-07T22:50:05.291" v="334" actId="47"/>
          <pc:sldLayoutMkLst>
            <pc:docMk/>
            <pc:sldMasterMk cId="1525769164" sldId="2147483687"/>
            <pc:sldLayoutMk cId="4138905089" sldId="2147483696"/>
          </pc:sldLayoutMkLst>
        </pc:sldLayoutChg>
        <pc:sldLayoutChg chg="del">
          <pc:chgData name="Akhmetov, Dmitry" userId="1d39d2a1-c911-49c8-99e8-36840f8b699a" providerId="ADAL" clId="{23CF5BE7-12C2-4FF3-9DFB-9AD15CCD667B}" dt="2022-12-07T22:50:05.291" v="334" actId="47"/>
          <pc:sldLayoutMkLst>
            <pc:docMk/>
            <pc:sldMasterMk cId="1525769164" sldId="2147483687"/>
            <pc:sldLayoutMk cId="1810090376" sldId="2147483697"/>
          </pc:sldLayoutMkLst>
        </pc:sldLayoutChg>
      </pc:sldMasterChg>
    </pc:docChg>
  </pc:docChgLst>
  <pc:docChgLst>
    <pc:chgData name="Cavalcanti, Dave" userId="9ea5236a-efed-4310-84d3-1764e087ca35" providerId="ADAL" clId="{61A6826B-483A-4EF6-BA87-98D2EB8A22A7}"/>
    <pc:docChg chg="undo custSel modSld">
      <pc:chgData name="Cavalcanti, Dave" userId="9ea5236a-efed-4310-84d3-1764e087ca35" providerId="ADAL" clId="{61A6826B-483A-4EF6-BA87-98D2EB8A22A7}" dt="2022-12-14T17:16:01.933" v="268"/>
      <pc:docMkLst>
        <pc:docMk/>
      </pc:docMkLst>
      <pc:sldChg chg="addCm modCm">
        <pc:chgData name="Cavalcanti, Dave" userId="9ea5236a-efed-4310-84d3-1764e087ca35" providerId="ADAL" clId="{61A6826B-483A-4EF6-BA87-98D2EB8A22A7}" dt="2022-12-14T16:43:45.357" v="159"/>
        <pc:sldMkLst>
          <pc:docMk/>
          <pc:sldMk cId="0" sldId="256"/>
        </pc:sldMkLst>
      </pc:sldChg>
      <pc:sldChg chg="modSp mod addCm modCm">
        <pc:chgData name="Cavalcanti, Dave" userId="9ea5236a-efed-4310-84d3-1764e087ca35" providerId="ADAL" clId="{61A6826B-483A-4EF6-BA87-98D2EB8A22A7}" dt="2022-12-14T16:45:07.481" v="160"/>
        <pc:sldMkLst>
          <pc:docMk/>
          <pc:sldMk cId="1357392624" sldId="366"/>
        </pc:sldMkLst>
        <pc:spChg chg="mod">
          <ac:chgData name="Cavalcanti, Dave" userId="9ea5236a-efed-4310-84d3-1764e087ca35" providerId="ADAL" clId="{61A6826B-483A-4EF6-BA87-98D2EB8A22A7}" dt="2022-12-14T16:42:11.872" v="158" actId="6549"/>
          <ac:spMkLst>
            <pc:docMk/>
            <pc:sldMk cId="1357392624" sldId="366"/>
            <ac:spMk id="3" creationId="{492F4B43-0382-4CF8-B7B6-21DB40E0A9AE}"/>
          </ac:spMkLst>
        </pc:spChg>
      </pc:sldChg>
      <pc:sldChg chg="modCm">
        <pc:chgData name="Cavalcanti, Dave" userId="9ea5236a-efed-4310-84d3-1764e087ca35" providerId="ADAL" clId="{61A6826B-483A-4EF6-BA87-98D2EB8A22A7}" dt="2022-12-14T16:38:11.301" v="119" actId="2056"/>
        <pc:sldMkLst>
          <pc:docMk/>
          <pc:sldMk cId="2793778272" sldId="2144867108"/>
        </pc:sldMkLst>
      </pc:sldChg>
      <pc:sldChg chg="modSp mod addCm">
        <pc:chgData name="Cavalcanti, Dave" userId="9ea5236a-efed-4310-84d3-1764e087ca35" providerId="ADAL" clId="{61A6826B-483A-4EF6-BA87-98D2EB8A22A7}" dt="2022-12-08T00:31:28.529" v="4"/>
        <pc:sldMkLst>
          <pc:docMk/>
          <pc:sldMk cId="1714783265" sldId="2144867136"/>
        </pc:sldMkLst>
        <pc:spChg chg="mod">
          <ac:chgData name="Cavalcanti, Dave" userId="9ea5236a-efed-4310-84d3-1764e087ca35" providerId="ADAL" clId="{61A6826B-483A-4EF6-BA87-98D2EB8A22A7}" dt="2022-12-08T00:29:24.872" v="3" actId="13926"/>
          <ac:spMkLst>
            <pc:docMk/>
            <pc:sldMk cId="1714783265" sldId="2144867136"/>
            <ac:spMk id="3" creationId="{99E30829-3618-4D1F-B9E0-D66D1F2EE6FF}"/>
          </ac:spMkLst>
        </pc:spChg>
      </pc:sldChg>
      <pc:sldChg chg="modSp mod addCm modCm">
        <pc:chgData name="Cavalcanti, Dave" userId="9ea5236a-efed-4310-84d3-1764e087ca35" providerId="ADAL" clId="{61A6826B-483A-4EF6-BA87-98D2EB8A22A7}" dt="2022-12-08T22:35:36.563" v="109"/>
        <pc:sldMkLst>
          <pc:docMk/>
          <pc:sldMk cId="303423317" sldId="2144867140"/>
        </pc:sldMkLst>
        <pc:spChg chg="mod">
          <ac:chgData name="Cavalcanti, Dave" userId="9ea5236a-efed-4310-84d3-1764e087ca35" providerId="ADAL" clId="{61A6826B-483A-4EF6-BA87-98D2EB8A22A7}" dt="2022-12-08T01:23:52.637" v="106" actId="20577"/>
          <ac:spMkLst>
            <pc:docMk/>
            <pc:sldMk cId="303423317" sldId="2144867140"/>
            <ac:spMk id="32" creationId="{79B5474D-9ECF-41E0-A129-6D8370B2B8F6}"/>
          </ac:spMkLst>
        </pc:spChg>
      </pc:sldChg>
      <pc:sldChg chg="modSp mod addCm modCm">
        <pc:chgData name="Cavalcanti, Dave" userId="9ea5236a-efed-4310-84d3-1764e087ca35" providerId="ADAL" clId="{61A6826B-483A-4EF6-BA87-98D2EB8A22A7}" dt="2022-12-09T18:51:36.600" v="118"/>
        <pc:sldMkLst>
          <pc:docMk/>
          <pc:sldMk cId="1714845049" sldId="2144867148"/>
        </pc:sldMkLst>
        <pc:spChg chg="mod">
          <ac:chgData name="Cavalcanti, Dave" userId="9ea5236a-efed-4310-84d3-1764e087ca35" providerId="ADAL" clId="{61A6826B-483A-4EF6-BA87-98D2EB8A22A7}" dt="2022-12-09T18:48:53.175" v="116" actId="5793"/>
          <ac:spMkLst>
            <pc:docMk/>
            <pc:sldMk cId="1714845049" sldId="2144867148"/>
            <ac:spMk id="8" creationId="{EDD94D22-CE3B-4841-A72A-2A7B1F0C6ED4}"/>
          </ac:spMkLst>
        </pc:spChg>
      </pc:sldChg>
      <pc:sldChg chg="modSp mod addCm modCm">
        <pc:chgData name="Cavalcanti, Dave" userId="9ea5236a-efed-4310-84d3-1764e087ca35" providerId="ADAL" clId="{61A6826B-483A-4EF6-BA87-98D2EB8A22A7}" dt="2022-12-14T17:00:00.464" v="267" actId="20577"/>
        <pc:sldMkLst>
          <pc:docMk/>
          <pc:sldMk cId="288496801" sldId="2144867151"/>
        </pc:sldMkLst>
        <pc:spChg chg="mod">
          <ac:chgData name="Cavalcanti, Dave" userId="9ea5236a-efed-4310-84d3-1764e087ca35" providerId="ADAL" clId="{61A6826B-483A-4EF6-BA87-98D2EB8A22A7}" dt="2022-12-14T17:00:00.464" v="267" actId="20577"/>
          <ac:spMkLst>
            <pc:docMk/>
            <pc:sldMk cId="288496801" sldId="2144867151"/>
            <ac:spMk id="3" creationId="{B3035BFD-F729-4361-A520-9B9BA5A57C25}"/>
          </ac:spMkLst>
        </pc:spChg>
      </pc:sldChg>
      <pc:sldChg chg="addCm">
        <pc:chgData name="Cavalcanti, Dave" userId="9ea5236a-efed-4310-84d3-1764e087ca35" providerId="ADAL" clId="{61A6826B-483A-4EF6-BA87-98D2EB8A22A7}" dt="2022-12-14T17:16:01.933" v="268"/>
        <pc:sldMkLst>
          <pc:docMk/>
          <pc:sldMk cId="548076006" sldId="214486715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802.11-22/0634r0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Dave Cavalcanti, Dmitry Akhmetov et al. , Intel Corporation</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802.11-22/0634r0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Dave Cavalcanti, Dmitry Akhmetov et al. , Intel Corporation</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802.11-22/0634r0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dirty="0"/>
              <a:t>Dave Cavalcanti, Dmitry Akhmetov et al. , Intel Corporation</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Known scheduling requirements</a:t>
            </a:r>
          </a:p>
          <a:p>
            <a:r>
              <a:rPr lang="en-US"/>
              <a:t>Traffic periodicity</a:t>
            </a:r>
          </a:p>
          <a:p>
            <a:r>
              <a:rPr lang="en-US"/>
              <a:t>Latency bounds</a:t>
            </a:r>
          </a:p>
          <a:p>
            <a:r>
              <a:rPr lang="en-US"/>
              <a:t>Frame size</a:t>
            </a:r>
          </a:p>
          <a:p>
            <a:endParaRPr lang="en-US"/>
          </a:p>
        </p:txBody>
      </p:sp>
      <p:sp>
        <p:nvSpPr>
          <p:cNvPr id="4" name="Header Placeholder 3"/>
          <p:cNvSpPr>
            <a:spLocks noGrp="1"/>
          </p:cNvSpPr>
          <p:nvPr>
            <p:ph type="hdr"/>
          </p:nvPr>
        </p:nvSpPr>
        <p:spPr/>
        <p:txBody>
          <a:bodyPr/>
          <a:lstStyle/>
          <a:p>
            <a:r>
              <a:rPr lang="en-US"/>
              <a:t>doc.: IEEE 802.11-22/0634r0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dirty="0"/>
              <a:t>Dave Cavalcanti, Dmitry Akhmetov et al. , Intel Corporation</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75822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802.11-22/0634r0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Dave Cavalcanti, Dmitry Akhmetov et al. , Intel Corporation</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229772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Segoe UI" panose="020B0502040204020203" pitchFamily="34" charset="0"/>
              </a:rPr>
              <a:t>cycles can occur because of frequent r-TWT SPs</a:t>
            </a:r>
          </a:p>
          <a:p>
            <a:r>
              <a:rPr lang="en-US" sz="1800" dirty="0">
                <a:effectLst/>
                <a:latin typeface="Segoe UI" panose="020B0502040204020203" pitchFamily="34" charset="0"/>
              </a:rPr>
              <a:t>Every SP fragment airtime. The more fragment – the bigger the loss from overhead</a:t>
            </a:r>
            <a:endParaRPr lang="en-US" dirty="0"/>
          </a:p>
        </p:txBody>
      </p:sp>
      <p:sp>
        <p:nvSpPr>
          <p:cNvPr id="4" name="Header Placeholder 3"/>
          <p:cNvSpPr>
            <a:spLocks noGrp="1"/>
          </p:cNvSpPr>
          <p:nvPr>
            <p:ph type="hdr"/>
          </p:nvPr>
        </p:nvSpPr>
        <p:spPr/>
        <p:txBody>
          <a:bodyPr/>
          <a:lstStyle/>
          <a:p>
            <a:r>
              <a:rPr lang="en-US"/>
              <a:t>doc.: IEEE 802.11-22/0634r0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dirty="0"/>
              <a:t>Dave Cavalcanti, Dmitry Akhmetov et al. , Intel Corporation</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7671262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802.11-22/0634r0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dirty="0"/>
              <a:t>Dave Cavalcanti, Dmitry Akhmetov et al. , Intel Corporation</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4214550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802.11-22/0634r0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dirty="0"/>
              <a:t>Dave Cavalcanti, Dmitry Akhmetov et al. , Intel Corporation</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31432991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a “how to..” suggestion, but ONLY an examples:</a:t>
            </a:r>
          </a:p>
          <a:p>
            <a:endParaRPr lang="en-US" dirty="0"/>
          </a:p>
          <a:p>
            <a:r>
              <a:rPr lang="en-US" dirty="0"/>
              <a:t>Just an example TXOP- level announcement:</a:t>
            </a:r>
          </a:p>
          <a:p>
            <a:r>
              <a:rPr lang="en-US" dirty="0"/>
              <a:t>(seq1_duration=2ms, config ID=7 ;(which mean:  I reference config that was created for STA1-STA4 a while ago for MU UL). STA1-4 simply know what parameters to use by reading this ID</a:t>
            </a:r>
          </a:p>
          <a:p>
            <a:r>
              <a:rPr lang="en-US" dirty="0"/>
              <a:t>(seq2_duration=2ms, config ID=13; (which mean: I reference config that was created for STA5-6 a while ago for MU DL) STA5-6 simply know what parameters to se by reading this ID </a:t>
            </a:r>
          </a:p>
          <a:p>
            <a:r>
              <a:rPr lang="en-US" dirty="0"/>
              <a:t>(seq3_duration=2ms, config ID=15; List=STA_INFO7,STA_INFO8, STA_INFO9, STA_INFO10 (which mean  - I’m announce config ID and parameters for it given in a following list)</a:t>
            </a:r>
          </a:p>
          <a:p>
            <a:r>
              <a:rPr lang="en-US" dirty="0"/>
              <a:t>(seq4_duration=3ms, config ID= NULL which mean “special value for some TBD special purposes which we don’t know at this moment about)</a:t>
            </a:r>
          </a:p>
          <a:p>
            <a:endParaRPr lang="en-US" dirty="0"/>
          </a:p>
          <a:p>
            <a:endParaRPr lang="en-US" dirty="0"/>
          </a:p>
          <a:p>
            <a:r>
              <a:rPr lang="en-US" dirty="0"/>
              <a:t>Example of possible implementations when a failure happen: </a:t>
            </a:r>
          </a:p>
          <a:p>
            <a:endParaRPr lang="en-US" dirty="0"/>
          </a:p>
          <a:p>
            <a:r>
              <a:rPr lang="en-US" dirty="0"/>
              <a:t>AP project 2ms for seq1 (STA1-4), 2ms for seq2 (STA5-8), 2ms for seq3  (STA9-12). (seq2 and seq3 STAs “sleep” for extra 2ms and 4ms respectively from the start of TXOP.</a:t>
            </a:r>
          </a:p>
          <a:p>
            <a:r>
              <a:rPr lang="en-US" dirty="0"/>
              <a:t>AP get data in UL in seq1 experiencing 10% PER, so some frames need to be re-solicited.</a:t>
            </a:r>
          </a:p>
          <a:p>
            <a:endParaRPr lang="en-US" dirty="0"/>
          </a:p>
          <a:p>
            <a:r>
              <a:rPr lang="en-US" dirty="0"/>
              <a:t>Possible AP’s logic:</a:t>
            </a:r>
          </a:p>
          <a:p>
            <a:endParaRPr lang="en-US" dirty="0"/>
          </a:p>
          <a:p>
            <a:pPr marL="228600" indent="-228600">
              <a:buAutoNum type="arabicParenBoth"/>
            </a:pPr>
            <a:r>
              <a:rPr lang="en-US" dirty="0"/>
              <a:t>AP plan for some PER -&gt; each projected sequence duration account for possible retries -&gt; </a:t>
            </a:r>
          </a:p>
          <a:p>
            <a:pPr marL="742950" lvl="1" indent="0">
              <a:buNone/>
            </a:pPr>
            <a:r>
              <a:rPr lang="en-US" dirty="0"/>
              <a:t>1.1) AP retransmit/re-solicit failed frame right away. When first seq1 is over, AP immediately send new TF to re-solicit data from STA1-STA4. Retry is successful, seq1 is “over”, AP move to seq2 and so on</a:t>
            </a:r>
          </a:p>
          <a:p>
            <a:pPr marL="228600" indent="-228600">
              <a:buAutoNum type="arabicParenBoth"/>
            </a:pPr>
            <a:r>
              <a:rPr lang="en-US" dirty="0"/>
              <a:t>AP plan that everything going to be perfect, So when first attempt for seq1 is over, </a:t>
            </a:r>
          </a:p>
          <a:p>
            <a:pPr marL="742950" lvl="1" indent="0">
              <a:buNone/>
            </a:pPr>
            <a:r>
              <a:rPr lang="en-US" dirty="0"/>
              <a:t>2.1) AP decide to retry frame immediately -&gt; STAs of seq2 wake up, but AP send TF to seq1 STAs -&gt; STAs of seq2 </a:t>
            </a:r>
          </a:p>
          <a:p>
            <a:pPr marL="742950" lvl="1" indent="0">
              <a:buNone/>
            </a:pPr>
            <a:r>
              <a:rPr lang="en-US" dirty="0"/>
              <a:t>2.2) AP decide not to retry data and move to STAs of seq2 which just woke up -&gt; failed frames of seq1 will be retried in a next TXOP/SP</a:t>
            </a:r>
          </a:p>
          <a:p>
            <a:pPr marL="0" lvl="0" indent="0">
              <a:buNone/>
            </a:pPr>
            <a:r>
              <a:rPr lang="en-US" dirty="0"/>
              <a:t>(3) AP plan that there will be some errors, but hope to recover errors at the end of TXOP/SP. Every projected sequence duration only account for actual TX time</a:t>
            </a:r>
          </a:p>
          <a:p>
            <a:pPr marL="742950" lvl="1" indent="0">
              <a:buNone/>
            </a:pPr>
            <a:r>
              <a:rPr lang="en-US" dirty="0"/>
              <a:t>3.1) STAs of seq1 remain active to re-send data  while seq2 and seq3 are in progress. At the end of TXOP/SP AP poll /send missed frames possibly recombining STA1-STA12 in different groups</a:t>
            </a:r>
          </a:p>
          <a:p>
            <a:pPr marL="742950" lvl="1" indent="0">
              <a:buNone/>
            </a:pPr>
            <a:r>
              <a:rPr lang="en-US" dirty="0"/>
              <a:t>3.2) STAs of seq1 go to sleep to wake up at the seq2+seq3 boundary to be present for re-transmit sequence</a:t>
            </a:r>
          </a:p>
          <a:p>
            <a:pPr marL="742950" lvl="1" indent="0">
              <a:buNone/>
            </a:pPr>
            <a:endParaRPr lang="en-US" dirty="0"/>
          </a:p>
          <a:p>
            <a:pPr marL="742950" lvl="1" indent="0">
              <a:buNone/>
            </a:pPr>
            <a:endParaRPr lang="en-US" dirty="0"/>
          </a:p>
        </p:txBody>
      </p:sp>
      <p:sp>
        <p:nvSpPr>
          <p:cNvPr id="4" name="Header Placeholder 3"/>
          <p:cNvSpPr>
            <a:spLocks noGrp="1"/>
          </p:cNvSpPr>
          <p:nvPr>
            <p:ph type="hdr"/>
          </p:nvPr>
        </p:nvSpPr>
        <p:spPr/>
        <p:txBody>
          <a:bodyPr/>
          <a:lstStyle/>
          <a:p>
            <a:r>
              <a:rPr lang="en-US"/>
              <a:t>doc.: IEEE 802.11-22/0634r0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dirty="0"/>
              <a:t>Dave Cavalcanti, Dmitry Akhmetov et al. , Intel Corporation</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38220933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802.11-22/0634r0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dirty="0"/>
              <a:t>Dave Cavalcanti, Dmitry Akhmetov et al. , Intel Corporation</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411410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802.11-22/0634r0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dirty="0"/>
              <a:t>Dave Cavalcanti, Dmitry Akhmetov et al. , Intel Corporation</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4263461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Dmitry Akhmetov et al. ,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Dmitry Akhmetov et al. , Intel Corporation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Dmitry Akhmetov et al. ,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2023</a:t>
            </a:r>
            <a:endParaRPr lang="en-GB" dirty="0"/>
          </a:p>
        </p:txBody>
      </p:sp>
      <p:sp>
        <p:nvSpPr>
          <p:cNvPr id="6" name="Footer Placeholder 5"/>
          <p:cNvSpPr>
            <a:spLocks noGrp="1"/>
          </p:cNvSpPr>
          <p:nvPr>
            <p:ph type="ftr" idx="11"/>
          </p:nvPr>
        </p:nvSpPr>
        <p:spPr/>
        <p:txBody>
          <a:bodyPr/>
          <a:lstStyle>
            <a:lvl1pPr>
              <a:defRPr/>
            </a:lvl1pPr>
          </a:lstStyle>
          <a:p>
            <a:r>
              <a:rPr lang="en-GB" dirty="0"/>
              <a:t>Dmitry Akhmetov et al. ,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Dmitry Akhmetov et al. , Intel Corporation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2023</a:t>
            </a:r>
            <a:endParaRPr lang="en-GB" dirty="0"/>
          </a:p>
        </p:txBody>
      </p:sp>
      <p:sp>
        <p:nvSpPr>
          <p:cNvPr id="4" name="Footer Placeholder 3"/>
          <p:cNvSpPr>
            <a:spLocks noGrp="1"/>
          </p:cNvSpPr>
          <p:nvPr>
            <p:ph type="ftr" idx="11"/>
          </p:nvPr>
        </p:nvSpPr>
        <p:spPr/>
        <p:txBody>
          <a:bodyPr/>
          <a:lstStyle>
            <a:lvl1pPr>
              <a:defRPr/>
            </a:lvl1pPr>
          </a:lstStyle>
          <a:p>
            <a:r>
              <a:rPr lang="en-GB" dirty="0"/>
              <a:t>Dmitry Akhmetov et al. ,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2023</a:t>
            </a:r>
            <a:endParaRPr lang="en-GB" dirty="0"/>
          </a:p>
        </p:txBody>
      </p:sp>
      <p:sp>
        <p:nvSpPr>
          <p:cNvPr id="3" name="Footer Placeholder 2"/>
          <p:cNvSpPr>
            <a:spLocks noGrp="1"/>
          </p:cNvSpPr>
          <p:nvPr>
            <p:ph type="ftr" idx="11"/>
          </p:nvPr>
        </p:nvSpPr>
        <p:spPr/>
        <p:txBody>
          <a:bodyPr/>
          <a:lstStyle>
            <a:lvl1pPr>
              <a:defRPr/>
            </a:lvl1pPr>
          </a:lstStyle>
          <a:p>
            <a:r>
              <a:rPr lang="en-GB" dirty="0"/>
              <a:t>Dmitry Akhmetov et al. ,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dirty="0"/>
              <a:t>xxx, Dmitry Akhmetov et al. ,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dirty="0"/>
              <a:t>xxx, Dmitry Akhmetov et al. ,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Dmitry Akhmetov et al. , Intel Corporation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802.11-23/0936r0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2"/>
                </a:solidFill>
              </a:rPr>
              <a:t>Medium efficient scheduled channel access in next generation 802.11 </a:t>
            </a:r>
            <a:endParaRPr lang="en-GB" dirty="0"/>
          </a:p>
        </p:txBody>
      </p:sp>
      <p:sp>
        <p:nvSpPr>
          <p:cNvPr id="3074" name="Rectangle 2"/>
          <p:cNvSpPr>
            <a:spLocks noGrp="1" noChangeArrowheads="1"/>
          </p:cNvSpPr>
          <p:nvPr>
            <p:ph type="subTitle" idx="1"/>
          </p:nvPr>
        </p:nvSpPr>
        <p:spPr>
          <a:xfrm>
            <a:off x="1790700" y="168023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 2023-07-07</a:t>
            </a:r>
            <a:r>
              <a:rPr lang="en-GB" sz="2000" b="0"/>
              <a:t> </a:t>
            </a:r>
            <a:endParaRPr lang="en-GB" sz="2000" b="0" dirty="0"/>
          </a:p>
        </p:txBody>
      </p:sp>
      <p:sp>
        <p:nvSpPr>
          <p:cNvPr id="6" name="Date Placeholder 3"/>
          <p:cNvSpPr>
            <a:spLocks noGrp="1"/>
          </p:cNvSpPr>
          <p:nvPr>
            <p:ph type="dt" idx="10"/>
          </p:nvPr>
        </p:nvSpPr>
        <p:spPr/>
        <p:txBody>
          <a:bodyPr/>
          <a:lstStyle/>
          <a:p>
            <a:r>
              <a:rPr lang="en-US" dirty="0"/>
              <a:t>July 2023</a:t>
            </a:r>
            <a:endParaRPr lang="en-GB" dirty="0"/>
          </a:p>
        </p:txBody>
      </p:sp>
      <p:sp>
        <p:nvSpPr>
          <p:cNvPr id="7" name="Footer Placeholder 4"/>
          <p:cNvSpPr>
            <a:spLocks noGrp="1"/>
          </p:cNvSpPr>
          <p:nvPr>
            <p:ph type="ftr" idx="11"/>
          </p:nvPr>
        </p:nvSpPr>
        <p:spPr>
          <a:xfrm>
            <a:off x="8285480" y="6475414"/>
            <a:ext cx="3104304" cy="189546"/>
          </a:xfrm>
        </p:spPr>
        <p:txBody>
          <a:bodyPr/>
          <a:lstStyle/>
          <a:p>
            <a:r>
              <a:rPr lang="en-GB" dirty="0"/>
              <a:t>Dmitry Akhmetov et al. , Intel Corporation</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graphicFrame>
        <p:nvGraphicFramePr>
          <p:cNvPr id="3075" name="Object 3"/>
          <p:cNvGraphicFramePr>
            <a:graphicFrameLocks noChangeAspect="1"/>
          </p:cNvGraphicFramePr>
          <p:nvPr>
            <p:extLst>
              <p:ext uri="{D42A27DB-BD31-4B8C-83A1-F6EECF244321}">
                <p14:modId xmlns:p14="http://schemas.microsoft.com/office/powerpoint/2010/main" val="2341475996"/>
              </p:ext>
            </p:extLst>
          </p:nvPr>
        </p:nvGraphicFramePr>
        <p:xfrm>
          <a:off x="989013" y="2430463"/>
          <a:ext cx="9169400" cy="3433762"/>
        </p:xfrm>
        <a:graphic>
          <a:graphicData uri="http://schemas.openxmlformats.org/presentationml/2006/ole">
            <mc:AlternateContent xmlns:mc="http://schemas.openxmlformats.org/markup-compatibility/2006">
              <mc:Choice xmlns:v="urn:schemas-microsoft-com:vml" Requires="v">
                <p:oleObj name="Document" r:id="rId3" imgW="10450254" imgH="3917712" progId="Word.Document.8">
                  <p:embed/>
                </p:oleObj>
              </mc:Choice>
              <mc:Fallback>
                <p:oleObj name="Document" r:id="rId3" imgW="10450254" imgH="3917712" progId="Word.Document.8">
                  <p:embed/>
                  <p:pic>
                    <p:nvPicPr>
                      <p:cNvPr id="3075" name="Object 3"/>
                      <p:cNvPicPr>
                        <a:picLocks noChangeAspect="1" noChangeArrowheads="1"/>
                      </p:cNvPicPr>
                      <p:nvPr/>
                    </p:nvPicPr>
                    <p:blipFill>
                      <a:blip r:embed="rId4"/>
                      <a:srcRect/>
                      <a:stretch>
                        <a:fillRect/>
                      </a:stretch>
                    </p:blipFill>
                    <p:spPr bwMode="auto">
                      <a:xfrm>
                        <a:off x="989013" y="2430463"/>
                        <a:ext cx="9169400" cy="3433762"/>
                      </a:xfrm>
                      <a:prstGeom prst="rect">
                        <a:avLst/>
                      </a:prstGeom>
                      <a:noFill/>
                    </p:spPr>
                  </p:pic>
                </p:oleObj>
              </mc:Fallback>
            </mc:AlternateContent>
          </a:graphicData>
        </a:graphic>
      </p:graphicFrame>
      <p:sp>
        <p:nvSpPr>
          <p:cNvPr id="3076" name="Rectangle 4"/>
          <p:cNvSpPr>
            <a:spLocks noChangeArrowheads="1"/>
          </p:cNvSpPr>
          <p:nvPr/>
        </p:nvSpPr>
        <p:spPr bwMode="auto">
          <a:xfrm>
            <a:off x="1066800"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EE49C-D493-434C-A5F4-DD6EA12ACC21}"/>
              </a:ext>
            </a:extLst>
          </p:cNvPr>
          <p:cNvSpPr>
            <a:spLocks noGrp="1"/>
          </p:cNvSpPr>
          <p:nvPr>
            <p:ph type="title"/>
          </p:nvPr>
        </p:nvSpPr>
        <p:spPr/>
        <p:txBody>
          <a:bodyPr/>
          <a:lstStyle/>
          <a:p>
            <a:r>
              <a:rPr lang="en-US" dirty="0"/>
              <a:t>Enhancing existing WiFi 7 triggering features into WiFi8</a:t>
            </a:r>
          </a:p>
        </p:txBody>
      </p:sp>
      <p:sp>
        <p:nvSpPr>
          <p:cNvPr id="3" name="Date Placeholder 2">
            <a:extLst>
              <a:ext uri="{FF2B5EF4-FFF2-40B4-BE49-F238E27FC236}">
                <a16:creationId xmlns:a16="http://schemas.microsoft.com/office/drawing/2014/main" id="{6B821442-6BB6-4BF6-B75C-697CE54EDA3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EB356C85-7ACC-4766-A2F3-63758B77D998}"/>
              </a:ext>
            </a:extLst>
          </p:cNvPr>
          <p:cNvSpPr>
            <a:spLocks noGrp="1"/>
          </p:cNvSpPr>
          <p:nvPr>
            <p:ph type="ftr" idx="11"/>
          </p:nvPr>
        </p:nvSpPr>
        <p:spPr/>
        <p:txBody>
          <a:bodyPr/>
          <a:lstStyle/>
          <a:p>
            <a:r>
              <a:rPr lang="en-GB" dirty="0"/>
              <a:t>Dmitry Akhmetov et al. , Intel Corporation</a:t>
            </a:r>
          </a:p>
        </p:txBody>
      </p:sp>
      <p:sp>
        <p:nvSpPr>
          <p:cNvPr id="5" name="Slide Number Placeholder 4">
            <a:extLst>
              <a:ext uri="{FF2B5EF4-FFF2-40B4-BE49-F238E27FC236}">
                <a16:creationId xmlns:a16="http://schemas.microsoft.com/office/drawing/2014/main" id="{A7791F20-39CA-4510-B27F-4CE2BD5B82C8}"/>
              </a:ext>
            </a:extLst>
          </p:cNvPr>
          <p:cNvSpPr>
            <a:spLocks noGrp="1"/>
          </p:cNvSpPr>
          <p:nvPr>
            <p:ph type="sldNum" idx="12"/>
          </p:nvPr>
        </p:nvSpPr>
        <p:spPr/>
        <p:txBody>
          <a:bodyPr/>
          <a:lstStyle/>
          <a:p>
            <a:r>
              <a:rPr lang="en-GB"/>
              <a:t>Slide </a:t>
            </a:r>
            <a:fld id="{06B781AF-4CCF-49B0-A572-DE54FBE5D942}" type="slidenum">
              <a:rPr lang="en-GB" smtClean="0"/>
              <a:pPr/>
              <a:t>10</a:t>
            </a:fld>
            <a:endParaRPr lang="en-GB"/>
          </a:p>
        </p:txBody>
      </p:sp>
      <p:sp>
        <p:nvSpPr>
          <p:cNvPr id="8" name="TextBox 7">
            <a:extLst>
              <a:ext uri="{FF2B5EF4-FFF2-40B4-BE49-F238E27FC236}">
                <a16:creationId xmlns:a16="http://schemas.microsoft.com/office/drawing/2014/main" id="{EDD94D22-CE3B-4841-A72A-2A7B1F0C6ED4}"/>
              </a:ext>
            </a:extLst>
          </p:cNvPr>
          <p:cNvSpPr txBox="1"/>
          <p:nvPr/>
        </p:nvSpPr>
        <p:spPr>
          <a:xfrm>
            <a:off x="814917" y="1612544"/>
            <a:ext cx="10460568" cy="4862870"/>
          </a:xfrm>
          <a:prstGeom prst="rect">
            <a:avLst/>
          </a:prstGeom>
          <a:noFill/>
        </p:spPr>
        <p:txBody>
          <a:bodyPr wrap="square" rtlCol="0">
            <a:spAutoFit/>
          </a:bodyPr>
          <a:lstStyle/>
          <a:p>
            <a:pPr marL="342900" indent="-342900">
              <a:buFont typeface="Arial" panose="020B0604020202020204" pitchFamily="34" charset="0"/>
              <a:buChar char="•"/>
            </a:pPr>
            <a:r>
              <a:rPr lang="en-US" sz="1800" dirty="0">
                <a:solidFill>
                  <a:schemeClr val="tx1"/>
                </a:solidFill>
              </a:rPr>
              <a:t>Today the SIG-B/U-SIG field and corresponding TF fields carry complete description for operation in DL and UL direction for all participating devices. This is required for every exchange even if parameters are the same from TXOP to TXOP or from SP to SP</a:t>
            </a:r>
          </a:p>
          <a:p>
            <a:pPr marL="342900" indent="-342900">
              <a:buFont typeface="Arial" panose="020B0604020202020204" pitchFamily="34" charset="0"/>
              <a:buChar char="•"/>
            </a:pPr>
            <a:r>
              <a:rPr lang="en-US" sz="1800" dirty="0">
                <a:solidFill>
                  <a:schemeClr val="tx1"/>
                </a:solidFill>
              </a:rPr>
              <a:t>Configurations/Parameters allocation/negotiation</a:t>
            </a:r>
          </a:p>
          <a:p>
            <a:pPr marL="1085850" lvl="1" indent="-342900">
              <a:buFont typeface="Arial" panose="020B0604020202020204" pitchFamily="34" charset="0"/>
              <a:buChar char="•"/>
            </a:pPr>
            <a:r>
              <a:rPr lang="en-US" sz="1600" dirty="0">
                <a:solidFill>
                  <a:schemeClr val="tx1"/>
                </a:solidFill>
              </a:rPr>
              <a:t>An AP may distribute TX and RX parameters for groups of stations </a:t>
            </a:r>
            <a:r>
              <a:rPr lang="en-US" sz="1600" b="1" dirty="0">
                <a:solidFill>
                  <a:schemeClr val="tx1"/>
                </a:solidFill>
              </a:rPr>
              <a:t>prior</a:t>
            </a:r>
            <a:r>
              <a:rPr lang="en-US" sz="1600" dirty="0">
                <a:solidFill>
                  <a:schemeClr val="tx1"/>
                </a:solidFill>
              </a:rPr>
              <a:t> to actual data sequence</a:t>
            </a:r>
          </a:p>
          <a:p>
            <a:pPr marL="1485900" lvl="2" indent="-342900">
              <a:buFont typeface="Arial" panose="020B0604020202020204" pitchFamily="34" charset="0"/>
              <a:buChar char="•"/>
            </a:pPr>
            <a:r>
              <a:rPr lang="en-US" sz="1400" dirty="0">
                <a:solidFill>
                  <a:schemeClr val="tx1"/>
                </a:solidFill>
              </a:rPr>
              <a:t>extend legacy exchange with additional TBD signaling whether the allocation is persistent or not</a:t>
            </a:r>
            <a:endParaRPr lang="en-US" sz="1400" dirty="0">
              <a:solidFill>
                <a:srgbClr val="FF0000"/>
              </a:solidFill>
            </a:endParaRPr>
          </a:p>
          <a:p>
            <a:pPr marL="1485900" lvl="2" indent="-342900">
              <a:buFont typeface="Arial" panose="020B0604020202020204" pitchFamily="34" charset="0"/>
              <a:buChar char="•"/>
            </a:pPr>
            <a:r>
              <a:rPr lang="en-US" sz="1400" dirty="0">
                <a:solidFill>
                  <a:schemeClr val="tx1"/>
                </a:solidFill>
              </a:rPr>
              <a:t>in a separate new resource announcement-like frame</a:t>
            </a:r>
          </a:p>
          <a:p>
            <a:pPr marL="1943100" lvl="3" indent="-342900">
              <a:buFont typeface="Arial" panose="020B0604020202020204" pitchFamily="34" charset="0"/>
              <a:buChar char="•"/>
            </a:pPr>
            <a:r>
              <a:rPr lang="en-US" sz="1400" dirty="0">
                <a:solidFill>
                  <a:schemeClr val="tx1"/>
                </a:solidFill>
              </a:rPr>
              <a:t>which may carry SP/TXOP structure description as well</a:t>
            </a:r>
          </a:p>
          <a:p>
            <a:pPr marL="1485900" lvl="2" indent="-342900">
              <a:buFont typeface="Arial" panose="020B0604020202020204" pitchFamily="34" charset="0"/>
              <a:buChar char="•"/>
            </a:pPr>
            <a:r>
              <a:rPr lang="en-US" sz="1400" dirty="0">
                <a:solidFill>
                  <a:schemeClr val="tx1"/>
                </a:solidFill>
              </a:rPr>
              <a:t>as a part of a new management frame exchange (e.g. part of SCS/TWT setup) </a:t>
            </a:r>
          </a:p>
          <a:p>
            <a:pPr marL="1085850" lvl="1" indent="-342900">
              <a:buFont typeface="Arial" panose="020B0604020202020204" pitchFamily="34" charset="0"/>
              <a:buChar char="•"/>
            </a:pPr>
            <a:r>
              <a:rPr lang="en-US" sz="1600" dirty="0">
                <a:solidFill>
                  <a:schemeClr val="tx1"/>
                </a:solidFill>
              </a:rPr>
              <a:t>AP may maintain multiple parameter sets for multiple STA groups</a:t>
            </a:r>
          </a:p>
          <a:p>
            <a:pPr marL="342900" indent="-342900">
              <a:buFont typeface="Arial" panose="020B0604020202020204" pitchFamily="34" charset="0"/>
              <a:buChar char="•"/>
            </a:pPr>
            <a:r>
              <a:rPr lang="en-US" sz="1800" dirty="0">
                <a:solidFill>
                  <a:schemeClr val="tx1"/>
                </a:solidFill>
              </a:rPr>
              <a:t>Configurations/Parameters indication</a:t>
            </a:r>
          </a:p>
          <a:p>
            <a:pPr marL="1085850" lvl="1" indent="-342900">
              <a:buFont typeface="Arial" panose="020B0604020202020204" pitchFamily="34" charset="0"/>
              <a:buChar char="•"/>
            </a:pPr>
            <a:r>
              <a:rPr lang="en-US" sz="1600" dirty="0">
                <a:solidFill>
                  <a:schemeClr val="tx1"/>
                </a:solidFill>
              </a:rPr>
              <a:t>At a start of DL (in SIG-B/U-SIG  equivalent a.k.a. “Efficient Sig-B” or in “Lite Sig-B”) or UL (in TF equivalent a.k.a. “Efficient TF” or “Lite TF”) an AP indicate parameter set index to use during scheduled frame exchange</a:t>
            </a:r>
          </a:p>
          <a:p>
            <a:pPr marL="342900" indent="-342900">
              <a:buFont typeface="Arial" panose="020B0604020202020204" pitchFamily="34" charset="0"/>
              <a:buChar char="•"/>
            </a:pPr>
            <a:r>
              <a:rPr lang="en-US" sz="1800" dirty="0">
                <a:solidFill>
                  <a:schemeClr val="tx1"/>
                </a:solidFill>
              </a:rPr>
              <a:t>Configurations/Parameters update</a:t>
            </a:r>
          </a:p>
          <a:p>
            <a:pPr marL="1085850" lvl="1" indent="-342900">
              <a:buFont typeface="Arial" panose="020B0604020202020204" pitchFamily="34" charset="0"/>
              <a:buChar char="•"/>
            </a:pPr>
            <a:r>
              <a:rPr lang="en-US" sz="1600" dirty="0">
                <a:solidFill>
                  <a:schemeClr val="tx1"/>
                </a:solidFill>
              </a:rPr>
              <a:t>AP may update/replace entire configuration by sending new one </a:t>
            </a:r>
          </a:p>
          <a:p>
            <a:pPr marL="1085850" lvl="1" indent="-342900">
              <a:buFont typeface="Arial" panose="020B0604020202020204" pitchFamily="34" charset="0"/>
              <a:buChar char="•"/>
            </a:pPr>
            <a:r>
              <a:rPr lang="en-US" sz="1600" dirty="0">
                <a:solidFill>
                  <a:schemeClr val="tx1"/>
                </a:solidFill>
              </a:rPr>
              <a:t>AP may distribute new one with the new ID</a:t>
            </a:r>
          </a:p>
          <a:p>
            <a:pPr marL="1085850" lvl="1" indent="-342900">
              <a:buFont typeface="Arial" panose="020B0604020202020204" pitchFamily="34" charset="0"/>
              <a:buChar char="•"/>
            </a:pPr>
            <a:r>
              <a:rPr lang="en-US" sz="1600" dirty="0">
                <a:solidFill>
                  <a:schemeClr val="tx1"/>
                </a:solidFill>
              </a:rPr>
              <a:t>AP may perform partial update using TBD frame exchange/signaling</a:t>
            </a:r>
          </a:p>
          <a:p>
            <a:pPr marL="342900" indent="-342900">
              <a:buFont typeface="Arial" panose="020B0604020202020204" pitchFamily="34" charset="0"/>
              <a:buChar char="•"/>
            </a:pPr>
            <a:r>
              <a:rPr lang="en-US" sz="1800" dirty="0">
                <a:solidFill>
                  <a:schemeClr val="tx1"/>
                </a:solidFill>
              </a:rPr>
              <a:t>The use of legacy signaling is not prevented</a:t>
            </a:r>
            <a:endParaRPr lang="en-US" sz="2000" dirty="0">
              <a:solidFill>
                <a:schemeClr val="tx1"/>
              </a:solidFill>
            </a:endParaRPr>
          </a:p>
        </p:txBody>
      </p:sp>
    </p:spTree>
    <p:extLst>
      <p:ext uri="{BB962C8B-B14F-4D97-AF65-F5344CB8AC3E}">
        <p14:creationId xmlns:p14="http://schemas.microsoft.com/office/powerpoint/2010/main" val="1714845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27A7FEA9-9BA6-4173-AA7A-82AE721DE3AA}"/>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E8499163-609D-4C90-BEA5-BA00DD19287A}"/>
              </a:ext>
            </a:extLst>
          </p:cNvPr>
          <p:cNvSpPr>
            <a:spLocks noGrp="1"/>
          </p:cNvSpPr>
          <p:nvPr>
            <p:ph type="ftr" idx="11"/>
          </p:nvPr>
        </p:nvSpPr>
        <p:spPr/>
        <p:txBody>
          <a:bodyPr/>
          <a:lstStyle/>
          <a:p>
            <a:r>
              <a:rPr lang="en-GB" dirty="0"/>
              <a:t>Dmitry Akhmetov et al. , Intel Corporation</a:t>
            </a:r>
          </a:p>
        </p:txBody>
      </p:sp>
      <p:sp>
        <p:nvSpPr>
          <p:cNvPr id="5" name="Slide Number Placeholder 4">
            <a:extLst>
              <a:ext uri="{FF2B5EF4-FFF2-40B4-BE49-F238E27FC236}">
                <a16:creationId xmlns:a16="http://schemas.microsoft.com/office/drawing/2014/main" id="{58B30EBE-FEF8-4468-8D56-56E2BCF16F61}"/>
              </a:ext>
            </a:extLst>
          </p:cNvPr>
          <p:cNvSpPr>
            <a:spLocks noGrp="1"/>
          </p:cNvSpPr>
          <p:nvPr>
            <p:ph type="sldNum" idx="12"/>
          </p:nvPr>
        </p:nvSpPr>
        <p:spPr/>
        <p:txBody>
          <a:bodyPr/>
          <a:lstStyle/>
          <a:p>
            <a:r>
              <a:rPr lang="en-GB"/>
              <a:t>Slide </a:t>
            </a:r>
            <a:fld id="{06B781AF-4CCF-49B0-A572-DE54FBE5D942}" type="slidenum">
              <a:rPr lang="en-GB" smtClean="0"/>
              <a:pPr/>
              <a:t>11</a:t>
            </a:fld>
            <a:endParaRPr lang="en-GB"/>
          </a:p>
        </p:txBody>
      </p:sp>
      <p:sp>
        <p:nvSpPr>
          <p:cNvPr id="7" name="Title 1">
            <a:extLst>
              <a:ext uri="{FF2B5EF4-FFF2-40B4-BE49-F238E27FC236}">
                <a16:creationId xmlns:a16="http://schemas.microsoft.com/office/drawing/2014/main" id="{AC0AFE77-CD54-46D9-8355-32E79FA23126}"/>
              </a:ext>
            </a:extLst>
          </p:cNvPr>
          <p:cNvSpPr>
            <a:spLocks noGrp="1"/>
          </p:cNvSpPr>
          <p:nvPr>
            <p:ph type="title"/>
          </p:nvPr>
        </p:nvSpPr>
        <p:spPr>
          <a:xfrm>
            <a:off x="914401" y="685802"/>
            <a:ext cx="10361084" cy="413848"/>
          </a:xfrm>
        </p:spPr>
        <p:txBody>
          <a:bodyPr/>
          <a:lstStyle/>
          <a:p>
            <a:r>
              <a:rPr lang="en-US" dirty="0">
                <a:solidFill>
                  <a:schemeClr val="tx1"/>
                </a:solidFill>
              </a:rPr>
              <a:t>Example of efficient scheduling and triggering for WiFi 8</a:t>
            </a:r>
          </a:p>
        </p:txBody>
      </p:sp>
      <p:sp>
        <p:nvSpPr>
          <p:cNvPr id="8" name="Rectangle 7">
            <a:extLst>
              <a:ext uri="{FF2B5EF4-FFF2-40B4-BE49-F238E27FC236}">
                <a16:creationId xmlns:a16="http://schemas.microsoft.com/office/drawing/2014/main" id="{EBF34A1D-3544-4FF3-B715-5098482EE8C8}"/>
              </a:ext>
            </a:extLst>
          </p:cNvPr>
          <p:cNvSpPr/>
          <p:nvPr/>
        </p:nvSpPr>
        <p:spPr>
          <a:xfrm>
            <a:off x="612245" y="2783473"/>
            <a:ext cx="2659832" cy="2154436"/>
          </a:xfrm>
          <a:prstGeom prst="rect">
            <a:avLst/>
          </a:prstGeom>
          <a:noFill/>
        </p:spPr>
        <p:txBody>
          <a:bodyPr wrap="square" lIns="91440" tIns="45720" rIns="91440" bIns="45720" rtlCol="0" anchor="t">
            <a:spAutoFit/>
          </a:bodyPr>
          <a:lstStyle/>
          <a:p>
            <a:r>
              <a:rPr lang="en-US" sz="1400" b="1" dirty="0">
                <a:solidFill>
                  <a:schemeClr val="tx1"/>
                </a:solidFill>
              </a:rPr>
              <a:t>TXOP-level Announcement</a:t>
            </a:r>
          </a:p>
          <a:p>
            <a:pPr marL="171450" indent="-171450">
              <a:buFont typeface="Arial" panose="020B0604020202020204" pitchFamily="34" charset="0"/>
              <a:buChar char="•"/>
            </a:pPr>
            <a:r>
              <a:rPr lang="en-US" sz="1200" dirty="0">
                <a:solidFill>
                  <a:schemeClr val="tx1"/>
                </a:solidFill>
              </a:rPr>
              <a:t>List frame exchanges with projected durations</a:t>
            </a:r>
          </a:p>
          <a:p>
            <a:pPr marL="171450" indent="-171450">
              <a:buFont typeface="Arial" panose="020B0604020202020204" pitchFamily="34" charset="0"/>
              <a:buChar char="•"/>
            </a:pPr>
            <a:r>
              <a:rPr lang="en-US" sz="1200" dirty="0">
                <a:solidFill>
                  <a:schemeClr val="tx1"/>
                </a:solidFill>
              </a:rPr>
              <a:t>Lists STAs per sequence</a:t>
            </a:r>
          </a:p>
          <a:p>
            <a:pPr marL="171450" indent="-171450">
              <a:buFont typeface="Arial" panose="020B0604020202020204" pitchFamily="34" charset="0"/>
              <a:buChar char="•"/>
            </a:pPr>
            <a:r>
              <a:rPr lang="en-US" sz="1200" dirty="0">
                <a:solidFill>
                  <a:schemeClr val="tx1"/>
                </a:solidFill>
              </a:rPr>
              <a:t>Corresponding configuration IDs or </a:t>
            </a:r>
          </a:p>
          <a:p>
            <a:pPr marL="171450" indent="-171450">
              <a:buFont typeface="Arial" panose="020B0604020202020204" pitchFamily="34" charset="0"/>
              <a:buChar char="•"/>
            </a:pPr>
            <a:r>
              <a:rPr lang="en-US" sz="1200" dirty="0">
                <a:solidFill>
                  <a:schemeClr val="tx1"/>
                </a:solidFill>
              </a:rPr>
              <a:t>Optionally</a:t>
            </a:r>
          </a:p>
          <a:p>
            <a:pPr marL="274320" lvl="1" indent="-171450">
              <a:buFont typeface="Arial" panose="020B0604020202020204" pitchFamily="34" charset="0"/>
              <a:buChar char="•"/>
            </a:pPr>
            <a:r>
              <a:rPr lang="en-US" sz="1200" dirty="0">
                <a:solidFill>
                  <a:schemeClr val="tx1"/>
                </a:solidFill>
              </a:rPr>
              <a:t>Full TX/RX config for each or for some sequence(s)</a:t>
            </a:r>
          </a:p>
          <a:p>
            <a:pPr marL="274320" lvl="1" indent="-171450">
              <a:buFont typeface="Arial" panose="020B0604020202020204" pitchFamily="34" charset="0"/>
              <a:buChar char="•"/>
            </a:pPr>
            <a:r>
              <a:rPr lang="en-US" sz="1200" dirty="0">
                <a:solidFill>
                  <a:schemeClr val="tx1"/>
                </a:solidFill>
              </a:rPr>
              <a:t>Partial TX/RX config if update needed</a:t>
            </a:r>
          </a:p>
          <a:p>
            <a:endParaRPr lang="en-US" sz="1200" dirty="0">
              <a:solidFill>
                <a:schemeClr val="tx1"/>
              </a:solidFill>
            </a:endParaRPr>
          </a:p>
        </p:txBody>
      </p:sp>
      <p:sp>
        <p:nvSpPr>
          <p:cNvPr id="14" name="Rectangle 13">
            <a:extLst>
              <a:ext uri="{FF2B5EF4-FFF2-40B4-BE49-F238E27FC236}">
                <a16:creationId xmlns:a16="http://schemas.microsoft.com/office/drawing/2014/main" id="{25B33B47-BF24-4978-966B-69E7F66D632C}"/>
              </a:ext>
            </a:extLst>
          </p:cNvPr>
          <p:cNvSpPr/>
          <p:nvPr/>
        </p:nvSpPr>
        <p:spPr bwMode="auto">
          <a:xfrm>
            <a:off x="3521969" y="1179027"/>
            <a:ext cx="3793959" cy="29817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defTabSz="449263" eaLnBrk="0" fontAlgn="base" hangingPunct="0">
              <a:spcBef>
                <a:spcPct val="0"/>
              </a:spcBef>
              <a:spcAft>
                <a:spcPct val="0"/>
              </a:spcAft>
              <a:buClr>
                <a:srgbClr val="000000"/>
              </a:buClr>
              <a:buSzPct val="100000"/>
            </a:pPr>
            <a:r>
              <a:rPr lang="en-US" sz="1800" dirty="0">
                <a:solidFill>
                  <a:schemeClr val="tx1"/>
                </a:solidFill>
                <a:latin typeface="Times New Roman" pitchFamily="16" charset="0"/>
                <a:ea typeface="MS Gothic" charset="-128"/>
              </a:rPr>
              <a:t>Generic TXOP (EDCA or TWT SP)</a:t>
            </a:r>
          </a:p>
        </p:txBody>
      </p:sp>
      <p:sp>
        <p:nvSpPr>
          <p:cNvPr id="18" name="Rectangle 17">
            <a:extLst>
              <a:ext uri="{FF2B5EF4-FFF2-40B4-BE49-F238E27FC236}">
                <a16:creationId xmlns:a16="http://schemas.microsoft.com/office/drawing/2014/main" id="{0C3649B1-2F22-4E4C-8903-DE5E80689198}"/>
              </a:ext>
            </a:extLst>
          </p:cNvPr>
          <p:cNvSpPr/>
          <p:nvPr/>
        </p:nvSpPr>
        <p:spPr>
          <a:xfrm>
            <a:off x="449564" y="1690086"/>
            <a:ext cx="567765" cy="767723"/>
          </a:xfrm>
          <a:prstGeom prst="rect">
            <a:avLst/>
          </a:prstGeom>
          <a:solidFill>
            <a:schemeClr val="accent1">
              <a:lumMod val="20000"/>
              <a:lumOff val="80000"/>
            </a:schemeClr>
          </a:solidFill>
          <a:ln w="9525" cap="flat" cmpd="sng" algn="ctr">
            <a:noFill/>
            <a:prstDash val="solid"/>
          </a:ln>
          <a:effectLst/>
        </p:spPr>
        <p:txBody>
          <a:bodyPr vert="vert" rtlCol="0" anchor="ctr"/>
          <a:lstStyle/>
          <a:p>
            <a:pPr algn="ctr" defTabSz="457200">
              <a:defRPr/>
            </a:pPr>
            <a:r>
              <a:rPr lang="en-US" sz="900" kern="0" dirty="0">
                <a:solidFill>
                  <a:schemeClr val="tx1"/>
                </a:solidFill>
                <a:latin typeface="Intel Clear"/>
              </a:rPr>
              <a:t>Resource Negotiation/Allocation (optional)</a:t>
            </a:r>
          </a:p>
        </p:txBody>
      </p:sp>
      <p:sp>
        <p:nvSpPr>
          <p:cNvPr id="19" name="Rectangle 18">
            <a:extLst>
              <a:ext uri="{FF2B5EF4-FFF2-40B4-BE49-F238E27FC236}">
                <a16:creationId xmlns:a16="http://schemas.microsoft.com/office/drawing/2014/main" id="{E3BEDB07-2DFB-4802-820F-A86B379FABF1}"/>
              </a:ext>
            </a:extLst>
          </p:cNvPr>
          <p:cNvSpPr/>
          <p:nvPr/>
        </p:nvSpPr>
        <p:spPr>
          <a:xfrm>
            <a:off x="2659030" y="1690086"/>
            <a:ext cx="1114986" cy="793195"/>
          </a:xfrm>
          <a:prstGeom prst="rect">
            <a:avLst/>
          </a:prstGeom>
          <a:solidFill>
            <a:srgbClr val="0071C5">
              <a:lumMod val="20000"/>
              <a:lumOff val="80000"/>
            </a:srgbClr>
          </a:solidFill>
          <a:ln w="9525" cap="flat" cmpd="sng" algn="ctr">
            <a:noFill/>
            <a:prstDash val="solid"/>
          </a:ln>
          <a:effectLst/>
        </p:spPr>
        <p:txBody>
          <a:bodyPr rtlCol="0" anchor="ctr"/>
          <a:lstStyle/>
          <a:p>
            <a:pPr algn="ctr" defTabSz="457200">
              <a:defRPr/>
            </a:pPr>
            <a:r>
              <a:rPr lang="en-US" sz="1200" kern="0" dirty="0">
                <a:solidFill>
                  <a:schemeClr val="tx1"/>
                </a:solidFill>
                <a:latin typeface="Intel Clear"/>
              </a:rPr>
              <a:t>Sequence1: </a:t>
            </a:r>
          </a:p>
          <a:p>
            <a:pPr algn="ctr" defTabSz="457200">
              <a:defRPr/>
            </a:pPr>
            <a:r>
              <a:rPr lang="en-US" sz="1200" kern="0" dirty="0">
                <a:solidFill>
                  <a:schemeClr val="tx1"/>
                </a:solidFill>
                <a:latin typeface="Intel Clear"/>
              </a:rPr>
              <a:t>UL</a:t>
            </a:r>
          </a:p>
          <a:p>
            <a:pPr algn="ctr" defTabSz="457200">
              <a:defRPr/>
            </a:pPr>
            <a:r>
              <a:rPr lang="en-US" sz="1200" kern="0" dirty="0">
                <a:solidFill>
                  <a:schemeClr val="tx1"/>
                </a:solidFill>
                <a:latin typeface="Intel Clear"/>
              </a:rPr>
              <a:t>STA1-STA4</a:t>
            </a:r>
          </a:p>
          <a:p>
            <a:pPr algn="ctr" defTabSz="457200">
              <a:defRPr/>
            </a:pPr>
            <a:r>
              <a:rPr lang="en-US" sz="1200" kern="0" dirty="0">
                <a:solidFill>
                  <a:schemeClr val="tx1"/>
                </a:solidFill>
                <a:latin typeface="Intel Clear"/>
              </a:rPr>
              <a:t>Config1</a:t>
            </a:r>
          </a:p>
        </p:txBody>
      </p:sp>
      <p:grpSp>
        <p:nvGrpSpPr>
          <p:cNvPr id="22" name="Group 21">
            <a:extLst>
              <a:ext uri="{FF2B5EF4-FFF2-40B4-BE49-F238E27FC236}">
                <a16:creationId xmlns:a16="http://schemas.microsoft.com/office/drawing/2014/main" id="{391964B3-DCEF-4CE1-9BDD-1E2C02318098}"/>
              </a:ext>
            </a:extLst>
          </p:cNvPr>
          <p:cNvGrpSpPr/>
          <p:nvPr/>
        </p:nvGrpSpPr>
        <p:grpSpPr>
          <a:xfrm>
            <a:off x="5170898" y="2409821"/>
            <a:ext cx="336476" cy="75218"/>
            <a:chOff x="6527044" y="3822973"/>
            <a:chExt cx="336476" cy="75218"/>
          </a:xfrm>
        </p:grpSpPr>
        <p:sp>
          <p:nvSpPr>
            <p:cNvPr id="23" name="Oval 22">
              <a:extLst>
                <a:ext uri="{FF2B5EF4-FFF2-40B4-BE49-F238E27FC236}">
                  <a16:creationId xmlns:a16="http://schemas.microsoft.com/office/drawing/2014/main" id="{6CEB23B6-9272-428E-B638-A54AC12F9636}"/>
                </a:ext>
              </a:extLst>
            </p:cNvPr>
            <p:cNvSpPr/>
            <p:nvPr/>
          </p:nvSpPr>
          <p:spPr>
            <a:xfrm>
              <a:off x="6527044" y="3822973"/>
              <a:ext cx="75218" cy="75218"/>
            </a:xfrm>
            <a:prstGeom prst="ellipse">
              <a:avLst/>
            </a:prstGeom>
            <a:solidFill>
              <a:srgbClr val="003C71"/>
            </a:solidFill>
            <a:ln w="9525" cap="flat" cmpd="sng" algn="ctr">
              <a:noFill/>
              <a:prstDash val="solid"/>
            </a:ln>
            <a:effectLst/>
          </p:spPr>
          <p:txBody>
            <a:bodyPr rtlCol="0" anchor="ctr"/>
            <a:lstStyle/>
            <a:p>
              <a:pPr algn="ctr" defTabSz="457200">
                <a:defRPr/>
              </a:pPr>
              <a:endParaRPr lang="en-US" kern="0">
                <a:solidFill>
                  <a:schemeClr val="tx1"/>
                </a:solidFill>
                <a:latin typeface="Intel Clear"/>
              </a:endParaRPr>
            </a:p>
          </p:txBody>
        </p:sp>
        <p:sp>
          <p:nvSpPr>
            <p:cNvPr id="24" name="Oval 23">
              <a:extLst>
                <a:ext uri="{FF2B5EF4-FFF2-40B4-BE49-F238E27FC236}">
                  <a16:creationId xmlns:a16="http://schemas.microsoft.com/office/drawing/2014/main" id="{4FE99B1F-44DC-40C7-AF51-211371963FAA}"/>
                </a:ext>
              </a:extLst>
            </p:cNvPr>
            <p:cNvSpPr/>
            <p:nvPr/>
          </p:nvSpPr>
          <p:spPr>
            <a:xfrm>
              <a:off x="6657673" y="3822973"/>
              <a:ext cx="75218" cy="75218"/>
            </a:xfrm>
            <a:prstGeom prst="ellipse">
              <a:avLst/>
            </a:prstGeom>
            <a:solidFill>
              <a:srgbClr val="003C71"/>
            </a:solidFill>
            <a:ln w="9525" cap="flat" cmpd="sng" algn="ctr">
              <a:noFill/>
              <a:prstDash val="solid"/>
            </a:ln>
            <a:effectLst/>
          </p:spPr>
          <p:txBody>
            <a:bodyPr rtlCol="0" anchor="ctr"/>
            <a:lstStyle/>
            <a:p>
              <a:pPr algn="ctr" defTabSz="457200">
                <a:defRPr/>
              </a:pPr>
              <a:endParaRPr lang="en-US" kern="0">
                <a:solidFill>
                  <a:schemeClr val="tx1"/>
                </a:solidFill>
                <a:latin typeface="Intel Clear"/>
              </a:endParaRPr>
            </a:p>
          </p:txBody>
        </p:sp>
        <p:sp>
          <p:nvSpPr>
            <p:cNvPr id="25" name="Oval 24">
              <a:extLst>
                <a:ext uri="{FF2B5EF4-FFF2-40B4-BE49-F238E27FC236}">
                  <a16:creationId xmlns:a16="http://schemas.microsoft.com/office/drawing/2014/main" id="{557CACE5-13BC-43D8-AB8C-97674C481D29}"/>
                </a:ext>
              </a:extLst>
            </p:cNvPr>
            <p:cNvSpPr/>
            <p:nvPr/>
          </p:nvSpPr>
          <p:spPr>
            <a:xfrm>
              <a:off x="6788302" y="3822973"/>
              <a:ext cx="75218" cy="75218"/>
            </a:xfrm>
            <a:prstGeom prst="ellipse">
              <a:avLst/>
            </a:prstGeom>
            <a:solidFill>
              <a:srgbClr val="003C71"/>
            </a:solidFill>
            <a:ln w="9525" cap="flat" cmpd="sng" algn="ctr">
              <a:noFill/>
              <a:prstDash val="solid"/>
            </a:ln>
            <a:effectLst/>
          </p:spPr>
          <p:txBody>
            <a:bodyPr rtlCol="0" anchor="ctr"/>
            <a:lstStyle/>
            <a:p>
              <a:pPr algn="ctr" defTabSz="457200">
                <a:defRPr/>
              </a:pPr>
              <a:endParaRPr lang="en-US" kern="0">
                <a:solidFill>
                  <a:schemeClr val="tx1"/>
                </a:solidFill>
                <a:latin typeface="Intel Clear"/>
              </a:endParaRPr>
            </a:p>
          </p:txBody>
        </p:sp>
      </p:grpSp>
      <p:cxnSp>
        <p:nvCxnSpPr>
          <p:cNvPr id="26" name="Straight Connector 25">
            <a:extLst>
              <a:ext uri="{FF2B5EF4-FFF2-40B4-BE49-F238E27FC236}">
                <a16:creationId xmlns:a16="http://schemas.microsoft.com/office/drawing/2014/main" id="{6FE2BE1A-828D-49D1-A255-15FE10810EC6}"/>
              </a:ext>
            </a:extLst>
          </p:cNvPr>
          <p:cNvCxnSpPr>
            <a:cxnSpLocks/>
          </p:cNvCxnSpPr>
          <p:nvPr/>
        </p:nvCxnSpPr>
        <p:spPr bwMode="auto">
          <a:xfrm flipH="1">
            <a:off x="1299358" y="1477135"/>
            <a:ext cx="2222611" cy="21295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8" name="Rectangle 27">
            <a:extLst>
              <a:ext uri="{FF2B5EF4-FFF2-40B4-BE49-F238E27FC236}">
                <a16:creationId xmlns:a16="http://schemas.microsoft.com/office/drawing/2014/main" id="{FE4E3623-E347-4398-8157-791436A6AEDD}"/>
              </a:ext>
            </a:extLst>
          </p:cNvPr>
          <p:cNvSpPr/>
          <p:nvPr/>
        </p:nvSpPr>
        <p:spPr bwMode="auto">
          <a:xfrm>
            <a:off x="3251591" y="2774715"/>
            <a:ext cx="311200" cy="762777"/>
          </a:xfrm>
          <a:prstGeom prst="rect">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t" anchorCtr="0" compatLnSpc="1">
            <a:prstTxWarp prst="textNoShape">
              <a:avLst/>
            </a:prstTxWarp>
          </a:bodyPr>
          <a:lstStyle/>
          <a:p>
            <a:pPr algn="ctr" defTabSz="449263" eaLnBrk="0" fontAlgn="base" hangingPunct="0">
              <a:spcBef>
                <a:spcPct val="0"/>
              </a:spcBef>
              <a:spcAft>
                <a:spcPct val="0"/>
              </a:spcAft>
              <a:buClr>
                <a:srgbClr val="000000"/>
              </a:buClr>
              <a:buSzPct val="100000"/>
            </a:pPr>
            <a:r>
              <a:rPr lang="en-US" sz="1050" dirty="0">
                <a:solidFill>
                  <a:schemeClr val="tx1"/>
                </a:solidFill>
                <a:latin typeface="Times New Roman" pitchFamily="16" charset="0"/>
                <a:ea typeface="MS Gothic" charset="-128"/>
              </a:rPr>
              <a:t>Lite-Trigger</a:t>
            </a:r>
          </a:p>
        </p:txBody>
      </p:sp>
      <p:sp>
        <p:nvSpPr>
          <p:cNvPr id="29" name="Rectangle 28">
            <a:extLst>
              <a:ext uri="{FF2B5EF4-FFF2-40B4-BE49-F238E27FC236}">
                <a16:creationId xmlns:a16="http://schemas.microsoft.com/office/drawing/2014/main" id="{8994277F-D9C9-4ED8-B2A6-2BB05C8EE695}"/>
              </a:ext>
            </a:extLst>
          </p:cNvPr>
          <p:cNvSpPr/>
          <p:nvPr/>
        </p:nvSpPr>
        <p:spPr bwMode="auto">
          <a:xfrm>
            <a:off x="3664045" y="3355605"/>
            <a:ext cx="1310383" cy="1818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49263" eaLnBrk="0" fontAlgn="base" hangingPunct="0">
              <a:spcBef>
                <a:spcPct val="0"/>
              </a:spcBef>
              <a:spcAft>
                <a:spcPct val="0"/>
              </a:spcAft>
              <a:buClr>
                <a:srgbClr val="000000"/>
              </a:buClr>
              <a:buSzPct val="100000"/>
            </a:pPr>
            <a:endParaRPr lang="en-US" sz="2400">
              <a:solidFill>
                <a:schemeClr val="tx1"/>
              </a:solidFill>
              <a:latin typeface="Times New Roman" pitchFamily="16" charset="0"/>
              <a:ea typeface="MS Gothic" charset="-128"/>
            </a:endParaRPr>
          </a:p>
        </p:txBody>
      </p:sp>
      <p:sp>
        <p:nvSpPr>
          <p:cNvPr id="30" name="Rectangle 29">
            <a:extLst>
              <a:ext uri="{FF2B5EF4-FFF2-40B4-BE49-F238E27FC236}">
                <a16:creationId xmlns:a16="http://schemas.microsoft.com/office/drawing/2014/main" id="{E471CF3D-6F13-4C48-A4E9-FC6FB52BF94C}"/>
              </a:ext>
            </a:extLst>
          </p:cNvPr>
          <p:cNvSpPr/>
          <p:nvPr/>
        </p:nvSpPr>
        <p:spPr bwMode="auto">
          <a:xfrm>
            <a:off x="3660780" y="2985494"/>
            <a:ext cx="1310383" cy="1818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49263" eaLnBrk="0" fontAlgn="base" hangingPunct="0">
              <a:spcBef>
                <a:spcPct val="0"/>
              </a:spcBef>
              <a:spcAft>
                <a:spcPct val="0"/>
              </a:spcAft>
              <a:buClr>
                <a:srgbClr val="000000"/>
              </a:buClr>
              <a:buSzPct val="100000"/>
            </a:pPr>
            <a:endParaRPr lang="en-US" sz="2400">
              <a:solidFill>
                <a:schemeClr val="tx1"/>
              </a:solidFill>
              <a:latin typeface="Times New Roman" pitchFamily="16" charset="0"/>
              <a:ea typeface="MS Gothic" charset="-128"/>
            </a:endParaRPr>
          </a:p>
        </p:txBody>
      </p:sp>
      <p:sp>
        <p:nvSpPr>
          <p:cNvPr id="31" name="Rectangle 30">
            <a:extLst>
              <a:ext uri="{FF2B5EF4-FFF2-40B4-BE49-F238E27FC236}">
                <a16:creationId xmlns:a16="http://schemas.microsoft.com/office/drawing/2014/main" id="{49CF6A10-37DE-4F78-A13E-118D683840E8}"/>
              </a:ext>
            </a:extLst>
          </p:cNvPr>
          <p:cNvSpPr/>
          <p:nvPr/>
        </p:nvSpPr>
        <p:spPr bwMode="auto">
          <a:xfrm>
            <a:off x="3660780" y="2783473"/>
            <a:ext cx="1310383" cy="1818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49263" eaLnBrk="0" fontAlgn="base" hangingPunct="0">
              <a:spcBef>
                <a:spcPct val="0"/>
              </a:spcBef>
              <a:spcAft>
                <a:spcPct val="0"/>
              </a:spcAft>
              <a:buClr>
                <a:srgbClr val="000000"/>
              </a:buClr>
              <a:buSzPct val="100000"/>
            </a:pPr>
            <a:endParaRPr lang="en-US" sz="2400">
              <a:solidFill>
                <a:schemeClr val="tx1"/>
              </a:solidFill>
              <a:latin typeface="Times New Roman" pitchFamily="16" charset="0"/>
              <a:ea typeface="MS Gothic" charset="-128"/>
            </a:endParaRPr>
          </a:p>
        </p:txBody>
      </p:sp>
      <p:cxnSp>
        <p:nvCxnSpPr>
          <p:cNvPr id="32" name="Straight Connector 31">
            <a:extLst>
              <a:ext uri="{FF2B5EF4-FFF2-40B4-BE49-F238E27FC236}">
                <a16:creationId xmlns:a16="http://schemas.microsoft.com/office/drawing/2014/main" id="{15728629-011C-4A67-9C45-5872E886E31A}"/>
              </a:ext>
            </a:extLst>
          </p:cNvPr>
          <p:cNvCxnSpPr>
            <a:cxnSpLocks/>
          </p:cNvCxnSpPr>
          <p:nvPr/>
        </p:nvCxnSpPr>
        <p:spPr bwMode="auto">
          <a:xfrm>
            <a:off x="2659030" y="2511924"/>
            <a:ext cx="592560" cy="271549"/>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3" name="Straight Connector 32">
            <a:extLst>
              <a:ext uri="{FF2B5EF4-FFF2-40B4-BE49-F238E27FC236}">
                <a16:creationId xmlns:a16="http://schemas.microsoft.com/office/drawing/2014/main" id="{9E8B0248-0CF4-491B-8518-C902C4BEC804}"/>
              </a:ext>
            </a:extLst>
          </p:cNvPr>
          <p:cNvCxnSpPr>
            <a:cxnSpLocks/>
            <a:endCxn id="34" idx="0"/>
          </p:cNvCxnSpPr>
          <p:nvPr/>
        </p:nvCxnSpPr>
        <p:spPr bwMode="auto">
          <a:xfrm>
            <a:off x="3749114" y="2511924"/>
            <a:ext cx="1465945" cy="249509"/>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4" name="Rectangle 33">
            <a:extLst>
              <a:ext uri="{FF2B5EF4-FFF2-40B4-BE49-F238E27FC236}">
                <a16:creationId xmlns:a16="http://schemas.microsoft.com/office/drawing/2014/main" id="{FA4D8A5A-8F4C-4D54-81AB-923B029337DD}"/>
              </a:ext>
            </a:extLst>
          </p:cNvPr>
          <p:cNvSpPr/>
          <p:nvPr/>
        </p:nvSpPr>
        <p:spPr bwMode="auto">
          <a:xfrm>
            <a:off x="5116623" y="2761433"/>
            <a:ext cx="196871" cy="77605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algn="ctr" defTabSz="449263" eaLnBrk="0" fontAlgn="base" hangingPunct="0">
              <a:spcBef>
                <a:spcPct val="0"/>
              </a:spcBef>
              <a:spcAft>
                <a:spcPct val="0"/>
              </a:spcAft>
              <a:buClr>
                <a:srgbClr val="000000"/>
              </a:buClr>
              <a:buSzPct val="100000"/>
            </a:pPr>
            <a:r>
              <a:rPr lang="en-US" sz="1000" dirty="0">
                <a:solidFill>
                  <a:schemeClr val="tx1"/>
                </a:solidFill>
                <a:latin typeface="Times New Roman" pitchFamily="16" charset="0"/>
                <a:ea typeface="MS Gothic" charset="-128"/>
              </a:rPr>
              <a:t>Lite ACK</a:t>
            </a:r>
          </a:p>
        </p:txBody>
      </p:sp>
      <p:sp>
        <p:nvSpPr>
          <p:cNvPr id="36" name="TextBox 35">
            <a:extLst>
              <a:ext uri="{FF2B5EF4-FFF2-40B4-BE49-F238E27FC236}">
                <a16:creationId xmlns:a16="http://schemas.microsoft.com/office/drawing/2014/main" id="{F552CD49-FEC8-4698-AD88-347291C57946}"/>
              </a:ext>
            </a:extLst>
          </p:cNvPr>
          <p:cNvSpPr txBox="1"/>
          <p:nvPr/>
        </p:nvSpPr>
        <p:spPr>
          <a:xfrm>
            <a:off x="4107765" y="2982999"/>
            <a:ext cx="442743" cy="3693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nchorCtr="0">
            <a:spAutoFit/>
          </a:bodyPr>
          <a:lstStyle/>
          <a:p>
            <a:pPr marL="0" marR="0" indent="0" algn="ctr" defTabSz="2438338" rtl="0" fontAlgn="auto" latinLnBrk="0" hangingPunct="0">
              <a:lnSpc>
                <a:spcPct val="100000"/>
              </a:lnSpc>
              <a:spcBef>
                <a:spcPts val="0"/>
              </a:spcBef>
              <a:spcAft>
                <a:spcPts val="0"/>
              </a:spcAft>
              <a:buClrTx/>
              <a:buSzTx/>
              <a:buFontTx/>
              <a:buNone/>
              <a:tabLst/>
            </a:pPr>
            <a:r>
              <a:rPr kumimoji="0" lang="en-US" b="0" i="0" u="none" strike="noStrike" cap="none" spc="0" normalizeH="0" baseline="0">
                <a:ln>
                  <a:noFill/>
                </a:ln>
                <a:solidFill>
                  <a:schemeClr val="tx1"/>
                </a:solidFill>
                <a:effectLst/>
                <a:uFillTx/>
                <a:latin typeface="+mn-lt"/>
                <a:ea typeface="+mn-ea"/>
                <a:cs typeface="+mn-cs"/>
                <a:sym typeface="Helvetica Neue"/>
              </a:rPr>
              <a:t>…</a:t>
            </a:r>
          </a:p>
        </p:txBody>
      </p:sp>
      <p:sp>
        <p:nvSpPr>
          <p:cNvPr id="38" name="TextBox 37">
            <a:extLst>
              <a:ext uri="{FF2B5EF4-FFF2-40B4-BE49-F238E27FC236}">
                <a16:creationId xmlns:a16="http://schemas.microsoft.com/office/drawing/2014/main" id="{426B60EC-5DB1-4B1C-A69A-C8051F9AFBAD}"/>
              </a:ext>
            </a:extLst>
          </p:cNvPr>
          <p:cNvSpPr txBox="1"/>
          <p:nvPr/>
        </p:nvSpPr>
        <p:spPr>
          <a:xfrm>
            <a:off x="8546504" y="1542028"/>
            <a:ext cx="3571128" cy="1631216"/>
          </a:xfrm>
          <a:prstGeom prst="rect">
            <a:avLst/>
          </a:prstGeom>
          <a:noFill/>
        </p:spPr>
        <p:txBody>
          <a:bodyPr wrap="square" rtlCol="0">
            <a:spAutoFit/>
          </a:bodyPr>
          <a:lstStyle>
            <a:defPPr>
              <a:defRPr lang="en-US"/>
            </a:defPPr>
            <a:lvl1pPr marL="285750" indent="-285750">
              <a:buFont typeface="Wingdings" panose="05000000000000000000" pitchFamily="2" charset="2"/>
              <a:buChar char="Ø"/>
            </a:lvl1pPr>
            <a:lvl2pPr marL="742950" lvl="1" indent="-285750">
              <a:buFont typeface="Wingdings" panose="05000000000000000000" pitchFamily="2" charset="2"/>
              <a:buChar char="Ø"/>
            </a:lvl2pPr>
          </a:lstStyle>
          <a:p>
            <a:pPr>
              <a:buFont typeface="Arial" panose="020B0604020202020204" pitchFamily="34" charset="0"/>
              <a:buChar char="•"/>
            </a:pPr>
            <a:r>
              <a:rPr lang="en-US" sz="1400" b="1" dirty="0">
                <a:solidFill>
                  <a:schemeClr val="tx1"/>
                </a:solidFill>
              </a:rPr>
              <a:t>The structure allow </a:t>
            </a:r>
          </a:p>
          <a:p>
            <a:pPr marL="365760" lvl="1">
              <a:buFont typeface="Arial" panose="020B0604020202020204" pitchFamily="34" charset="0"/>
              <a:buChar char="•"/>
            </a:pPr>
            <a:r>
              <a:rPr lang="en-US" sz="1200" dirty="0">
                <a:solidFill>
                  <a:schemeClr val="tx1"/>
                </a:solidFill>
              </a:rPr>
              <a:t>Indicate TXOP/SP structure beforehand for participating STAs to optimize power</a:t>
            </a:r>
          </a:p>
          <a:p>
            <a:pPr marL="365760" lvl="1">
              <a:buFont typeface="Arial" panose="020B0604020202020204" pitchFamily="34" charset="0"/>
              <a:buChar char="•"/>
            </a:pPr>
            <a:r>
              <a:rPr lang="en-US" sz="1200" dirty="0">
                <a:solidFill>
                  <a:schemeClr val="tx1"/>
                </a:solidFill>
              </a:rPr>
              <a:t>Reduce OTA overhead by compressing it in one unified frame at a start of TXOP/SP</a:t>
            </a:r>
          </a:p>
          <a:p>
            <a:pPr marL="365760" lvl="1">
              <a:buFont typeface="Arial" panose="020B0604020202020204" pitchFamily="34" charset="0"/>
              <a:buChar char="•"/>
            </a:pPr>
            <a:r>
              <a:rPr lang="en-US" sz="1200" dirty="0">
                <a:solidFill>
                  <a:schemeClr val="tx1"/>
                </a:solidFill>
              </a:rPr>
              <a:t>Efficiently indicate TX/RX information for each individual frame exchange</a:t>
            </a:r>
          </a:p>
          <a:p>
            <a:pPr marL="365760" lvl="1">
              <a:buFont typeface="Arial" panose="020B0604020202020204" pitchFamily="34" charset="0"/>
              <a:buChar char="•"/>
            </a:pPr>
            <a:endParaRPr lang="en-US" sz="1400" dirty="0">
              <a:solidFill>
                <a:schemeClr val="tx1"/>
              </a:solidFill>
            </a:endParaRPr>
          </a:p>
        </p:txBody>
      </p:sp>
      <p:sp>
        <p:nvSpPr>
          <p:cNvPr id="50" name="Rectangle 49">
            <a:extLst>
              <a:ext uri="{FF2B5EF4-FFF2-40B4-BE49-F238E27FC236}">
                <a16:creationId xmlns:a16="http://schemas.microsoft.com/office/drawing/2014/main" id="{970D92AC-1E5F-44B0-8681-4445F3F741C0}"/>
              </a:ext>
            </a:extLst>
          </p:cNvPr>
          <p:cNvSpPr/>
          <p:nvPr/>
        </p:nvSpPr>
        <p:spPr>
          <a:xfrm>
            <a:off x="1299358" y="1706720"/>
            <a:ext cx="1047528" cy="758118"/>
          </a:xfrm>
          <a:prstGeom prst="rect">
            <a:avLst/>
          </a:prstGeom>
          <a:solidFill>
            <a:schemeClr val="accent3">
              <a:lumMod val="85000"/>
            </a:schemeClr>
          </a:solidFill>
          <a:ln w="9525" cap="flat" cmpd="sng" algn="ctr">
            <a:solidFill>
              <a:schemeClr val="tx1"/>
            </a:solidFill>
            <a:prstDash val="lgDash"/>
          </a:ln>
          <a:effectLst/>
        </p:spPr>
        <p:txBody>
          <a:bodyPr vert="vert" rtlCol="0" anchor="ctr"/>
          <a:lstStyle/>
          <a:p>
            <a:pPr algn="ctr" defTabSz="457200">
              <a:defRPr/>
            </a:pPr>
            <a:r>
              <a:rPr lang="en-US" sz="1000" kern="0" dirty="0">
                <a:solidFill>
                  <a:schemeClr val="tx1"/>
                </a:solidFill>
                <a:latin typeface="Intel Clear"/>
              </a:rPr>
              <a:t>Resource Announcement (optional)</a:t>
            </a:r>
          </a:p>
        </p:txBody>
      </p:sp>
      <p:sp>
        <p:nvSpPr>
          <p:cNvPr id="55" name="Rectangle 54">
            <a:extLst>
              <a:ext uri="{FF2B5EF4-FFF2-40B4-BE49-F238E27FC236}">
                <a16:creationId xmlns:a16="http://schemas.microsoft.com/office/drawing/2014/main" id="{FDAE0592-DDCF-407E-BAB6-26B4D6B17BCD}"/>
              </a:ext>
            </a:extLst>
          </p:cNvPr>
          <p:cNvSpPr/>
          <p:nvPr/>
        </p:nvSpPr>
        <p:spPr>
          <a:xfrm>
            <a:off x="3920885" y="1694244"/>
            <a:ext cx="1114986" cy="790795"/>
          </a:xfrm>
          <a:prstGeom prst="rect">
            <a:avLst/>
          </a:prstGeom>
          <a:solidFill>
            <a:srgbClr val="0071C5">
              <a:lumMod val="20000"/>
              <a:lumOff val="80000"/>
            </a:srgbClr>
          </a:solidFill>
          <a:ln w="9525" cap="flat" cmpd="sng" algn="ctr">
            <a:noFill/>
            <a:prstDash val="solid"/>
          </a:ln>
          <a:effectLst/>
        </p:spPr>
        <p:txBody>
          <a:bodyPr rtlCol="0" anchor="ctr"/>
          <a:lstStyle/>
          <a:p>
            <a:pPr algn="ctr" defTabSz="457200">
              <a:defRPr/>
            </a:pPr>
            <a:r>
              <a:rPr lang="en-US" sz="1200" kern="0" dirty="0">
                <a:solidFill>
                  <a:schemeClr val="tx1"/>
                </a:solidFill>
                <a:latin typeface="Intel Clear"/>
              </a:rPr>
              <a:t>Sequence 2</a:t>
            </a:r>
          </a:p>
          <a:p>
            <a:pPr algn="ctr" defTabSz="457200">
              <a:defRPr/>
            </a:pPr>
            <a:r>
              <a:rPr lang="en-US" sz="1200" kern="0" dirty="0">
                <a:solidFill>
                  <a:schemeClr val="tx1"/>
                </a:solidFill>
                <a:latin typeface="Intel Clear"/>
              </a:rPr>
              <a:t>UL</a:t>
            </a:r>
          </a:p>
          <a:p>
            <a:pPr algn="ctr" defTabSz="457200">
              <a:defRPr/>
            </a:pPr>
            <a:r>
              <a:rPr lang="en-US" sz="1200" kern="0" dirty="0">
                <a:solidFill>
                  <a:schemeClr val="tx1"/>
                </a:solidFill>
                <a:latin typeface="Intel Clear"/>
              </a:rPr>
              <a:t>STA2-STA8 config 2</a:t>
            </a:r>
          </a:p>
        </p:txBody>
      </p:sp>
      <p:sp>
        <p:nvSpPr>
          <p:cNvPr id="56" name="Rectangle 55">
            <a:extLst>
              <a:ext uri="{FF2B5EF4-FFF2-40B4-BE49-F238E27FC236}">
                <a16:creationId xmlns:a16="http://schemas.microsoft.com/office/drawing/2014/main" id="{2D94CBE1-E8E7-4F6C-91AB-FA8754DD3D59}"/>
              </a:ext>
            </a:extLst>
          </p:cNvPr>
          <p:cNvSpPr/>
          <p:nvPr/>
        </p:nvSpPr>
        <p:spPr>
          <a:xfrm>
            <a:off x="5608287" y="1698661"/>
            <a:ext cx="1114986" cy="793196"/>
          </a:xfrm>
          <a:prstGeom prst="rect">
            <a:avLst/>
          </a:prstGeom>
          <a:solidFill>
            <a:srgbClr val="0071C5">
              <a:lumMod val="20000"/>
              <a:lumOff val="80000"/>
            </a:srgbClr>
          </a:solidFill>
          <a:ln w="9525" cap="flat" cmpd="sng" algn="ctr">
            <a:noFill/>
            <a:prstDash val="solid"/>
          </a:ln>
          <a:effectLst/>
        </p:spPr>
        <p:txBody>
          <a:bodyPr rtlCol="0" anchor="ctr"/>
          <a:lstStyle/>
          <a:p>
            <a:pPr algn="ctr" defTabSz="457200">
              <a:defRPr/>
            </a:pPr>
            <a:r>
              <a:rPr lang="en-US" sz="1200" kern="0" dirty="0">
                <a:solidFill>
                  <a:schemeClr val="tx1"/>
                </a:solidFill>
                <a:latin typeface="Intel Clear"/>
              </a:rPr>
              <a:t>Sequence X</a:t>
            </a:r>
          </a:p>
          <a:p>
            <a:pPr algn="ctr" defTabSz="457200">
              <a:defRPr/>
            </a:pPr>
            <a:r>
              <a:rPr lang="en-US" sz="1200" kern="0" dirty="0">
                <a:solidFill>
                  <a:schemeClr val="tx1"/>
                </a:solidFill>
                <a:latin typeface="Intel Clear"/>
              </a:rPr>
              <a:t>DL</a:t>
            </a:r>
          </a:p>
          <a:p>
            <a:pPr algn="ctr" defTabSz="457200">
              <a:defRPr/>
            </a:pPr>
            <a:r>
              <a:rPr lang="en-US" sz="1200" kern="0" dirty="0">
                <a:solidFill>
                  <a:schemeClr val="tx1"/>
                </a:solidFill>
                <a:latin typeface="Intel Clear"/>
              </a:rPr>
              <a:t>STA1-STA4</a:t>
            </a:r>
          </a:p>
          <a:p>
            <a:pPr algn="ctr" defTabSz="457200">
              <a:defRPr/>
            </a:pPr>
            <a:r>
              <a:rPr lang="en-US" sz="1200" kern="0" dirty="0">
                <a:solidFill>
                  <a:schemeClr val="tx1"/>
                </a:solidFill>
                <a:latin typeface="Intel Clear"/>
              </a:rPr>
              <a:t>Config 7</a:t>
            </a:r>
          </a:p>
        </p:txBody>
      </p:sp>
      <p:cxnSp>
        <p:nvCxnSpPr>
          <p:cNvPr id="58" name="Straight Connector 57">
            <a:extLst>
              <a:ext uri="{FF2B5EF4-FFF2-40B4-BE49-F238E27FC236}">
                <a16:creationId xmlns:a16="http://schemas.microsoft.com/office/drawing/2014/main" id="{BB66FCF2-D5A4-42C6-BF67-582437F14B6E}"/>
              </a:ext>
            </a:extLst>
          </p:cNvPr>
          <p:cNvCxnSpPr>
            <a:cxnSpLocks/>
          </p:cNvCxnSpPr>
          <p:nvPr/>
        </p:nvCxnSpPr>
        <p:spPr bwMode="auto">
          <a:xfrm flipH="1">
            <a:off x="537006" y="2480824"/>
            <a:ext cx="762352" cy="31086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2" name="Straight Connector 61">
            <a:extLst>
              <a:ext uri="{FF2B5EF4-FFF2-40B4-BE49-F238E27FC236}">
                <a16:creationId xmlns:a16="http://schemas.microsoft.com/office/drawing/2014/main" id="{D37DDCCB-5496-4BE7-9D6E-C31CF5C385BB}"/>
              </a:ext>
            </a:extLst>
          </p:cNvPr>
          <p:cNvCxnSpPr>
            <a:cxnSpLocks/>
          </p:cNvCxnSpPr>
          <p:nvPr/>
        </p:nvCxnSpPr>
        <p:spPr bwMode="auto">
          <a:xfrm>
            <a:off x="2340090" y="2480824"/>
            <a:ext cx="513100" cy="31086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4" name="Straight Connector 63">
            <a:extLst>
              <a:ext uri="{FF2B5EF4-FFF2-40B4-BE49-F238E27FC236}">
                <a16:creationId xmlns:a16="http://schemas.microsoft.com/office/drawing/2014/main" id="{E5FF6D76-9514-402C-A956-B20EA56FA240}"/>
              </a:ext>
            </a:extLst>
          </p:cNvPr>
          <p:cNvCxnSpPr>
            <a:cxnSpLocks/>
          </p:cNvCxnSpPr>
          <p:nvPr/>
        </p:nvCxnSpPr>
        <p:spPr bwMode="auto">
          <a:xfrm>
            <a:off x="7309462" y="1471748"/>
            <a:ext cx="862942" cy="21833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7" name="Rectangle 66">
            <a:extLst>
              <a:ext uri="{FF2B5EF4-FFF2-40B4-BE49-F238E27FC236}">
                <a16:creationId xmlns:a16="http://schemas.microsoft.com/office/drawing/2014/main" id="{32771B06-E798-4253-A370-044AC0872078}"/>
              </a:ext>
            </a:extLst>
          </p:cNvPr>
          <p:cNvSpPr/>
          <p:nvPr/>
        </p:nvSpPr>
        <p:spPr>
          <a:xfrm>
            <a:off x="7434676" y="1685388"/>
            <a:ext cx="904157" cy="791096"/>
          </a:xfrm>
          <a:prstGeom prst="rect">
            <a:avLst/>
          </a:prstGeom>
          <a:solidFill>
            <a:srgbClr val="0071C5">
              <a:lumMod val="20000"/>
              <a:lumOff val="80000"/>
            </a:srgbClr>
          </a:solidFill>
          <a:ln w="9525" cap="flat" cmpd="sng" algn="ctr">
            <a:noFill/>
            <a:prstDash val="solid"/>
          </a:ln>
          <a:effectLst/>
        </p:spPr>
        <p:txBody>
          <a:bodyPr rtlCol="0" anchor="ctr"/>
          <a:lstStyle/>
          <a:p>
            <a:pPr algn="ctr" defTabSz="457200">
              <a:defRPr/>
            </a:pPr>
            <a:r>
              <a:rPr lang="en-US" sz="1200" kern="0" dirty="0">
                <a:solidFill>
                  <a:schemeClr val="tx1"/>
                </a:solidFill>
                <a:latin typeface="Intel Clear"/>
              </a:rPr>
              <a:t>AP controlled EDCA access</a:t>
            </a:r>
          </a:p>
        </p:txBody>
      </p:sp>
      <p:sp>
        <p:nvSpPr>
          <p:cNvPr id="79" name="Rectangle 78">
            <a:extLst>
              <a:ext uri="{FF2B5EF4-FFF2-40B4-BE49-F238E27FC236}">
                <a16:creationId xmlns:a16="http://schemas.microsoft.com/office/drawing/2014/main" id="{EAE73654-542A-42F1-8BD0-821064F9C734}"/>
              </a:ext>
            </a:extLst>
          </p:cNvPr>
          <p:cNvSpPr/>
          <p:nvPr/>
        </p:nvSpPr>
        <p:spPr>
          <a:xfrm>
            <a:off x="3607808" y="3549452"/>
            <a:ext cx="2061903" cy="646331"/>
          </a:xfrm>
          <a:prstGeom prst="rect">
            <a:avLst/>
          </a:prstGeom>
          <a:noFill/>
        </p:spPr>
        <p:txBody>
          <a:bodyPr wrap="square" lIns="91440" tIns="45720" rIns="91440" bIns="45720" rtlCol="0" anchor="t">
            <a:spAutoFit/>
          </a:bodyPr>
          <a:lstStyle/>
          <a:p>
            <a:r>
              <a:rPr lang="en-US" sz="1200" b="1" dirty="0">
                <a:solidFill>
                  <a:schemeClr val="tx1"/>
                </a:solidFill>
              </a:rPr>
              <a:t>Lite-Trigger</a:t>
            </a:r>
          </a:p>
          <a:p>
            <a:pPr marL="171450" indent="-171450">
              <a:buFont typeface="Arial" panose="020B0604020202020204" pitchFamily="34" charset="0"/>
              <a:buChar char="•"/>
            </a:pPr>
            <a:r>
              <a:rPr lang="en-US" sz="1200" dirty="0">
                <a:solidFill>
                  <a:schemeClr val="tx1"/>
                </a:solidFill>
              </a:rPr>
              <a:t>Sequence ID</a:t>
            </a:r>
          </a:p>
          <a:p>
            <a:pPr marL="171450" indent="-171450">
              <a:buFont typeface="Arial" panose="020B0604020202020204" pitchFamily="34" charset="0"/>
              <a:buChar char="•"/>
            </a:pPr>
            <a:r>
              <a:rPr lang="en-US" sz="1200" dirty="0">
                <a:solidFill>
                  <a:schemeClr val="tx1"/>
                </a:solidFill>
              </a:rPr>
              <a:t>Configuration ID</a:t>
            </a:r>
          </a:p>
        </p:txBody>
      </p:sp>
      <p:sp>
        <p:nvSpPr>
          <p:cNvPr id="81" name="Rectangle 80">
            <a:extLst>
              <a:ext uri="{FF2B5EF4-FFF2-40B4-BE49-F238E27FC236}">
                <a16:creationId xmlns:a16="http://schemas.microsoft.com/office/drawing/2014/main" id="{29B63A41-F87B-450A-ABF8-67A23C5FB702}"/>
              </a:ext>
            </a:extLst>
          </p:cNvPr>
          <p:cNvSpPr/>
          <p:nvPr/>
        </p:nvSpPr>
        <p:spPr bwMode="auto">
          <a:xfrm>
            <a:off x="5630174" y="3366586"/>
            <a:ext cx="1688522" cy="18551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49263" eaLnBrk="0" fontAlgn="base" hangingPunct="0">
              <a:spcBef>
                <a:spcPct val="0"/>
              </a:spcBef>
              <a:spcAft>
                <a:spcPct val="0"/>
              </a:spcAft>
              <a:buClr>
                <a:srgbClr val="000000"/>
              </a:buClr>
              <a:buSzPct val="100000"/>
            </a:pPr>
            <a:endParaRPr lang="en-US" sz="2400">
              <a:solidFill>
                <a:schemeClr val="tx1"/>
              </a:solidFill>
              <a:latin typeface="Times New Roman" pitchFamily="16" charset="0"/>
              <a:ea typeface="MS Gothic" charset="-128"/>
            </a:endParaRPr>
          </a:p>
        </p:txBody>
      </p:sp>
      <p:sp>
        <p:nvSpPr>
          <p:cNvPr id="82" name="Rectangle 81">
            <a:extLst>
              <a:ext uri="{FF2B5EF4-FFF2-40B4-BE49-F238E27FC236}">
                <a16:creationId xmlns:a16="http://schemas.microsoft.com/office/drawing/2014/main" id="{C63E91C0-4184-4911-9C18-836C1413DFDD}"/>
              </a:ext>
            </a:extLst>
          </p:cNvPr>
          <p:cNvSpPr/>
          <p:nvPr/>
        </p:nvSpPr>
        <p:spPr bwMode="auto">
          <a:xfrm>
            <a:off x="5629339" y="2989966"/>
            <a:ext cx="1688522" cy="18551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49263" eaLnBrk="0" fontAlgn="base" hangingPunct="0">
              <a:spcBef>
                <a:spcPct val="0"/>
              </a:spcBef>
              <a:spcAft>
                <a:spcPct val="0"/>
              </a:spcAft>
              <a:buClr>
                <a:srgbClr val="000000"/>
              </a:buClr>
              <a:buSzPct val="100000"/>
            </a:pPr>
            <a:endParaRPr lang="en-US" sz="2400">
              <a:solidFill>
                <a:schemeClr val="tx1"/>
              </a:solidFill>
              <a:latin typeface="Times New Roman" pitchFamily="16" charset="0"/>
              <a:ea typeface="MS Gothic" charset="-128"/>
            </a:endParaRPr>
          </a:p>
        </p:txBody>
      </p:sp>
      <p:sp>
        <p:nvSpPr>
          <p:cNvPr id="83" name="Rectangle 82">
            <a:extLst>
              <a:ext uri="{FF2B5EF4-FFF2-40B4-BE49-F238E27FC236}">
                <a16:creationId xmlns:a16="http://schemas.microsoft.com/office/drawing/2014/main" id="{CB1D424C-F201-48DF-8DFD-46B66F7DA71D}"/>
              </a:ext>
            </a:extLst>
          </p:cNvPr>
          <p:cNvSpPr/>
          <p:nvPr/>
        </p:nvSpPr>
        <p:spPr bwMode="auto">
          <a:xfrm>
            <a:off x="5629339" y="2791688"/>
            <a:ext cx="1688522" cy="18551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49263" eaLnBrk="0" fontAlgn="base" hangingPunct="0">
              <a:spcBef>
                <a:spcPct val="0"/>
              </a:spcBef>
              <a:spcAft>
                <a:spcPct val="0"/>
              </a:spcAft>
              <a:buClr>
                <a:srgbClr val="000000"/>
              </a:buClr>
              <a:buSzPct val="100000"/>
            </a:pPr>
            <a:endParaRPr lang="en-US" sz="2400">
              <a:solidFill>
                <a:schemeClr val="tx1"/>
              </a:solidFill>
              <a:latin typeface="Times New Roman" pitchFamily="16" charset="0"/>
              <a:ea typeface="MS Gothic" charset="-128"/>
            </a:endParaRPr>
          </a:p>
        </p:txBody>
      </p:sp>
      <p:sp>
        <p:nvSpPr>
          <p:cNvPr id="84" name="Rectangle 83">
            <a:extLst>
              <a:ext uri="{FF2B5EF4-FFF2-40B4-BE49-F238E27FC236}">
                <a16:creationId xmlns:a16="http://schemas.microsoft.com/office/drawing/2014/main" id="{ED54D58C-A70C-4EB9-922B-461900E07671}"/>
              </a:ext>
            </a:extLst>
          </p:cNvPr>
          <p:cNvSpPr/>
          <p:nvPr/>
        </p:nvSpPr>
        <p:spPr bwMode="auto">
          <a:xfrm>
            <a:off x="7456162" y="2762140"/>
            <a:ext cx="196871" cy="7980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algn="ctr" defTabSz="449263" eaLnBrk="0" fontAlgn="base" hangingPunct="0">
              <a:spcBef>
                <a:spcPct val="0"/>
              </a:spcBef>
              <a:spcAft>
                <a:spcPct val="0"/>
              </a:spcAft>
              <a:buClr>
                <a:srgbClr val="000000"/>
              </a:buClr>
              <a:buSzPct val="100000"/>
            </a:pPr>
            <a:r>
              <a:rPr lang="en-US" sz="1000">
                <a:solidFill>
                  <a:schemeClr val="tx1"/>
                </a:solidFill>
                <a:latin typeface="Times New Roman" pitchFamily="16" charset="0"/>
                <a:ea typeface="MS Gothic" charset="-128"/>
              </a:rPr>
              <a:t>Lite ACK</a:t>
            </a:r>
          </a:p>
        </p:txBody>
      </p:sp>
      <p:sp>
        <p:nvSpPr>
          <p:cNvPr id="85" name="TextBox 84">
            <a:extLst>
              <a:ext uri="{FF2B5EF4-FFF2-40B4-BE49-F238E27FC236}">
                <a16:creationId xmlns:a16="http://schemas.microsoft.com/office/drawing/2014/main" id="{530125DC-7E55-4879-8764-7FFFED23A974}"/>
              </a:ext>
            </a:extLst>
          </p:cNvPr>
          <p:cNvSpPr txBox="1"/>
          <p:nvPr/>
        </p:nvSpPr>
        <p:spPr>
          <a:xfrm>
            <a:off x="6400462" y="2996567"/>
            <a:ext cx="442743" cy="3693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0" marR="0" indent="0" algn="l" defTabSz="2438338" rtl="0" fontAlgn="auto" latinLnBrk="0" hangingPunct="0">
              <a:lnSpc>
                <a:spcPct val="100000"/>
              </a:lnSpc>
              <a:spcBef>
                <a:spcPts val="0"/>
              </a:spcBef>
              <a:spcAft>
                <a:spcPts val="0"/>
              </a:spcAft>
              <a:buClrTx/>
              <a:buSzTx/>
              <a:buFontTx/>
              <a:buNone/>
              <a:tabLst/>
            </a:pPr>
            <a:r>
              <a:rPr kumimoji="0" lang="en-US" b="0" i="0" u="none" strike="noStrike" cap="none" spc="0" normalizeH="0" baseline="0">
                <a:ln>
                  <a:noFill/>
                </a:ln>
                <a:solidFill>
                  <a:schemeClr val="tx1"/>
                </a:solidFill>
                <a:effectLst/>
                <a:uFillTx/>
                <a:latin typeface="+mn-lt"/>
                <a:ea typeface="+mn-ea"/>
                <a:cs typeface="+mn-cs"/>
                <a:sym typeface="Helvetica Neue"/>
              </a:rPr>
              <a:t>…</a:t>
            </a:r>
          </a:p>
        </p:txBody>
      </p:sp>
      <p:sp>
        <p:nvSpPr>
          <p:cNvPr id="86" name="Rectangle 85">
            <a:extLst>
              <a:ext uri="{FF2B5EF4-FFF2-40B4-BE49-F238E27FC236}">
                <a16:creationId xmlns:a16="http://schemas.microsoft.com/office/drawing/2014/main" id="{26905B54-21CE-47F5-AC24-8A941994F2E9}"/>
              </a:ext>
            </a:extLst>
          </p:cNvPr>
          <p:cNvSpPr/>
          <p:nvPr/>
        </p:nvSpPr>
        <p:spPr bwMode="auto">
          <a:xfrm>
            <a:off x="5614606" y="2784180"/>
            <a:ext cx="311200" cy="762777"/>
          </a:xfrm>
          <a:prstGeom prst="rect">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t" anchorCtr="0" compatLnSpc="1">
            <a:prstTxWarp prst="textNoShape">
              <a:avLst/>
            </a:prstTxWarp>
          </a:bodyPr>
          <a:lstStyle/>
          <a:p>
            <a:pPr algn="ctr" defTabSz="449263" eaLnBrk="0" fontAlgn="base" hangingPunct="0">
              <a:spcBef>
                <a:spcPct val="0"/>
              </a:spcBef>
              <a:spcAft>
                <a:spcPct val="0"/>
              </a:spcAft>
              <a:buClr>
                <a:srgbClr val="000000"/>
              </a:buClr>
              <a:buSzPct val="100000"/>
            </a:pPr>
            <a:r>
              <a:rPr lang="en-US" sz="1050">
                <a:solidFill>
                  <a:schemeClr val="tx1"/>
                </a:solidFill>
                <a:latin typeface="Times New Roman" pitchFamily="16" charset="0"/>
                <a:ea typeface="MS Gothic" charset="-128"/>
              </a:rPr>
              <a:t>Lite-DL</a:t>
            </a:r>
          </a:p>
        </p:txBody>
      </p:sp>
      <p:cxnSp>
        <p:nvCxnSpPr>
          <p:cNvPr id="87" name="Straight Connector 86">
            <a:extLst>
              <a:ext uri="{FF2B5EF4-FFF2-40B4-BE49-F238E27FC236}">
                <a16:creationId xmlns:a16="http://schemas.microsoft.com/office/drawing/2014/main" id="{A9F64BAE-E7D7-417F-8053-49039290ADD6}"/>
              </a:ext>
            </a:extLst>
          </p:cNvPr>
          <p:cNvCxnSpPr>
            <a:cxnSpLocks/>
          </p:cNvCxnSpPr>
          <p:nvPr/>
        </p:nvCxnSpPr>
        <p:spPr bwMode="auto">
          <a:xfrm flipH="1">
            <a:off x="5629339" y="2548289"/>
            <a:ext cx="133642" cy="22642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8" name="Straight Connector 87">
            <a:extLst>
              <a:ext uri="{FF2B5EF4-FFF2-40B4-BE49-F238E27FC236}">
                <a16:creationId xmlns:a16="http://schemas.microsoft.com/office/drawing/2014/main" id="{109686FD-0236-4ACE-8C03-4CE5B8FC8734}"/>
              </a:ext>
            </a:extLst>
          </p:cNvPr>
          <p:cNvCxnSpPr>
            <a:cxnSpLocks/>
            <a:endCxn id="84" idx="0"/>
          </p:cNvCxnSpPr>
          <p:nvPr/>
        </p:nvCxnSpPr>
        <p:spPr bwMode="auto">
          <a:xfrm>
            <a:off x="6745415" y="2516606"/>
            <a:ext cx="809183" cy="24553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4" name="Rectangle 93">
            <a:extLst>
              <a:ext uri="{FF2B5EF4-FFF2-40B4-BE49-F238E27FC236}">
                <a16:creationId xmlns:a16="http://schemas.microsoft.com/office/drawing/2014/main" id="{63E22E1F-41C6-4114-BB32-41DB1981B111}"/>
              </a:ext>
            </a:extLst>
          </p:cNvPr>
          <p:cNvSpPr/>
          <p:nvPr/>
        </p:nvSpPr>
        <p:spPr>
          <a:xfrm>
            <a:off x="5846683" y="3557935"/>
            <a:ext cx="2041285" cy="646331"/>
          </a:xfrm>
          <a:prstGeom prst="rect">
            <a:avLst/>
          </a:prstGeom>
          <a:noFill/>
        </p:spPr>
        <p:txBody>
          <a:bodyPr wrap="square" lIns="91440" tIns="45720" rIns="91440" bIns="45720" rtlCol="0" anchor="t">
            <a:spAutoFit/>
          </a:bodyPr>
          <a:lstStyle/>
          <a:p>
            <a:r>
              <a:rPr lang="en-US" sz="1200" b="1">
                <a:solidFill>
                  <a:schemeClr val="tx1"/>
                </a:solidFill>
              </a:rPr>
              <a:t>Lite SIG-B\U-SIG</a:t>
            </a:r>
          </a:p>
          <a:p>
            <a:pPr marL="171450" indent="-171450">
              <a:buFont typeface="Arial" panose="020B0604020202020204" pitchFamily="34" charset="0"/>
              <a:buChar char="•"/>
            </a:pPr>
            <a:r>
              <a:rPr lang="en-US" sz="1200">
                <a:solidFill>
                  <a:schemeClr val="tx1"/>
                </a:solidFill>
              </a:rPr>
              <a:t>Sequence ID</a:t>
            </a:r>
          </a:p>
          <a:p>
            <a:pPr marL="171450" indent="-171450">
              <a:buFont typeface="Arial" panose="020B0604020202020204" pitchFamily="34" charset="0"/>
              <a:buChar char="•"/>
            </a:pPr>
            <a:r>
              <a:rPr lang="en-US" sz="1200">
                <a:solidFill>
                  <a:schemeClr val="tx1"/>
                </a:solidFill>
              </a:rPr>
              <a:t>Configuration ID</a:t>
            </a:r>
          </a:p>
        </p:txBody>
      </p:sp>
      <p:sp>
        <p:nvSpPr>
          <p:cNvPr id="95" name="TextBox 94">
            <a:extLst>
              <a:ext uri="{FF2B5EF4-FFF2-40B4-BE49-F238E27FC236}">
                <a16:creationId xmlns:a16="http://schemas.microsoft.com/office/drawing/2014/main" id="{3584F2C7-3E44-498E-A191-698D02BBE684}"/>
              </a:ext>
            </a:extLst>
          </p:cNvPr>
          <p:cNvSpPr txBox="1"/>
          <p:nvPr/>
        </p:nvSpPr>
        <p:spPr>
          <a:xfrm>
            <a:off x="8566992" y="3046613"/>
            <a:ext cx="3571128" cy="1415772"/>
          </a:xfrm>
          <a:prstGeom prst="rect">
            <a:avLst/>
          </a:prstGeom>
          <a:noFill/>
        </p:spPr>
        <p:txBody>
          <a:bodyPr wrap="square" rtlCol="0">
            <a:spAutoFit/>
          </a:bodyPr>
          <a:lstStyle>
            <a:defPPr>
              <a:defRPr lang="en-US"/>
            </a:defPPr>
            <a:lvl1pPr marL="285750" indent="-285750">
              <a:buFont typeface="Wingdings" panose="05000000000000000000" pitchFamily="2" charset="2"/>
              <a:buChar char="Ø"/>
            </a:lvl1pPr>
            <a:lvl2pPr marL="742950" lvl="1" indent="-285750">
              <a:buFont typeface="Wingdings" panose="05000000000000000000" pitchFamily="2" charset="2"/>
              <a:buChar char="Ø"/>
            </a:lvl2pPr>
          </a:lstStyle>
          <a:p>
            <a:pPr>
              <a:buFont typeface="Arial" panose="020B0604020202020204" pitchFamily="34" charset="0"/>
              <a:buChar char="•"/>
            </a:pPr>
            <a:r>
              <a:rPr lang="en-US" sz="1400" b="1" dirty="0">
                <a:solidFill>
                  <a:schemeClr val="tx1"/>
                </a:solidFill>
              </a:rPr>
              <a:t>Resource negotiation </a:t>
            </a:r>
          </a:p>
          <a:p>
            <a:pPr marL="365760" lvl="1">
              <a:buFont typeface="Arial" panose="020B0604020202020204" pitchFamily="34" charset="0"/>
              <a:buChar char="•"/>
            </a:pPr>
            <a:r>
              <a:rPr lang="en-US" sz="1200" dirty="0">
                <a:solidFill>
                  <a:schemeClr val="tx1"/>
                </a:solidFill>
              </a:rPr>
              <a:t>Can be done as a part of independent management frame exchange</a:t>
            </a:r>
          </a:p>
          <a:p>
            <a:pPr marL="365760" lvl="1">
              <a:buFont typeface="Arial" panose="020B0604020202020204" pitchFamily="34" charset="0"/>
              <a:buChar char="•"/>
            </a:pPr>
            <a:r>
              <a:rPr lang="en-US" sz="1200" dirty="0">
                <a:solidFill>
                  <a:schemeClr val="tx1"/>
                </a:solidFill>
              </a:rPr>
              <a:t>Can be propagated using regular Trigger Frame with additional indication to reuse it for future</a:t>
            </a:r>
          </a:p>
          <a:p>
            <a:pPr marL="365760" lvl="1">
              <a:buFont typeface="Arial" panose="020B0604020202020204" pitchFamily="34" charset="0"/>
              <a:buChar char="•"/>
            </a:pPr>
            <a:r>
              <a:rPr lang="en-US" sz="1200" dirty="0">
                <a:solidFill>
                  <a:schemeClr val="tx1"/>
                </a:solidFill>
              </a:rPr>
              <a:t>Can be announced at a start of SP/TXOP in a new TXOP-level announcement frame</a:t>
            </a:r>
          </a:p>
        </p:txBody>
      </p:sp>
      <p:sp>
        <p:nvSpPr>
          <p:cNvPr id="43" name="TextBox 42">
            <a:extLst>
              <a:ext uri="{FF2B5EF4-FFF2-40B4-BE49-F238E27FC236}">
                <a16:creationId xmlns:a16="http://schemas.microsoft.com/office/drawing/2014/main" id="{F62C5AA8-3D4C-41A8-9E0F-6481BFE26589}"/>
              </a:ext>
            </a:extLst>
          </p:cNvPr>
          <p:cNvSpPr txBox="1"/>
          <p:nvPr/>
        </p:nvSpPr>
        <p:spPr>
          <a:xfrm>
            <a:off x="3122175" y="4204696"/>
            <a:ext cx="5360113" cy="677108"/>
          </a:xfrm>
          <a:prstGeom prst="rect">
            <a:avLst/>
          </a:prstGeom>
          <a:noFill/>
        </p:spPr>
        <p:txBody>
          <a:bodyPr wrap="square" rtlCol="0">
            <a:spAutoFit/>
          </a:bodyPr>
          <a:lstStyle>
            <a:defPPr>
              <a:defRPr lang="en-US"/>
            </a:defPPr>
            <a:lvl1pPr marL="285750" indent="-285750">
              <a:buFont typeface="Wingdings" panose="05000000000000000000" pitchFamily="2" charset="2"/>
              <a:buChar char="Ø"/>
            </a:lvl1pPr>
            <a:lvl2pPr marL="742950" lvl="1" indent="-285750">
              <a:buFont typeface="Wingdings" panose="05000000000000000000" pitchFamily="2" charset="2"/>
              <a:buChar char="Ø"/>
            </a:lvl2pPr>
          </a:lstStyle>
          <a:p>
            <a:pPr marL="0" indent="0">
              <a:buNone/>
            </a:pPr>
            <a:r>
              <a:rPr lang="en-US" sz="1400" b="1" dirty="0">
                <a:solidFill>
                  <a:schemeClr val="tx1"/>
                </a:solidFill>
              </a:rPr>
              <a:t>Low Overhead  exchanges using pre-allocated TX/RX configuration </a:t>
            </a:r>
          </a:p>
          <a:p>
            <a:pPr>
              <a:buFont typeface="Arial" panose="020B0604020202020204" pitchFamily="34" charset="0"/>
              <a:buChar char="•"/>
            </a:pPr>
            <a:r>
              <a:rPr lang="en-US" sz="1200" dirty="0">
                <a:solidFill>
                  <a:schemeClr val="tx1"/>
                </a:solidFill>
              </a:rPr>
              <a:t>Further optimization is possible for better efficiency such as  preamble optimization (no legacy?), ack optimization, etc.</a:t>
            </a:r>
          </a:p>
        </p:txBody>
      </p:sp>
      <p:sp>
        <p:nvSpPr>
          <p:cNvPr id="44" name="Rectangle 43">
            <a:extLst>
              <a:ext uri="{FF2B5EF4-FFF2-40B4-BE49-F238E27FC236}">
                <a16:creationId xmlns:a16="http://schemas.microsoft.com/office/drawing/2014/main" id="{19D55D7D-4CDC-4686-8AE6-1527E90FC590}"/>
              </a:ext>
            </a:extLst>
          </p:cNvPr>
          <p:cNvSpPr/>
          <p:nvPr/>
        </p:nvSpPr>
        <p:spPr>
          <a:xfrm>
            <a:off x="6858300" y="1687214"/>
            <a:ext cx="466990" cy="791096"/>
          </a:xfrm>
          <a:prstGeom prst="rect">
            <a:avLst/>
          </a:prstGeom>
          <a:solidFill>
            <a:srgbClr val="0071C5">
              <a:lumMod val="20000"/>
              <a:lumOff val="80000"/>
            </a:srgbClr>
          </a:solidFill>
          <a:ln w="9525" cap="flat" cmpd="sng" algn="ctr">
            <a:noFill/>
            <a:prstDash val="solid"/>
          </a:ln>
          <a:effectLst/>
        </p:spPr>
        <p:txBody>
          <a:bodyPr rtlCol="0" anchor="ctr"/>
          <a:lstStyle/>
          <a:p>
            <a:pPr algn="ctr" defTabSz="457200">
              <a:defRPr/>
            </a:pPr>
            <a:r>
              <a:rPr lang="en-US" sz="1200" kern="0" dirty="0">
                <a:solidFill>
                  <a:schemeClr val="tx1"/>
                </a:solidFill>
                <a:latin typeface="Intel Clear"/>
              </a:rPr>
              <a:t>P2P</a:t>
            </a:r>
          </a:p>
        </p:txBody>
      </p:sp>
      <p:cxnSp>
        <p:nvCxnSpPr>
          <p:cNvPr id="10" name="Straight Connector 9">
            <a:extLst>
              <a:ext uri="{FF2B5EF4-FFF2-40B4-BE49-F238E27FC236}">
                <a16:creationId xmlns:a16="http://schemas.microsoft.com/office/drawing/2014/main" id="{7C38AC15-9458-94E0-4C45-E94D18546B69}"/>
              </a:ext>
            </a:extLst>
          </p:cNvPr>
          <p:cNvCxnSpPr>
            <a:cxnSpLocks/>
          </p:cNvCxnSpPr>
          <p:nvPr/>
        </p:nvCxnSpPr>
        <p:spPr bwMode="auto">
          <a:xfrm flipH="1">
            <a:off x="3107871" y="3542331"/>
            <a:ext cx="143719" cy="69818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Straight Connector 10">
            <a:extLst>
              <a:ext uri="{FF2B5EF4-FFF2-40B4-BE49-F238E27FC236}">
                <a16:creationId xmlns:a16="http://schemas.microsoft.com/office/drawing/2014/main" id="{5EC3D5E3-09AA-E7C5-6F57-C9D9D4C551AB}"/>
              </a:ext>
            </a:extLst>
          </p:cNvPr>
          <p:cNvCxnSpPr>
            <a:cxnSpLocks/>
          </p:cNvCxnSpPr>
          <p:nvPr/>
        </p:nvCxnSpPr>
        <p:spPr bwMode="auto">
          <a:xfrm>
            <a:off x="7653033" y="3544603"/>
            <a:ext cx="369738" cy="674139"/>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5" name="TextBox 34">
            <a:extLst>
              <a:ext uri="{FF2B5EF4-FFF2-40B4-BE49-F238E27FC236}">
                <a16:creationId xmlns:a16="http://schemas.microsoft.com/office/drawing/2014/main" id="{B1DF37E1-709E-215D-5B79-03E07B8EEE62}"/>
              </a:ext>
            </a:extLst>
          </p:cNvPr>
          <p:cNvSpPr txBox="1"/>
          <p:nvPr/>
        </p:nvSpPr>
        <p:spPr>
          <a:xfrm>
            <a:off x="817572" y="4904763"/>
            <a:ext cx="11134941" cy="1815882"/>
          </a:xfrm>
          <a:prstGeom prst="rect">
            <a:avLst/>
          </a:prstGeom>
          <a:noFill/>
        </p:spPr>
        <p:txBody>
          <a:bodyPr wrap="square" rtlCol="0">
            <a:spAutoFit/>
          </a:bodyPr>
          <a:lstStyle>
            <a:defPPr>
              <a:defRPr lang="en-US"/>
            </a:defPPr>
            <a:lvl1pPr marL="285750" indent="-285750">
              <a:buFont typeface="Wingdings" panose="05000000000000000000" pitchFamily="2" charset="2"/>
              <a:buChar char="Ø"/>
            </a:lvl1pPr>
          </a:lstStyle>
          <a:p>
            <a:pPr marL="0" indent="0">
              <a:buNone/>
            </a:pPr>
            <a:r>
              <a:rPr lang="en-US" sz="1400" b="1" dirty="0">
                <a:solidFill>
                  <a:schemeClr val="tx1"/>
                </a:solidFill>
              </a:rPr>
              <a:t>Other thoughts</a:t>
            </a:r>
          </a:p>
          <a:p>
            <a:pPr>
              <a:buFont typeface="Arial" panose="020B0604020202020204" pitchFamily="34" charset="0"/>
              <a:buChar char="•"/>
            </a:pPr>
            <a:r>
              <a:rPr lang="en-US" sz="1400" dirty="0">
                <a:solidFill>
                  <a:schemeClr val="tx1"/>
                </a:solidFill>
              </a:rPr>
              <a:t>The TXOP-level announcement and efficient (compressed) OTA signaling are independent. One can function without the other one</a:t>
            </a:r>
          </a:p>
          <a:p>
            <a:pPr>
              <a:buFont typeface="Arial" panose="020B0604020202020204" pitchFamily="34" charset="0"/>
              <a:buChar char="•"/>
            </a:pPr>
            <a:r>
              <a:rPr lang="en-US" sz="1400" dirty="0">
                <a:solidFill>
                  <a:schemeClr val="tx1"/>
                </a:solidFill>
              </a:rPr>
              <a:t>Recovery mechanism is in hands of an AP as AP is THE TXOP OWNER. </a:t>
            </a:r>
          </a:p>
          <a:p>
            <a:pPr lvl="1">
              <a:buFont typeface="Arial" panose="020B0604020202020204" pitchFamily="34" charset="0"/>
              <a:buChar char="•"/>
            </a:pPr>
            <a:r>
              <a:rPr lang="en-US" sz="1400" dirty="0">
                <a:solidFill>
                  <a:schemeClr val="tx1"/>
                </a:solidFill>
              </a:rPr>
              <a:t>In case of a failure an AP decide to retransmit/solicit frames as a part of the same sequence or later the same TXOP or in the next one. </a:t>
            </a:r>
          </a:p>
          <a:p>
            <a:pPr>
              <a:buFont typeface="Arial" panose="020B0604020202020204" pitchFamily="34" charset="0"/>
              <a:buChar char="•"/>
            </a:pPr>
            <a:r>
              <a:rPr lang="en-US" sz="1400" dirty="0">
                <a:solidFill>
                  <a:schemeClr val="tx1"/>
                </a:solidFill>
              </a:rPr>
              <a:t>The announced projected duration for each sequence is not limiting</a:t>
            </a:r>
          </a:p>
          <a:p>
            <a:pPr lvl="1">
              <a:buFont typeface="Arial" panose="020B0604020202020204" pitchFamily="34" charset="0"/>
              <a:buChar char="•"/>
            </a:pPr>
            <a:r>
              <a:rPr lang="en-US" sz="1400" dirty="0">
                <a:solidFill>
                  <a:schemeClr val="tx1"/>
                </a:solidFill>
              </a:rPr>
              <a:t>Further optimization for rigid TXOP structure is possible to achieve lower latencies</a:t>
            </a:r>
          </a:p>
          <a:p>
            <a:pPr lvl="1">
              <a:buFont typeface="Arial" panose="020B0604020202020204" pitchFamily="34" charset="0"/>
              <a:buChar char="•"/>
            </a:pPr>
            <a:endParaRPr lang="en-US" sz="1400" dirty="0">
              <a:solidFill>
                <a:schemeClr val="tx1"/>
              </a:solidFill>
            </a:endParaRPr>
          </a:p>
          <a:p>
            <a:pPr marL="457200" lvl="1" indent="0"/>
            <a:r>
              <a:rPr lang="en-US" sz="1400" dirty="0">
                <a:solidFill>
                  <a:schemeClr val="tx1"/>
                </a:solidFill>
              </a:rPr>
              <a:t> </a:t>
            </a:r>
            <a:endParaRPr lang="en-US" sz="1400" b="1" dirty="0">
              <a:solidFill>
                <a:schemeClr val="tx1"/>
              </a:solidFill>
            </a:endParaRPr>
          </a:p>
        </p:txBody>
      </p:sp>
    </p:spTree>
    <p:extLst>
      <p:ext uri="{BB962C8B-B14F-4D97-AF65-F5344CB8AC3E}">
        <p14:creationId xmlns:p14="http://schemas.microsoft.com/office/powerpoint/2010/main" val="40299409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83332-A8DF-44D4-91D3-B7A155BFDB1B}"/>
              </a:ext>
            </a:extLst>
          </p:cNvPr>
          <p:cNvSpPr>
            <a:spLocks noGrp="1"/>
          </p:cNvSpPr>
          <p:nvPr>
            <p:ph type="title"/>
          </p:nvPr>
        </p:nvSpPr>
        <p:spPr/>
        <p:txBody>
          <a:bodyPr/>
          <a:lstStyle/>
          <a:p>
            <a:r>
              <a:rPr lang="en-US"/>
              <a:t>Conclusion</a:t>
            </a:r>
          </a:p>
        </p:txBody>
      </p:sp>
      <p:sp>
        <p:nvSpPr>
          <p:cNvPr id="3" name="Content Placeholder 2">
            <a:extLst>
              <a:ext uri="{FF2B5EF4-FFF2-40B4-BE49-F238E27FC236}">
                <a16:creationId xmlns:a16="http://schemas.microsoft.com/office/drawing/2014/main" id="{4534E76F-3C4B-41F5-831D-E84466361F69}"/>
              </a:ext>
            </a:extLst>
          </p:cNvPr>
          <p:cNvSpPr>
            <a:spLocks noGrp="1"/>
          </p:cNvSpPr>
          <p:nvPr>
            <p:ph idx="1"/>
          </p:nvPr>
        </p:nvSpPr>
        <p:spPr>
          <a:xfrm>
            <a:off x="914400" y="1981201"/>
            <a:ext cx="10851775" cy="4113213"/>
          </a:xfrm>
        </p:spPr>
        <p:txBody>
          <a:bodyPr/>
          <a:lstStyle/>
          <a:p>
            <a:pPr>
              <a:buFont typeface="Arial" panose="020B0604020202020204" pitchFamily="34" charset="0"/>
              <a:buChar char="•"/>
            </a:pPr>
            <a:r>
              <a:rPr lang="en-US"/>
              <a:t>We presented </a:t>
            </a:r>
            <a:r>
              <a:rPr lang="en-US" dirty="0"/>
              <a:t>some ideas to improve triggered and scheduled channel access for better medium utilization with </a:t>
            </a:r>
          </a:p>
          <a:p>
            <a:pPr lvl="1">
              <a:buFont typeface="Arial" panose="020B0604020202020204" pitchFamily="34" charset="0"/>
              <a:buChar char="•"/>
            </a:pPr>
            <a:r>
              <a:rPr lang="en-US" dirty="0"/>
              <a:t>Structuring of a TXOP/SP to efficiently schedule bursty traffic together with others. </a:t>
            </a:r>
          </a:p>
          <a:p>
            <a:pPr lvl="1">
              <a:buFont typeface="Arial" panose="020B0604020202020204" pitchFamily="34" charset="0"/>
              <a:buChar char="•"/>
            </a:pPr>
            <a:r>
              <a:rPr lang="en-US" dirty="0"/>
              <a:t>Upfront resource allocation/assignment</a:t>
            </a:r>
          </a:p>
          <a:p>
            <a:pPr lvl="1">
              <a:buFont typeface="Arial" panose="020B0604020202020204" pitchFamily="34" charset="0"/>
              <a:buChar char="•"/>
            </a:pPr>
            <a:r>
              <a:rPr lang="en-US" dirty="0"/>
              <a:t>Reduction of OTA signaling overhead by reusing repeating information to take advantage of known traffic patterns, whenever applicable. </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319A1B6-E8D5-4B3E-84F8-69C4762D0DDB}"/>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Footer Placeholder 4">
            <a:extLst>
              <a:ext uri="{FF2B5EF4-FFF2-40B4-BE49-F238E27FC236}">
                <a16:creationId xmlns:a16="http://schemas.microsoft.com/office/drawing/2014/main" id="{444FA7C2-9825-4C75-A7D0-7C797DEFFB25}"/>
              </a:ext>
            </a:extLst>
          </p:cNvPr>
          <p:cNvSpPr>
            <a:spLocks noGrp="1"/>
          </p:cNvSpPr>
          <p:nvPr>
            <p:ph type="ftr" idx="14"/>
          </p:nvPr>
        </p:nvSpPr>
        <p:spPr/>
        <p:txBody>
          <a:bodyPr/>
          <a:lstStyle/>
          <a:p>
            <a:r>
              <a:rPr lang="en-GB" dirty="0"/>
              <a:t>Dmitry Akhmetov et al. , Intel Corporation</a:t>
            </a:r>
          </a:p>
        </p:txBody>
      </p:sp>
      <p:sp>
        <p:nvSpPr>
          <p:cNvPr id="6" name="Date Placeholder 5">
            <a:extLst>
              <a:ext uri="{FF2B5EF4-FFF2-40B4-BE49-F238E27FC236}">
                <a16:creationId xmlns:a16="http://schemas.microsoft.com/office/drawing/2014/main" id="{DCDA7AF8-1FB6-4343-9746-68B3D3754BBB}"/>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610824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2C2AD-089B-472E-9892-60D0E0FFF7AF}"/>
              </a:ext>
            </a:extLst>
          </p:cNvPr>
          <p:cNvSpPr>
            <a:spLocks noGrp="1"/>
          </p:cNvSpPr>
          <p:nvPr>
            <p:ph type="title"/>
          </p:nvPr>
        </p:nvSpPr>
        <p:spPr/>
        <p:txBody>
          <a:bodyPr/>
          <a:lstStyle/>
          <a:p>
            <a:r>
              <a:rPr lang="en-US"/>
              <a:t>SP</a:t>
            </a:r>
          </a:p>
        </p:txBody>
      </p:sp>
      <p:sp>
        <p:nvSpPr>
          <p:cNvPr id="3" name="Content Placeholder 2">
            <a:extLst>
              <a:ext uri="{FF2B5EF4-FFF2-40B4-BE49-F238E27FC236}">
                <a16:creationId xmlns:a16="http://schemas.microsoft.com/office/drawing/2014/main" id="{57B0056D-C995-474F-83E1-7907D29A8A63}"/>
              </a:ext>
            </a:extLst>
          </p:cNvPr>
          <p:cNvSpPr>
            <a:spLocks noGrp="1"/>
          </p:cNvSpPr>
          <p:nvPr>
            <p:ph idx="1"/>
          </p:nvPr>
        </p:nvSpPr>
        <p:spPr/>
        <p:txBody>
          <a:bodyPr/>
          <a:lstStyle/>
          <a:p>
            <a:pPr>
              <a:buFont typeface="Arial" panose="020B0604020202020204" pitchFamily="34" charset="0"/>
              <a:buChar char="•"/>
            </a:pPr>
            <a:r>
              <a:rPr lang="en-US" dirty="0"/>
              <a:t>SP1: Do you support the idea of optimizing scheduled channel access by accounting for both predictable and bursty traffic (e.g. by reducing OTA overhead/signaling)?</a:t>
            </a:r>
          </a:p>
          <a:p>
            <a:pPr>
              <a:buFont typeface="Arial" panose="020B0604020202020204" pitchFamily="34" charset="0"/>
              <a:buChar char="•"/>
            </a:pPr>
            <a:r>
              <a:rPr lang="en-US" dirty="0"/>
              <a:t>SP2: Do you support the idea of structured TXOP/SP with multiple DL and UL exchanges (by using an TXOP announcement frame) ? </a:t>
            </a:r>
          </a:p>
          <a:p>
            <a:pPr>
              <a:buFont typeface="Arial" panose="020B0604020202020204" pitchFamily="34" charset="0"/>
              <a:buChar char="•"/>
            </a:pPr>
            <a:r>
              <a:rPr lang="en-US" dirty="0"/>
              <a:t>SP3: Do you support the idea of upfront TX/RX parameters/resources allocation with an indication using optimized signaling during frame exchange?</a:t>
            </a:r>
          </a:p>
          <a:p>
            <a:pPr>
              <a:buFont typeface="Arial" panose="020B0604020202020204" pitchFamily="34" charset="0"/>
              <a:buChar char="•"/>
            </a:pPr>
            <a:r>
              <a:rPr lang="en-US"/>
              <a:t>SP4</a:t>
            </a:r>
            <a:r>
              <a:rPr lang="en-US" dirty="0"/>
              <a:t>: Do you support the idea of upfront TX/RX parameters/resources allocation and TX/RX parameters reuse in an SP/TXOP?</a:t>
            </a:r>
          </a:p>
          <a:p>
            <a:pPr>
              <a:buFont typeface="Arial" panose="020B0604020202020204" pitchFamily="34" charset="0"/>
              <a:buChar char="•"/>
            </a:pPr>
            <a:endParaRPr lang="en-US" dirty="0"/>
          </a:p>
          <a:p>
            <a:pPr>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B5BD7BA-2F3B-46D8-AE11-88CF101B379F}"/>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Footer Placeholder 4">
            <a:extLst>
              <a:ext uri="{FF2B5EF4-FFF2-40B4-BE49-F238E27FC236}">
                <a16:creationId xmlns:a16="http://schemas.microsoft.com/office/drawing/2014/main" id="{D8A8CFB9-5F12-46CE-8DF4-4D856CB4A74D}"/>
              </a:ext>
            </a:extLst>
          </p:cNvPr>
          <p:cNvSpPr>
            <a:spLocks noGrp="1"/>
          </p:cNvSpPr>
          <p:nvPr>
            <p:ph type="ftr" idx="14"/>
          </p:nvPr>
        </p:nvSpPr>
        <p:spPr/>
        <p:txBody>
          <a:bodyPr/>
          <a:lstStyle/>
          <a:p>
            <a:r>
              <a:rPr lang="en-GB" dirty="0"/>
              <a:t>Dmitry Akhmetov et al. , Intel Corporation</a:t>
            </a:r>
          </a:p>
        </p:txBody>
      </p:sp>
      <p:sp>
        <p:nvSpPr>
          <p:cNvPr id="6" name="Date Placeholder 5">
            <a:extLst>
              <a:ext uri="{FF2B5EF4-FFF2-40B4-BE49-F238E27FC236}">
                <a16:creationId xmlns:a16="http://schemas.microsoft.com/office/drawing/2014/main" id="{3976A72F-9E67-428C-812D-6720126CE80B}"/>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1876165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F987B-365B-4BAA-A8A9-C48524EAB9AF}"/>
              </a:ext>
            </a:extLst>
          </p:cNvPr>
          <p:cNvSpPr>
            <a:spLocks noGrp="1"/>
          </p:cNvSpPr>
          <p:nvPr>
            <p:ph type="title"/>
          </p:nvPr>
        </p:nvSpPr>
        <p:spPr/>
        <p:txBody>
          <a:bodyPr/>
          <a:lstStyle/>
          <a:p>
            <a:r>
              <a:rPr lang="en-US"/>
              <a:t>Back up</a:t>
            </a:r>
          </a:p>
        </p:txBody>
      </p:sp>
      <p:sp>
        <p:nvSpPr>
          <p:cNvPr id="3" name="Content Placeholder 2">
            <a:extLst>
              <a:ext uri="{FF2B5EF4-FFF2-40B4-BE49-F238E27FC236}">
                <a16:creationId xmlns:a16="http://schemas.microsoft.com/office/drawing/2014/main" id="{331BC3EA-F989-4C97-95B0-BDF74FBF0D2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7CF77A9-6479-4029-8587-8F99C2048815}"/>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Footer Placeholder 4">
            <a:extLst>
              <a:ext uri="{FF2B5EF4-FFF2-40B4-BE49-F238E27FC236}">
                <a16:creationId xmlns:a16="http://schemas.microsoft.com/office/drawing/2014/main" id="{55AE5E0E-0C5E-4429-B77C-73873A02D1BC}"/>
              </a:ext>
            </a:extLst>
          </p:cNvPr>
          <p:cNvSpPr>
            <a:spLocks noGrp="1"/>
          </p:cNvSpPr>
          <p:nvPr>
            <p:ph type="ftr" idx="14"/>
          </p:nvPr>
        </p:nvSpPr>
        <p:spPr/>
        <p:txBody>
          <a:bodyPr/>
          <a:lstStyle/>
          <a:p>
            <a:r>
              <a:rPr lang="en-GB" dirty="0"/>
              <a:t>Dmitry Akhmetov et al. , Intel Corporation</a:t>
            </a:r>
          </a:p>
        </p:txBody>
      </p:sp>
      <p:sp>
        <p:nvSpPr>
          <p:cNvPr id="6" name="Date Placeholder 5">
            <a:extLst>
              <a:ext uri="{FF2B5EF4-FFF2-40B4-BE49-F238E27FC236}">
                <a16:creationId xmlns:a16="http://schemas.microsoft.com/office/drawing/2014/main" id="{D079EB35-1C73-437C-BEC1-D17DCF58145C}"/>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84627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A60FB-3792-48D0-80B4-63153CA3AD45}"/>
              </a:ext>
            </a:extLst>
          </p:cNvPr>
          <p:cNvSpPr>
            <a:spLocks noGrp="1"/>
          </p:cNvSpPr>
          <p:nvPr>
            <p:ph type="title"/>
          </p:nvPr>
        </p:nvSpPr>
        <p:spPr/>
        <p:txBody>
          <a:bodyPr/>
          <a:lstStyle/>
          <a:p>
            <a:r>
              <a:rPr lang="en-US"/>
              <a:t>Introduction</a:t>
            </a:r>
          </a:p>
        </p:txBody>
      </p:sp>
      <p:sp>
        <p:nvSpPr>
          <p:cNvPr id="3" name="Content Placeholder 2">
            <a:extLst>
              <a:ext uri="{FF2B5EF4-FFF2-40B4-BE49-F238E27FC236}">
                <a16:creationId xmlns:a16="http://schemas.microsoft.com/office/drawing/2014/main" id="{492F4B43-0382-4CF8-B7B6-21DB40E0A9AE}"/>
              </a:ext>
            </a:extLst>
          </p:cNvPr>
          <p:cNvSpPr>
            <a:spLocks noGrp="1"/>
          </p:cNvSpPr>
          <p:nvPr>
            <p:ph idx="1"/>
          </p:nvPr>
        </p:nvSpPr>
        <p:spPr>
          <a:xfrm>
            <a:off x="914401" y="1692443"/>
            <a:ext cx="10361084" cy="4676273"/>
          </a:xfrm>
        </p:spPr>
        <p:txBody>
          <a:bodyPr/>
          <a:lstStyle/>
          <a:p>
            <a:pPr>
              <a:buFont typeface="Arial" panose="020B0604020202020204" pitchFamily="34" charset="0"/>
              <a:buChar char="•"/>
            </a:pPr>
            <a:r>
              <a:rPr lang="en-US" sz="2000" dirty="0"/>
              <a:t>In 1926r0 we show the need for optimization of OTA signaling overhead to improve latency, throughput and reliability KPIs in various scenarios</a:t>
            </a:r>
            <a:endParaRPr lang="en-US" sz="2000" dirty="0">
              <a:cs typeface="Times New Roman"/>
            </a:endParaRPr>
          </a:p>
          <a:p>
            <a:pPr lvl="1">
              <a:buFont typeface="Arial" panose="020B0604020202020204" pitchFamily="34" charset="0"/>
              <a:buChar char="•"/>
            </a:pPr>
            <a:r>
              <a:rPr lang="en-US" sz="1800" dirty="0"/>
              <a:t>Existing tools (SP allocations/SCS/QoS/Trigger Frame) enable better control of channel access but do NOT take full advantage of known scheduling requirements</a:t>
            </a:r>
          </a:p>
          <a:p>
            <a:pPr lvl="1">
              <a:buFont typeface="Arial" panose="020B0604020202020204" pitchFamily="34" charset="0"/>
              <a:buChar char="•"/>
            </a:pPr>
            <a:r>
              <a:rPr lang="en-US" sz="1800" dirty="0"/>
              <a:t>The OTA overhead result in efficiency/capacity loss for the overall network</a:t>
            </a:r>
          </a:p>
          <a:p>
            <a:pPr>
              <a:buFont typeface="Arial" panose="020B0604020202020204" pitchFamily="34" charset="0"/>
              <a:buChar char="•"/>
            </a:pPr>
            <a:r>
              <a:rPr lang="en-US" sz="2000" dirty="0">
                <a:cs typeface="Times New Roman"/>
              </a:rPr>
              <a:t>The range of scenarios where such improvements needed is broad:</a:t>
            </a:r>
          </a:p>
          <a:p>
            <a:pPr lvl="1">
              <a:buFont typeface="Arial" panose="020B0604020202020204" pitchFamily="34" charset="0"/>
              <a:buChar char="•"/>
            </a:pPr>
            <a:r>
              <a:rPr lang="en-US" sz="1800" dirty="0">
                <a:cs typeface="Times New Roman"/>
              </a:rPr>
              <a:t>Any environment (home, enterprise, industrial) where triggered and scheduled access is involved </a:t>
            </a:r>
          </a:p>
          <a:p>
            <a:pPr>
              <a:buFont typeface="Arial" panose="020B0604020202020204" pitchFamily="34" charset="0"/>
              <a:buChar char="•"/>
            </a:pPr>
            <a:r>
              <a:rPr lang="en-US" sz="2000" dirty="0"/>
              <a:t>Large number of application have predictable frame arrival pattern </a:t>
            </a:r>
          </a:p>
          <a:p>
            <a:pPr lvl="1">
              <a:buFont typeface="Arial" panose="020B0604020202020204" pitchFamily="34" charset="0"/>
              <a:buChar char="•"/>
            </a:pPr>
            <a:r>
              <a:rPr lang="en-US" sz="1800" dirty="0"/>
              <a:t>Any real-time video- or audio- based application operates on predictable frame arrival (i.e., data burst every X ms where X is a function of FPS value/codec properties)</a:t>
            </a:r>
          </a:p>
          <a:p>
            <a:pPr lvl="1">
              <a:buFont typeface="Arial" panose="020B0604020202020204" pitchFamily="34" charset="0"/>
              <a:buChar char="•"/>
            </a:pPr>
            <a:r>
              <a:rPr lang="en-US" sz="1800" dirty="0"/>
              <a:t>XR and Gaming applications follow predictable frame arrival patterns as well</a:t>
            </a:r>
          </a:p>
          <a:p>
            <a:pPr lvl="1">
              <a:buFont typeface="Arial" panose="020B0604020202020204" pitchFamily="34" charset="0"/>
              <a:buChar char="•"/>
            </a:pPr>
            <a:r>
              <a:rPr lang="en-US" sz="1800" dirty="0"/>
              <a:t> Even some local TCP-based flows (some XR flows may use TCP for data delivery; local file transfer)</a:t>
            </a:r>
            <a:endParaRPr lang="en-US" sz="1800" dirty="0">
              <a:cs typeface="Times New Roman"/>
            </a:endParaRPr>
          </a:p>
          <a:p>
            <a:pPr>
              <a:buFont typeface="Arial" panose="020B0604020202020204" pitchFamily="34" charset="0"/>
              <a:buChar char="•"/>
            </a:pPr>
            <a:r>
              <a:rPr lang="en-US" sz="2000" dirty="0"/>
              <a:t>A BSS with a mix of periodic and bursty applications benefit from optimized signaling, regardless of operation environment </a:t>
            </a:r>
            <a:endParaRPr lang="en-US" sz="2000" dirty="0">
              <a:cs typeface="Times New Roman"/>
            </a:endParaRPr>
          </a:p>
          <a:p>
            <a:pPr>
              <a:buFont typeface="Arial" panose="020B0604020202020204" pitchFamily="34" charset="0"/>
              <a:buChar char="•"/>
            </a:pPr>
            <a:endParaRPr lang="en-US" sz="2000" dirty="0"/>
          </a:p>
          <a:p>
            <a:endParaRPr lang="en-US" sz="2000" dirty="0"/>
          </a:p>
        </p:txBody>
      </p:sp>
      <p:sp>
        <p:nvSpPr>
          <p:cNvPr id="4" name="Slide Number Placeholder 3">
            <a:extLst>
              <a:ext uri="{FF2B5EF4-FFF2-40B4-BE49-F238E27FC236}">
                <a16:creationId xmlns:a16="http://schemas.microsoft.com/office/drawing/2014/main" id="{14F8A168-4A1F-498B-A791-65653AC374E3}"/>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5" name="Footer Placeholder 4">
            <a:extLst>
              <a:ext uri="{FF2B5EF4-FFF2-40B4-BE49-F238E27FC236}">
                <a16:creationId xmlns:a16="http://schemas.microsoft.com/office/drawing/2014/main" id="{1CD5F752-6B64-4C87-B66B-4631BB4E2DB7}"/>
              </a:ext>
            </a:extLst>
          </p:cNvPr>
          <p:cNvSpPr>
            <a:spLocks noGrp="1"/>
          </p:cNvSpPr>
          <p:nvPr>
            <p:ph type="ftr" idx="14"/>
          </p:nvPr>
        </p:nvSpPr>
        <p:spPr/>
        <p:txBody>
          <a:bodyPr/>
          <a:lstStyle/>
          <a:p>
            <a:r>
              <a:rPr lang="en-GB" dirty="0"/>
              <a:t>Dmitry Akhmetov et al. , Intel Corporation</a:t>
            </a:r>
          </a:p>
        </p:txBody>
      </p:sp>
      <p:sp>
        <p:nvSpPr>
          <p:cNvPr id="6" name="Date Placeholder 5">
            <a:extLst>
              <a:ext uri="{FF2B5EF4-FFF2-40B4-BE49-F238E27FC236}">
                <a16:creationId xmlns:a16="http://schemas.microsoft.com/office/drawing/2014/main" id="{8D7EC928-E39E-4254-A682-A5FC4F4F539D}"/>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357392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14ACC-E0ED-4CD5-B563-D68C2481D6AA}"/>
              </a:ext>
            </a:extLst>
          </p:cNvPr>
          <p:cNvSpPr>
            <a:spLocks noGrp="1"/>
          </p:cNvSpPr>
          <p:nvPr>
            <p:ph type="title"/>
          </p:nvPr>
        </p:nvSpPr>
        <p:spPr>
          <a:xfrm>
            <a:off x="914401" y="606426"/>
            <a:ext cx="10361084" cy="1002088"/>
          </a:xfrm>
        </p:spPr>
        <p:txBody>
          <a:bodyPr/>
          <a:lstStyle/>
          <a:p>
            <a:r>
              <a:rPr lang="en-US"/>
              <a:t>State of the Art: Scheduling with 802.11ax/be</a:t>
            </a:r>
          </a:p>
        </p:txBody>
      </p:sp>
      <p:sp>
        <p:nvSpPr>
          <p:cNvPr id="3" name="Content Placeholder 2">
            <a:extLst>
              <a:ext uri="{FF2B5EF4-FFF2-40B4-BE49-F238E27FC236}">
                <a16:creationId xmlns:a16="http://schemas.microsoft.com/office/drawing/2014/main" id="{B3035BFD-F729-4361-A520-9B9BA5A57C25}"/>
              </a:ext>
            </a:extLst>
          </p:cNvPr>
          <p:cNvSpPr>
            <a:spLocks noGrp="1"/>
          </p:cNvSpPr>
          <p:nvPr>
            <p:ph idx="1"/>
          </p:nvPr>
        </p:nvSpPr>
        <p:spPr>
          <a:xfrm>
            <a:off x="914400" y="1537253"/>
            <a:ext cx="10685669" cy="4714322"/>
          </a:xfrm>
        </p:spPr>
        <p:txBody>
          <a:bodyPr/>
          <a:lstStyle/>
          <a:p>
            <a:pPr>
              <a:buFont typeface="Arial" panose="020B0604020202020204" pitchFamily="34" charset="0"/>
              <a:buChar char="•"/>
            </a:pPr>
            <a:r>
              <a:rPr lang="en-US" dirty="0"/>
              <a:t>Scheduled operations</a:t>
            </a:r>
          </a:p>
          <a:p>
            <a:pPr lvl="1">
              <a:buFont typeface="Arial" panose="020B0604020202020204" pitchFamily="34" charset="0"/>
              <a:buChar char="•"/>
            </a:pPr>
            <a:r>
              <a:rPr lang="en-US" dirty="0"/>
              <a:t>(r)TWT SP reservation/negotiation</a:t>
            </a:r>
          </a:p>
          <a:p>
            <a:pPr>
              <a:buFont typeface="Arial" panose="020B0604020202020204" pitchFamily="34" charset="0"/>
              <a:buChar char="•"/>
            </a:pPr>
            <a:r>
              <a:rPr lang="en-US" dirty="0"/>
              <a:t>Triggered access.</a:t>
            </a:r>
          </a:p>
          <a:p>
            <a:pPr lvl="1">
              <a:buFont typeface="Arial" panose="020B0604020202020204" pitchFamily="34" charset="0"/>
              <a:buChar char="•"/>
            </a:pPr>
            <a:r>
              <a:rPr lang="en-US" dirty="0"/>
              <a:t>MU and SU</a:t>
            </a:r>
          </a:p>
          <a:p>
            <a:pPr lvl="1">
              <a:buFont typeface="Arial" panose="020B0604020202020204" pitchFamily="34" charset="0"/>
              <a:buChar char="•"/>
            </a:pPr>
            <a:r>
              <a:rPr lang="en-US" dirty="0"/>
              <a:t>P2P operations</a:t>
            </a:r>
          </a:p>
          <a:p>
            <a:pPr>
              <a:buFont typeface="Arial" panose="020B0604020202020204" pitchFamily="34" charset="0"/>
              <a:buChar char="•"/>
            </a:pPr>
            <a:r>
              <a:rPr lang="en-US" dirty="0"/>
              <a:t>QoS Signaling</a:t>
            </a:r>
          </a:p>
          <a:p>
            <a:pPr lvl="1">
              <a:buFont typeface="Arial" panose="020B0604020202020204" pitchFamily="34" charset="0"/>
              <a:buChar char="•"/>
            </a:pPr>
            <a:r>
              <a:rPr lang="en-US" dirty="0"/>
              <a:t>SCS/QoS Characteristics</a:t>
            </a:r>
          </a:p>
          <a:p>
            <a:pPr>
              <a:buFont typeface="Arial" panose="020B0604020202020204" pitchFamily="34" charset="0"/>
              <a:buChar char="•"/>
            </a:pPr>
            <a:r>
              <a:rPr lang="en-US" dirty="0"/>
              <a:t>Gaps: </a:t>
            </a:r>
          </a:p>
          <a:p>
            <a:pPr lvl="1">
              <a:buFont typeface="Arial" panose="020B0604020202020204" pitchFamily="34" charset="0"/>
              <a:buChar char="•"/>
            </a:pPr>
            <a:r>
              <a:rPr lang="en-US" dirty="0"/>
              <a:t>Efficient and granular medium opportunities within allocated/negotiated SP or regular TXOPs</a:t>
            </a:r>
          </a:p>
          <a:p>
            <a:pPr lvl="1">
              <a:buFont typeface="Arial" panose="020B0604020202020204" pitchFamily="34" charset="0"/>
              <a:buChar char="•"/>
            </a:pPr>
            <a:r>
              <a:rPr lang="en-US" dirty="0"/>
              <a:t>Large OTA signaling overhead</a:t>
            </a:r>
          </a:p>
          <a:p>
            <a:pPr lvl="1">
              <a:buFont typeface="Arial" panose="020B0604020202020204" pitchFamily="34" charset="0"/>
              <a:buChar char="•"/>
            </a:pPr>
            <a:r>
              <a:rPr lang="en-US" dirty="0"/>
              <a:t>No support for repeating operations or semi-static operations that leverage QoS signaling </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CEE5F74-3E73-41E9-98A8-C19A83263D28}"/>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66FB5CEF-A8B3-4470-AA73-B623C08C686E}"/>
              </a:ext>
            </a:extLst>
          </p:cNvPr>
          <p:cNvSpPr>
            <a:spLocks noGrp="1"/>
          </p:cNvSpPr>
          <p:nvPr>
            <p:ph type="ftr" idx="14"/>
          </p:nvPr>
        </p:nvSpPr>
        <p:spPr/>
        <p:txBody>
          <a:bodyPr/>
          <a:lstStyle/>
          <a:p>
            <a:r>
              <a:rPr lang="en-GB" dirty="0"/>
              <a:t>Dmitry Akhmetov et al. , Intel Corporation</a:t>
            </a:r>
          </a:p>
        </p:txBody>
      </p:sp>
      <p:sp>
        <p:nvSpPr>
          <p:cNvPr id="6" name="Date Placeholder 5">
            <a:extLst>
              <a:ext uri="{FF2B5EF4-FFF2-40B4-BE49-F238E27FC236}">
                <a16:creationId xmlns:a16="http://schemas.microsoft.com/office/drawing/2014/main" id="{CB9A2143-BC81-45BB-954D-394B5A43824C}"/>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8496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5F866-465E-498D-8793-4D63141E6833}"/>
              </a:ext>
            </a:extLst>
          </p:cNvPr>
          <p:cNvSpPr>
            <a:spLocks noGrp="1"/>
          </p:cNvSpPr>
          <p:nvPr>
            <p:ph type="title"/>
          </p:nvPr>
        </p:nvSpPr>
        <p:spPr>
          <a:xfrm>
            <a:off x="914401" y="685801"/>
            <a:ext cx="10361084" cy="586515"/>
          </a:xfrm>
        </p:spPr>
        <p:txBody>
          <a:bodyPr/>
          <a:lstStyle/>
          <a:p>
            <a:r>
              <a:rPr lang="en-US" dirty="0"/>
              <a:t>State of the Art: (r)TWT</a:t>
            </a:r>
          </a:p>
        </p:txBody>
      </p:sp>
      <p:sp>
        <p:nvSpPr>
          <p:cNvPr id="3" name="Date Placeholder 2">
            <a:extLst>
              <a:ext uri="{FF2B5EF4-FFF2-40B4-BE49-F238E27FC236}">
                <a16:creationId xmlns:a16="http://schemas.microsoft.com/office/drawing/2014/main" id="{BA5201C9-2C3F-4ED9-930B-FA4A04DA8CD1}"/>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026C628B-C298-4A48-9C24-7092214E40CF}"/>
              </a:ext>
            </a:extLst>
          </p:cNvPr>
          <p:cNvSpPr>
            <a:spLocks noGrp="1"/>
          </p:cNvSpPr>
          <p:nvPr>
            <p:ph type="ftr" idx="11"/>
          </p:nvPr>
        </p:nvSpPr>
        <p:spPr/>
        <p:txBody>
          <a:bodyPr/>
          <a:lstStyle/>
          <a:p>
            <a:r>
              <a:rPr lang="en-GB" dirty="0"/>
              <a:t>Dmitry Akhmetov et al. , Intel Corporation</a:t>
            </a:r>
          </a:p>
        </p:txBody>
      </p:sp>
      <p:sp>
        <p:nvSpPr>
          <p:cNvPr id="5" name="Slide Number Placeholder 4">
            <a:extLst>
              <a:ext uri="{FF2B5EF4-FFF2-40B4-BE49-F238E27FC236}">
                <a16:creationId xmlns:a16="http://schemas.microsoft.com/office/drawing/2014/main" id="{5378ED8D-8996-4E6C-988D-A5A654D44E10}"/>
              </a:ext>
            </a:extLst>
          </p:cNvPr>
          <p:cNvSpPr>
            <a:spLocks noGrp="1"/>
          </p:cNvSpPr>
          <p:nvPr>
            <p:ph type="sldNum" idx="12"/>
          </p:nvPr>
        </p:nvSpPr>
        <p:spPr/>
        <p:txBody>
          <a:bodyPr/>
          <a:lstStyle/>
          <a:p>
            <a:r>
              <a:rPr lang="en-GB"/>
              <a:t>Slide </a:t>
            </a:r>
            <a:fld id="{06B781AF-4CCF-49B0-A572-DE54FBE5D942}" type="slidenum">
              <a:rPr lang="en-GB" smtClean="0"/>
              <a:pPr/>
              <a:t>4</a:t>
            </a:fld>
            <a:endParaRPr lang="en-GB"/>
          </a:p>
        </p:txBody>
      </p:sp>
      <p:sp>
        <p:nvSpPr>
          <p:cNvPr id="76" name="TextBox 75">
            <a:extLst>
              <a:ext uri="{FF2B5EF4-FFF2-40B4-BE49-F238E27FC236}">
                <a16:creationId xmlns:a16="http://schemas.microsoft.com/office/drawing/2014/main" id="{1B98DAEE-22A0-4201-96A3-CD94A9B0C48B}"/>
              </a:ext>
            </a:extLst>
          </p:cNvPr>
          <p:cNvSpPr txBox="1"/>
          <p:nvPr/>
        </p:nvSpPr>
        <p:spPr>
          <a:xfrm>
            <a:off x="569475" y="3545978"/>
            <a:ext cx="11251914" cy="2154436"/>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chemeClr val="tx1"/>
                </a:solidFill>
              </a:rPr>
              <a:t>Depending on SP configuration (i.e. # of subscribed STAs, traffic periodicity, interarrival time, priority, burstiness) there is a trade off between power save and latency and medium efficiency:</a:t>
            </a:r>
            <a:endParaRPr lang="en-US" sz="2000" dirty="0"/>
          </a:p>
          <a:p>
            <a:pPr marL="640080" lvl="1" indent="-342900">
              <a:buFont typeface="Arial" panose="020B0604020202020204" pitchFamily="34" charset="0"/>
              <a:buChar char="•"/>
            </a:pPr>
            <a:r>
              <a:rPr lang="en-US" sz="1800" dirty="0">
                <a:solidFill>
                  <a:schemeClr val="tx1"/>
                </a:solidFill>
              </a:rPr>
              <a:t>Shorter SP with smaller number of devices which may lead to resource </a:t>
            </a:r>
            <a:r>
              <a:rPr lang="en-US" sz="1800" dirty="0" err="1">
                <a:solidFill>
                  <a:schemeClr val="tx1"/>
                </a:solidFill>
              </a:rPr>
              <a:t>underallocation</a:t>
            </a:r>
            <a:r>
              <a:rPr lang="en-US" sz="1800" dirty="0">
                <a:solidFill>
                  <a:schemeClr val="tx1"/>
                </a:solidFill>
              </a:rPr>
              <a:t>, especially with high OTA signaling overhead </a:t>
            </a:r>
          </a:p>
          <a:p>
            <a:pPr marL="640080" lvl="1" indent="-342900">
              <a:buFont typeface="Arial" panose="020B0604020202020204" pitchFamily="34" charset="0"/>
              <a:buChar char="•"/>
            </a:pPr>
            <a:r>
              <a:rPr lang="en-US" sz="1800" dirty="0">
                <a:solidFill>
                  <a:schemeClr val="tx1"/>
                </a:solidFill>
              </a:rPr>
              <a:t>Longer SP with bigger number of devices which need to be present for longer time for service</a:t>
            </a:r>
            <a:endParaRPr lang="en-US" sz="2000" dirty="0">
              <a:solidFill>
                <a:schemeClr val="tx1"/>
              </a:solidFill>
            </a:endParaRPr>
          </a:p>
          <a:p>
            <a:pPr indent="-445770">
              <a:buFont typeface="Arial" panose="020B0604020202020204" pitchFamily="34" charset="0"/>
              <a:buChar char="•"/>
            </a:pPr>
            <a:endParaRPr lang="en-US" sz="2000" dirty="0">
              <a:solidFill>
                <a:schemeClr val="tx1"/>
              </a:solidFill>
            </a:endParaRPr>
          </a:p>
          <a:p>
            <a:pPr indent="-445770">
              <a:buFont typeface="Arial" panose="020B0604020202020204" pitchFamily="34" charset="0"/>
              <a:buChar char="•"/>
            </a:pPr>
            <a:r>
              <a:rPr lang="en-US" sz="2000" dirty="0">
                <a:solidFill>
                  <a:schemeClr val="tx1"/>
                </a:solidFill>
              </a:rPr>
              <a:t>Every triggered operation require a separate indication</a:t>
            </a:r>
            <a:endParaRPr lang="en-US" sz="1800" dirty="0">
              <a:solidFill>
                <a:schemeClr val="tx1"/>
              </a:solidFill>
            </a:endParaRPr>
          </a:p>
        </p:txBody>
      </p:sp>
      <p:grpSp>
        <p:nvGrpSpPr>
          <p:cNvPr id="6" name="Group 5">
            <a:extLst>
              <a:ext uri="{FF2B5EF4-FFF2-40B4-BE49-F238E27FC236}">
                <a16:creationId xmlns:a16="http://schemas.microsoft.com/office/drawing/2014/main" id="{92D6B71C-521A-B5B8-4719-EC4AA526222C}"/>
              </a:ext>
            </a:extLst>
          </p:cNvPr>
          <p:cNvGrpSpPr/>
          <p:nvPr/>
        </p:nvGrpSpPr>
        <p:grpSpPr>
          <a:xfrm>
            <a:off x="569475" y="1535351"/>
            <a:ext cx="10804564" cy="1647236"/>
            <a:chOff x="914401" y="1535351"/>
            <a:chExt cx="10459638" cy="1187573"/>
          </a:xfrm>
        </p:grpSpPr>
        <p:sp>
          <p:nvSpPr>
            <p:cNvPr id="7" name="Rectangle 6">
              <a:extLst>
                <a:ext uri="{FF2B5EF4-FFF2-40B4-BE49-F238E27FC236}">
                  <a16:creationId xmlns:a16="http://schemas.microsoft.com/office/drawing/2014/main" id="{3F381A8F-D0AE-4958-8A33-A50AF3FA9245}"/>
                </a:ext>
              </a:extLst>
            </p:cNvPr>
            <p:cNvSpPr/>
            <p:nvPr/>
          </p:nvSpPr>
          <p:spPr bwMode="auto">
            <a:xfrm>
              <a:off x="5222474" y="1994361"/>
              <a:ext cx="2773157" cy="21051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defTabSz="449263" eaLnBrk="0" fontAlgn="base" hangingPunct="0">
                <a:spcBef>
                  <a:spcPct val="0"/>
                </a:spcBef>
                <a:spcAft>
                  <a:spcPct val="0"/>
                </a:spcAft>
                <a:buClr>
                  <a:srgbClr val="000000"/>
                </a:buClr>
                <a:buSzPct val="100000"/>
              </a:pPr>
              <a:r>
                <a:rPr lang="en-US" sz="1800">
                  <a:solidFill>
                    <a:schemeClr val="tx1"/>
                  </a:solidFill>
                  <a:latin typeface="Times New Roman" pitchFamily="16" charset="0"/>
                  <a:ea typeface="MS Gothic" charset="-128"/>
                </a:rPr>
                <a:t>rTWT SP</a:t>
              </a:r>
            </a:p>
          </p:txBody>
        </p:sp>
        <p:sp>
          <p:nvSpPr>
            <p:cNvPr id="12" name="Rectangle 11">
              <a:extLst>
                <a:ext uri="{FF2B5EF4-FFF2-40B4-BE49-F238E27FC236}">
                  <a16:creationId xmlns:a16="http://schemas.microsoft.com/office/drawing/2014/main" id="{9DAC795B-E5B9-44FC-A794-9B1E5DF7A3B7}"/>
                </a:ext>
              </a:extLst>
            </p:cNvPr>
            <p:cNvSpPr/>
            <p:nvPr/>
          </p:nvSpPr>
          <p:spPr>
            <a:xfrm>
              <a:off x="3218539" y="2490854"/>
              <a:ext cx="1482522" cy="228061"/>
            </a:xfrm>
            <a:prstGeom prst="rect">
              <a:avLst/>
            </a:prstGeom>
            <a:solidFill>
              <a:srgbClr val="0071C5">
                <a:lumMod val="20000"/>
                <a:lumOff val="80000"/>
              </a:srgbClr>
            </a:solidFill>
            <a:ln w="9525" cap="flat" cmpd="sng" algn="ctr">
              <a:noFill/>
              <a:prstDash val="solid"/>
            </a:ln>
            <a:effectLst/>
          </p:spPr>
          <p:txBody>
            <a:bodyPr rtlCol="0" anchor="ctr"/>
            <a:lstStyle/>
            <a:p>
              <a:pPr algn="ctr" defTabSz="457200">
                <a:defRPr/>
              </a:pPr>
              <a:r>
                <a:rPr lang="en-US" sz="800" kern="0">
                  <a:solidFill>
                    <a:schemeClr val="tx1"/>
                  </a:solidFill>
                  <a:latin typeface="Intel Clear"/>
                </a:rPr>
                <a:t>TF + UL DATA1 + BA</a:t>
              </a:r>
            </a:p>
            <a:p>
              <a:pPr algn="ctr" defTabSz="457200">
                <a:defRPr/>
              </a:pPr>
              <a:r>
                <a:rPr lang="en-US" sz="800" kern="0">
                  <a:solidFill>
                    <a:schemeClr val="tx1"/>
                  </a:solidFill>
                  <a:latin typeface="Intel Clear"/>
                </a:rPr>
                <a:t>(STA1-STA4)</a:t>
              </a:r>
            </a:p>
          </p:txBody>
        </p:sp>
        <p:sp>
          <p:nvSpPr>
            <p:cNvPr id="13" name="Rectangle 12">
              <a:extLst>
                <a:ext uri="{FF2B5EF4-FFF2-40B4-BE49-F238E27FC236}">
                  <a16:creationId xmlns:a16="http://schemas.microsoft.com/office/drawing/2014/main" id="{4F8818EF-92A3-4280-8E7C-16C767A57A8A}"/>
                </a:ext>
              </a:extLst>
            </p:cNvPr>
            <p:cNvSpPr/>
            <p:nvPr/>
          </p:nvSpPr>
          <p:spPr>
            <a:xfrm>
              <a:off x="4875153" y="2493970"/>
              <a:ext cx="1795528" cy="228061"/>
            </a:xfrm>
            <a:prstGeom prst="rect">
              <a:avLst/>
            </a:prstGeom>
            <a:solidFill>
              <a:srgbClr val="0071C5">
                <a:lumMod val="20000"/>
                <a:lumOff val="80000"/>
              </a:srgbClr>
            </a:solidFill>
            <a:ln w="9525" cap="flat" cmpd="sng" algn="ctr">
              <a:noFill/>
              <a:prstDash val="solid"/>
            </a:ln>
            <a:effectLst/>
          </p:spPr>
          <p:txBody>
            <a:bodyPr rtlCol="0" anchor="ctr"/>
            <a:lstStyle/>
            <a:p>
              <a:pPr algn="ctr" defTabSz="457200">
                <a:defRPr/>
              </a:pPr>
              <a:r>
                <a:rPr lang="en-US" sz="800" kern="0">
                  <a:solidFill>
                    <a:schemeClr val="tx1"/>
                  </a:solidFill>
                  <a:latin typeface="Intel Clear"/>
                </a:rPr>
                <a:t>DL DATA2 + BA</a:t>
              </a:r>
            </a:p>
            <a:p>
              <a:pPr algn="ctr" defTabSz="457200">
                <a:defRPr/>
              </a:pPr>
              <a:r>
                <a:rPr lang="en-US" sz="800" kern="0">
                  <a:solidFill>
                    <a:schemeClr val="tx1"/>
                  </a:solidFill>
                  <a:latin typeface="Intel Clear"/>
                </a:rPr>
                <a:t>(STA5-STA6)</a:t>
              </a:r>
            </a:p>
          </p:txBody>
        </p:sp>
        <p:sp>
          <p:nvSpPr>
            <p:cNvPr id="14" name="Rectangle 13">
              <a:extLst>
                <a:ext uri="{FF2B5EF4-FFF2-40B4-BE49-F238E27FC236}">
                  <a16:creationId xmlns:a16="http://schemas.microsoft.com/office/drawing/2014/main" id="{21B0223A-4E06-4CB6-8018-1DE388A90092}"/>
                </a:ext>
              </a:extLst>
            </p:cNvPr>
            <p:cNvSpPr/>
            <p:nvPr/>
          </p:nvSpPr>
          <p:spPr>
            <a:xfrm>
              <a:off x="6844773" y="2492933"/>
              <a:ext cx="1898890" cy="229991"/>
            </a:xfrm>
            <a:prstGeom prst="rect">
              <a:avLst/>
            </a:prstGeom>
            <a:solidFill>
              <a:srgbClr val="0071C5">
                <a:lumMod val="20000"/>
                <a:lumOff val="80000"/>
              </a:srgbClr>
            </a:solidFill>
            <a:ln w="9525" cap="flat" cmpd="sng" algn="ctr">
              <a:noFill/>
              <a:prstDash val="solid"/>
            </a:ln>
            <a:effectLst/>
          </p:spPr>
          <p:txBody>
            <a:bodyPr rtlCol="0" anchor="ctr"/>
            <a:lstStyle/>
            <a:p>
              <a:pPr algn="ctr" defTabSz="457200">
                <a:defRPr/>
              </a:pPr>
              <a:r>
                <a:rPr lang="en-US" sz="800" kern="0">
                  <a:solidFill>
                    <a:schemeClr val="tx1"/>
                  </a:solidFill>
                  <a:latin typeface="Intel Clear"/>
                </a:rPr>
                <a:t>TF + UL DATA3 + BA</a:t>
              </a:r>
            </a:p>
            <a:p>
              <a:pPr algn="ctr" defTabSz="457200">
                <a:defRPr/>
              </a:pPr>
              <a:r>
                <a:rPr lang="en-US" sz="800" kern="0">
                  <a:solidFill>
                    <a:schemeClr val="tx1"/>
                  </a:solidFill>
                  <a:latin typeface="Intel Clear"/>
                </a:rPr>
                <a:t>(STA7-STA8)</a:t>
              </a:r>
            </a:p>
          </p:txBody>
        </p:sp>
        <p:grpSp>
          <p:nvGrpSpPr>
            <p:cNvPr id="15" name="Group 14">
              <a:extLst>
                <a:ext uri="{FF2B5EF4-FFF2-40B4-BE49-F238E27FC236}">
                  <a16:creationId xmlns:a16="http://schemas.microsoft.com/office/drawing/2014/main" id="{39CA6A82-6B19-4718-99F1-8DDC7B28F474}"/>
                </a:ext>
              </a:extLst>
            </p:cNvPr>
            <p:cNvGrpSpPr/>
            <p:nvPr/>
          </p:nvGrpSpPr>
          <p:grpSpPr>
            <a:xfrm>
              <a:off x="8941168" y="2574671"/>
              <a:ext cx="336476" cy="75218"/>
              <a:chOff x="6527044" y="3822973"/>
              <a:chExt cx="336476" cy="75218"/>
            </a:xfrm>
          </p:grpSpPr>
          <p:sp>
            <p:nvSpPr>
              <p:cNvPr id="16" name="Oval 15">
                <a:extLst>
                  <a:ext uri="{FF2B5EF4-FFF2-40B4-BE49-F238E27FC236}">
                    <a16:creationId xmlns:a16="http://schemas.microsoft.com/office/drawing/2014/main" id="{5D73A19C-5C9B-4140-B8C2-873E5F16E109}"/>
                  </a:ext>
                </a:extLst>
              </p:cNvPr>
              <p:cNvSpPr/>
              <p:nvPr/>
            </p:nvSpPr>
            <p:spPr>
              <a:xfrm>
                <a:off x="6527044" y="3822973"/>
                <a:ext cx="75218" cy="75218"/>
              </a:xfrm>
              <a:prstGeom prst="ellipse">
                <a:avLst/>
              </a:prstGeom>
              <a:solidFill>
                <a:srgbClr val="003C71"/>
              </a:solidFill>
              <a:ln w="9525" cap="flat" cmpd="sng" algn="ctr">
                <a:noFill/>
                <a:prstDash val="solid"/>
              </a:ln>
              <a:effectLst/>
            </p:spPr>
            <p:txBody>
              <a:bodyPr rtlCol="0" anchor="ctr"/>
              <a:lstStyle/>
              <a:p>
                <a:pPr algn="ctr" defTabSz="457200">
                  <a:defRPr/>
                </a:pPr>
                <a:endParaRPr lang="en-US" kern="0">
                  <a:solidFill>
                    <a:schemeClr val="tx1"/>
                  </a:solidFill>
                  <a:latin typeface="Intel Clear"/>
                </a:endParaRPr>
              </a:p>
            </p:txBody>
          </p:sp>
          <p:sp>
            <p:nvSpPr>
              <p:cNvPr id="17" name="Oval 16">
                <a:extLst>
                  <a:ext uri="{FF2B5EF4-FFF2-40B4-BE49-F238E27FC236}">
                    <a16:creationId xmlns:a16="http://schemas.microsoft.com/office/drawing/2014/main" id="{F1C799F6-EA4D-440C-BFFD-FD9EB6F02854}"/>
                  </a:ext>
                </a:extLst>
              </p:cNvPr>
              <p:cNvSpPr/>
              <p:nvPr/>
            </p:nvSpPr>
            <p:spPr>
              <a:xfrm>
                <a:off x="6657673" y="3822973"/>
                <a:ext cx="75218" cy="75218"/>
              </a:xfrm>
              <a:prstGeom prst="ellipse">
                <a:avLst/>
              </a:prstGeom>
              <a:solidFill>
                <a:srgbClr val="003C71"/>
              </a:solidFill>
              <a:ln w="9525" cap="flat" cmpd="sng" algn="ctr">
                <a:noFill/>
                <a:prstDash val="solid"/>
              </a:ln>
              <a:effectLst/>
            </p:spPr>
            <p:txBody>
              <a:bodyPr rtlCol="0" anchor="ctr"/>
              <a:lstStyle/>
              <a:p>
                <a:pPr algn="ctr" defTabSz="457200">
                  <a:defRPr/>
                </a:pPr>
                <a:endParaRPr lang="en-US" kern="0">
                  <a:solidFill>
                    <a:schemeClr val="tx1"/>
                  </a:solidFill>
                  <a:latin typeface="Intel Clear"/>
                </a:endParaRPr>
              </a:p>
            </p:txBody>
          </p:sp>
          <p:sp>
            <p:nvSpPr>
              <p:cNvPr id="18" name="Oval 17">
                <a:extLst>
                  <a:ext uri="{FF2B5EF4-FFF2-40B4-BE49-F238E27FC236}">
                    <a16:creationId xmlns:a16="http://schemas.microsoft.com/office/drawing/2014/main" id="{FA2ACC87-6785-459E-A3CC-0D469E007C73}"/>
                  </a:ext>
                </a:extLst>
              </p:cNvPr>
              <p:cNvSpPr/>
              <p:nvPr/>
            </p:nvSpPr>
            <p:spPr>
              <a:xfrm>
                <a:off x="6788302" y="3822973"/>
                <a:ext cx="75218" cy="75218"/>
              </a:xfrm>
              <a:prstGeom prst="ellipse">
                <a:avLst/>
              </a:prstGeom>
              <a:solidFill>
                <a:srgbClr val="003C71"/>
              </a:solidFill>
              <a:ln w="9525" cap="flat" cmpd="sng" algn="ctr">
                <a:noFill/>
                <a:prstDash val="solid"/>
              </a:ln>
              <a:effectLst/>
            </p:spPr>
            <p:txBody>
              <a:bodyPr rtlCol="0" anchor="ctr"/>
              <a:lstStyle/>
              <a:p>
                <a:pPr algn="ctr" defTabSz="457200">
                  <a:defRPr/>
                </a:pPr>
                <a:endParaRPr lang="en-US" kern="0">
                  <a:solidFill>
                    <a:schemeClr val="tx1"/>
                  </a:solidFill>
                  <a:latin typeface="Intel Clear"/>
                </a:endParaRPr>
              </a:p>
            </p:txBody>
          </p:sp>
        </p:grpSp>
        <p:cxnSp>
          <p:nvCxnSpPr>
            <p:cNvPr id="19" name="Straight Connector 18">
              <a:extLst>
                <a:ext uri="{FF2B5EF4-FFF2-40B4-BE49-F238E27FC236}">
                  <a16:creationId xmlns:a16="http://schemas.microsoft.com/office/drawing/2014/main" id="{F2B05738-36B6-4ECA-8103-C22CAD63BE1D}"/>
                </a:ext>
              </a:extLst>
            </p:cNvPr>
            <p:cNvCxnSpPr>
              <a:cxnSpLocks/>
            </p:cNvCxnSpPr>
            <p:nvPr/>
          </p:nvCxnSpPr>
          <p:spPr bwMode="auto">
            <a:xfrm flipH="1">
              <a:off x="3244822" y="2200921"/>
              <a:ext cx="1986312" cy="28993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7E986795-D3FE-4199-AF1F-F3B176FADC60}"/>
                </a:ext>
              </a:extLst>
            </p:cNvPr>
            <p:cNvCxnSpPr>
              <a:cxnSpLocks/>
            </p:cNvCxnSpPr>
            <p:nvPr/>
          </p:nvCxnSpPr>
          <p:spPr bwMode="auto">
            <a:xfrm>
              <a:off x="7995630" y="2203645"/>
              <a:ext cx="3378409" cy="27799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8" name="Rectangle 47">
              <a:extLst>
                <a:ext uri="{FF2B5EF4-FFF2-40B4-BE49-F238E27FC236}">
                  <a16:creationId xmlns:a16="http://schemas.microsoft.com/office/drawing/2014/main" id="{FC9E68F6-CC9B-482B-A722-E393D83D681D}"/>
                </a:ext>
              </a:extLst>
            </p:cNvPr>
            <p:cNvSpPr/>
            <p:nvPr/>
          </p:nvSpPr>
          <p:spPr bwMode="auto">
            <a:xfrm>
              <a:off x="3437078" y="1993276"/>
              <a:ext cx="1769166" cy="210517"/>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defTabSz="449263" eaLnBrk="0" fontAlgn="base" hangingPunct="0">
                <a:spcBef>
                  <a:spcPct val="0"/>
                </a:spcBef>
                <a:spcAft>
                  <a:spcPct val="0"/>
                </a:spcAft>
                <a:buClr>
                  <a:srgbClr val="000000"/>
                </a:buClr>
                <a:buSzPct val="100000"/>
              </a:pPr>
              <a:r>
                <a:rPr lang="en-US" sz="1800">
                  <a:solidFill>
                    <a:schemeClr val="tx1"/>
                  </a:solidFill>
                  <a:latin typeface="Times New Roman" pitchFamily="16" charset="0"/>
                  <a:ea typeface="MS Gothic" charset="-128"/>
                </a:rPr>
                <a:t>EDCA TXOP</a:t>
              </a:r>
            </a:p>
          </p:txBody>
        </p:sp>
        <p:cxnSp>
          <p:nvCxnSpPr>
            <p:cNvPr id="63" name="Straight Arrow Connector 62">
              <a:extLst>
                <a:ext uri="{FF2B5EF4-FFF2-40B4-BE49-F238E27FC236}">
                  <a16:creationId xmlns:a16="http://schemas.microsoft.com/office/drawing/2014/main" id="{AB622742-45AB-4991-9E32-38CECCDC5B29}"/>
                </a:ext>
              </a:extLst>
            </p:cNvPr>
            <p:cNvCxnSpPr>
              <a:cxnSpLocks/>
            </p:cNvCxnSpPr>
            <p:nvPr/>
          </p:nvCxnSpPr>
          <p:spPr bwMode="auto">
            <a:xfrm>
              <a:off x="5213616" y="1822235"/>
              <a:ext cx="0" cy="181361"/>
            </a:xfrm>
            <a:prstGeom prst="straightConnector1">
              <a:avLst/>
            </a:prstGeom>
            <a:solidFill>
              <a:srgbClr val="00B8FF"/>
            </a:solidFill>
            <a:ln w="9525" cap="flat" cmpd="sng" algn="ctr">
              <a:solidFill>
                <a:schemeClr val="tx1"/>
              </a:solidFill>
              <a:prstDash val="solid"/>
              <a:round/>
              <a:headEnd type="none" w="med" len="med"/>
              <a:tailEnd type="stealth" w="med" len="med"/>
            </a:ln>
            <a:effectLst/>
          </p:spPr>
        </p:cxnSp>
        <p:cxnSp>
          <p:nvCxnSpPr>
            <p:cNvPr id="65" name="Straight Connector 64">
              <a:extLst>
                <a:ext uri="{FF2B5EF4-FFF2-40B4-BE49-F238E27FC236}">
                  <a16:creationId xmlns:a16="http://schemas.microsoft.com/office/drawing/2014/main" id="{75F2CBC1-779E-4488-B072-5841AD6E4687}"/>
                </a:ext>
              </a:extLst>
            </p:cNvPr>
            <p:cNvCxnSpPr>
              <a:cxnSpLocks/>
            </p:cNvCxnSpPr>
            <p:nvPr/>
          </p:nvCxnSpPr>
          <p:spPr bwMode="auto">
            <a:xfrm flipH="1" flipV="1">
              <a:off x="1087367" y="1822235"/>
              <a:ext cx="4126248" cy="476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8" name="TextBox 67">
              <a:extLst>
                <a:ext uri="{FF2B5EF4-FFF2-40B4-BE49-F238E27FC236}">
                  <a16:creationId xmlns:a16="http://schemas.microsoft.com/office/drawing/2014/main" id="{76B4D0E4-0CE3-418A-A083-FF5167A3949A}"/>
                </a:ext>
              </a:extLst>
            </p:cNvPr>
            <p:cNvSpPr txBox="1"/>
            <p:nvPr/>
          </p:nvSpPr>
          <p:spPr>
            <a:xfrm>
              <a:off x="914401" y="1535351"/>
              <a:ext cx="5403744" cy="199702"/>
            </a:xfrm>
            <a:prstGeom prst="rect">
              <a:avLst/>
            </a:prstGeom>
            <a:noFill/>
          </p:spPr>
          <p:txBody>
            <a:bodyPr wrap="square">
              <a:spAutoFit/>
            </a:bodyPr>
            <a:lstStyle/>
            <a:p>
              <a:r>
                <a:rPr lang="en-US" sz="1200">
                  <a:solidFill>
                    <a:schemeClr val="tx1"/>
                  </a:solidFill>
                </a:rPr>
                <a:t>rTWT provides protection and increase the chance for to AP get access to the channel</a:t>
              </a:r>
            </a:p>
          </p:txBody>
        </p:sp>
        <p:sp>
          <p:nvSpPr>
            <p:cNvPr id="73" name="Rectangle 72">
              <a:extLst>
                <a:ext uri="{FF2B5EF4-FFF2-40B4-BE49-F238E27FC236}">
                  <a16:creationId xmlns:a16="http://schemas.microsoft.com/office/drawing/2014/main" id="{E2BF92BB-40E6-4B8F-9FC0-631E33D1E148}"/>
                </a:ext>
              </a:extLst>
            </p:cNvPr>
            <p:cNvSpPr/>
            <p:nvPr/>
          </p:nvSpPr>
          <p:spPr>
            <a:xfrm>
              <a:off x="9475149" y="2490854"/>
              <a:ext cx="1898890" cy="228061"/>
            </a:xfrm>
            <a:prstGeom prst="rect">
              <a:avLst/>
            </a:prstGeom>
            <a:solidFill>
              <a:srgbClr val="0071C5">
                <a:lumMod val="20000"/>
                <a:lumOff val="80000"/>
              </a:srgbClr>
            </a:solidFill>
            <a:ln w="9525" cap="flat" cmpd="sng" algn="ctr">
              <a:noFill/>
              <a:prstDash val="solid"/>
            </a:ln>
            <a:effectLst/>
          </p:spPr>
          <p:txBody>
            <a:bodyPr rtlCol="0" anchor="ctr"/>
            <a:lstStyle/>
            <a:p>
              <a:pPr algn="ctr" defTabSz="457200">
                <a:defRPr/>
              </a:pPr>
              <a:r>
                <a:rPr lang="en-US" sz="800" kern="0">
                  <a:solidFill>
                    <a:schemeClr val="tx1"/>
                  </a:solidFill>
                  <a:latin typeface="Intel Clear"/>
                </a:rPr>
                <a:t>TF + UL </a:t>
              </a:r>
              <a:r>
                <a:rPr lang="en-US" sz="800" kern="0" err="1">
                  <a:solidFill>
                    <a:schemeClr val="tx1"/>
                  </a:solidFill>
                  <a:latin typeface="Intel Clear"/>
                </a:rPr>
                <a:t>DATAx</a:t>
              </a:r>
              <a:r>
                <a:rPr lang="en-US" sz="800" kern="0">
                  <a:solidFill>
                    <a:schemeClr val="tx1"/>
                  </a:solidFill>
                  <a:latin typeface="Intel Clear"/>
                </a:rPr>
                <a:t> + BA</a:t>
              </a:r>
            </a:p>
            <a:p>
              <a:pPr algn="ctr" defTabSz="457200">
                <a:defRPr/>
              </a:pPr>
              <a:r>
                <a:rPr lang="en-US" sz="800" kern="0">
                  <a:solidFill>
                    <a:schemeClr val="tx1"/>
                  </a:solidFill>
                  <a:latin typeface="Intel Clear"/>
                </a:rPr>
                <a:t>(STA9-STA10)</a:t>
              </a:r>
            </a:p>
          </p:txBody>
        </p:sp>
        <p:sp>
          <p:nvSpPr>
            <p:cNvPr id="64" name="Rectangle 63">
              <a:extLst>
                <a:ext uri="{FF2B5EF4-FFF2-40B4-BE49-F238E27FC236}">
                  <a16:creationId xmlns:a16="http://schemas.microsoft.com/office/drawing/2014/main" id="{CA75D299-8A18-4694-A53E-298DE1BA8E78}"/>
                </a:ext>
              </a:extLst>
            </p:cNvPr>
            <p:cNvSpPr/>
            <p:nvPr/>
          </p:nvSpPr>
          <p:spPr>
            <a:xfrm>
              <a:off x="1143630" y="1990342"/>
              <a:ext cx="1703653" cy="728573"/>
            </a:xfrm>
            <a:prstGeom prst="rect">
              <a:avLst/>
            </a:prstGeom>
            <a:solidFill>
              <a:schemeClr val="accent1">
                <a:lumMod val="20000"/>
                <a:lumOff val="80000"/>
              </a:schemeClr>
            </a:solidFill>
            <a:ln w="9525" cap="flat" cmpd="sng" algn="ctr">
              <a:noFill/>
              <a:prstDash val="solid"/>
            </a:ln>
            <a:effectLst/>
          </p:spPr>
          <p:txBody>
            <a:bodyPr vert="horz" rtlCol="0" anchor="ctr"/>
            <a:lstStyle/>
            <a:p>
              <a:pPr algn="ctr" defTabSz="457200">
                <a:defRPr/>
              </a:pPr>
              <a:r>
                <a:rPr lang="en-US" sz="1000" kern="0">
                  <a:solidFill>
                    <a:schemeClr val="tx1"/>
                  </a:solidFill>
                  <a:latin typeface="Intel Clear"/>
                </a:rPr>
                <a:t>QoS Setup/Negotiation</a:t>
              </a:r>
            </a:p>
            <a:p>
              <a:pPr algn="ctr" defTabSz="457200">
                <a:defRPr/>
              </a:pPr>
              <a:r>
                <a:rPr lang="en-US" sz="1000" kern="0">
                  <a:solidFill>
                    <a:schemeClr val="tx1"/>
                  </a:solidFill>
                  <a:latin typeface="Intel Clear"/>
                </a:rPr>
                <a:t>(SCS/TSPEC/rTWT setup)</a:t>
              </a:r>
            </a:p>
          </p:txBody>
        </p:sp>
      </p:grpSp>
    </p:spTree>
    <p:extLst>
      <p:ext uri="{BB962C8B-B14F-4D97-AF65-F5344CB8AC3E}">
        <p14:creationId xmlns:p14="http://schemas.microsoft.com/office/powerpoint/2010/main" val="548076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EF89A-F098-9B53-610C-843E491E5384}"/>
              </a:ext>
            </a:extLst>
          </p:cNvPr>
          <p:cNvSpPr>
            <a:spLocks noGrp="1"/>
          </p:cNvSpPr>
          <p:nvPr>
            <p:ph type="title"/>
          </p:nvPr>
        </p:nvSpPr>
        <p:spPr/>
        <p:txBody>
          <a:bodyPr/>
          <a:lstStyle/>
          <a:p>
            <a:r>
              <a:rPr lang="en-US" dirty="0"/>
              <a:t>Proposal 1: The need for announcement</a:t>
            </a:r>
          </a:p>
        </p:txBody>
      </p:sp>
      <p:sp>
        <p:nvSpPr>
          <p:cNvPr id="3" name="Date Placeholder 2">
            <a:extLst>
              <a:ext uri="{FF2B5EF4-FFF2-40B4-BE49-F238E27FC236}">
                <a16:creationId xmlns:a16="http://schemas.microsoft.com/office/drawing/2014/main" id="{02773E4D-5305-4EB0-03DE-09242608A2D0}"/>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5165B6E0-A593-266D-C61E-0371876C1412}"/>
              </a:ext>
            </a:extLst>
          </p:cNvPr>
          <p:cNvSpPr>
            <a:spLocks noGrp="1"/>
          </p:cNvSpPr>
          <p:nvPr>
            <p:ph type="ftr" idx="11"/>
          </p:nvPr>
        </p:nvSpPr>
        <p:spPr/>
        <p:txBody>
          <a:bodyPr/>
          <a:lstStyle/>
          <a:p>
            <a:r>
              <a:rPr lang="en-GB" dirty="0"/>
              <a:t>Dmitry Akhmetov et al. , Intel Corporation</a:t>
            </a:r>
          </a:p>
        </p:txBody>
      </p:sp>
      <p:sp>
        <p:nvSpPr>
          <p:cNvPr id="5" name="Slide Number Placeholder 4">
            <a:extLst>
              <a:ext uri="{FF2B5EF4-FFF2-40B4-BE49-F238E27FC236}">
                <a16:creationId xmlns:a16="http://schemas.microsoft.com/office/drawing/2014/main" id="{9AD84238-E739-3E17-3CDF-F8D8B84350B3}"/>
              </a:ext>
            </a:extLst>
          </p:cNvPr>
          <p:cNvSpPr>
            <a:spLocks noGrp="1"/>
          </p:cNvSpPr>
          <p:nvPr>
            <p:ph type="sldNum" idx="12"/>
          </p:nvPr>
        </p:nvSpPr>
        <p:spPr/>
        <p:txBody>
          <a:bodyPr/>
          <a:lstStyle/>
          <a:p>
            <a:r>
              <a:rPr lang="en-GB"/>
              <a:t>Slide </a:t>
            </a:r>
            <a:fld id="{06B781AF-4CCF-49B0-A572-DE54FBE5D942}" type="slidenum">
              <a:rPr lang="en-GB" smtClean="0"/>
              <a:pPr/>
              <a:t>5</a:t>
            </a:fld>
            <a:endParaRPr lang="en-GB"/>
          </a:p>
        </p:txBody>
      </p:sp>
      <p:sp>
        <p:nvSpPr>
          <p:cNvPr id="6" name="TextBox 5">
            <a:extLst>
              <a:ext uri="{FF2B5EF4-FFF2-40B4-BE49-F238E27FC236}">
                <a16:creationId xmlns:a16="http://schemas.microsoft.com/office/drawing/2014/main" id="{36AD5942-98FA-EBB5-2BFC-58096CFE1B77}"/>
              </a:ext>
            </a:extLst>
          </p:cNvPr>
          <p:cNvSpPr txBox="1"/>
          <p:nvPr/>
        </p:nvSpPr>
        <p:spPr>
          <a:xfrm>
            <a:off x="1057916" y="2808807"/>
            <a:ext cx="10591458" cy="1569660"/>
          </a:xfrm>
          <a:prstGeom prst="rect">
            <a:avLst/>
          </a:prstGeom>
          <a:noFill/>
        </p:spPr>
        <p:txBody>
          <a:bodyPr wrap="square" rtlCol="0">
            <a:spAutoFit/>
          </a:bodyPr>
          <a:lstStyle/>
          <a:p>
            <a:r>
              <a:rPr lang="en-US" dirty="0">
                <a:solidFill>
                  <a:schemeClr val="tx1"/>
                </a:solidFill>
              </a:rPr>
              <a:t>A WiFi system would benefit from an upfront indication of a planned activity</a:t>
            </a:r>
          </a:p>
          <a:p>
            <a:endParaRPr lang="en-US" dirty="0">
              <a:solidFill>
                <a:schemeClr val="tx1"/>
              </a:solidFill>
            </a:endParaRPr>
          </a:p>
          <a:p>
            <a:r>
              <a:rPr lang="en-US" dirty="0">
                <a:solidFill>
                  <a:schemeClr val="tx1"/>
                </a:solidFill>
              </a:rPr>
              <a:t>The Announcement Frame can indicate TX/RX parameters upfront and describe SP/TXOP structure for better medium and power efficiency</a:t>
            </a:r>
          </a:p>
        </p:txBody>
      </p:sp>
    </p:spTree>
    <p:extLst>
      <p:ext uri="{BB962C8B-B14F-4D97-AF65-F5344CB8AC3E}">
        <p14:creationId xmlns:p14="http://schemas.microsoft.com/office/powerpoint/2010/main" val="2502314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5F866-465E-498D-8793-4D63141E6833}"/>
              </a:ext>
            </a:extLst>
          </p:cNvPr>
          <p:cNvSpPr>
            <a:spLocks noGrp="1"/>
          </p:cNvSpPr>
          <p:nvPr>
            <p:ph type="title"/>
          </p:nvPr>
        </p:nvSpPr>
        <p:spPr>
          <a:xfrm>
            <a:off x="914401" y="685801"/>
            <a:ext cx="10361084" cy="586515"/>
          </a:xfrm>
        </p:spPr>
        <p:txBody>
          <a:bodyPr/>
          <a:lstStyle/>
          <a:p>
            <a:r>
              <a:rPr lang="en-US" dirty="0"/>
              <a:t>Efficient scheduling operations for WiFi 8  </a:t>
            </a:r>
          </a:p>
        </p:txBody>
      </p:sp>
      <p:sp>
        <p:nvSpPr>
          <p:cNvPr id="3" name="Date Placeholder 2">
            <a:extLst>
              <a:ext uri="{FF2B5EF4-FFF2-40B4-BE49-F238E27FC236}">
                <a16:creationId xmlns:a16="http://schemas.microsoft.com/office/drawing/2014/main" id="{BA5201C9-2C3F-4ED9-930B-FA4A04DA8CD1}"/>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026C628B-C298-4A48-9C24-7092214E40CF}"/>
              </a:ext>
            </a:extLst>
          </p:cNvPr>
          <p:cNvSpPr>
            <a:spLocks noGrp="1"/>
          </p:cNvSpPr>
          <p:nvPr>
            <p:ph type="ftr" idx="11"/>
          </p:nvPr>
        </p:nvSpPr>
        <p:spPr/>
        <p:txBody>
          <a:bodyPr/>
          <a:lstStyle/>
          <a:p>
            <a:r>
              <a:rPr lang="en-GB" dirty="0"/>
              <a:t>Dmitry Akhmetov et al. , Intel Corporation</a:t>
            </a:r>
          </a:p>
        </p:txBody>
      </p:sp>
      <p:sp>
        <p:nvSpPr>
          <p:cNvPr id="5" name="Slide Number Placeholder 4">
            <a:extLst>
              <a:ext uri="{FF2B5EF4-FFF2-40B4-BE49-F238E27FC236}">
                <a16:creationId xmlns:a16="http://schemas.microsoft.com/office/drawing/2014/main" id="{5378ED8D-8996-4E6C-988D-A5A654D44E10}"/>
              </a:ext>
            </a:extLst>
          </p:cNvPr>
          <p:cNvSpPr>
            <a:spLocks noGrp="1"/>
          </p:cNvSpPr>
          <p:nvPr>
            <p:ph type="sldNum" idx="12"/>
          </p:nvPr>
        </p:nvSpPr>
        <p:spPr/>
        <p:txBody>
          <a:bodyPr/>
          <a:lstStyle/>
          <a:p>
            <a:r>
              <a:rPr lang="en-GB"/>
              <a:t>Slide </a:t>
            </a:r>
            <a:fld id="{06B781AF-4CCF-49B0-A572-DE54FBE5D942}" type="slidenum">
              <a:rPr lang="en-GB" smtClean="0"/>
              <a:pPr/>
              <a:t>6</a:t>
            </a:fld>
            <a:endParaRPr lang="en-GB"/>
          </a:p>
        </p:txBody>
      </p:sp>
      <p:sp>
        <p:nvSpPr>
          <p:cNvPr id="76" name="TextBox 75">
            <a:extLst>
              <a:ext uri="{FF2B5EF4-FFF2-40B4-BE49-F238E27FC236}">
                <a16:creationId xmlns:a16="http://schemas.microsoft.com/office/drawing/2014/main" id="{1B98DAEE-22A0-4201-96A3-CD94A9B0C48B}"/>
              </a:ext>
            </a:extLst>
          </p:cNvPr>
          <p:cNvSpPr txBox="1"/>
          <p:nvPr/>
        </p:nvSpPr>
        <p:spPr>
          <a:xfrm>
            <a:off x="623249" y="4160974"/>
            <a:ext cx="11099828" cy="2215991"/>
          </a:xfrm>
          <a:prstGeom prst="rect">
            <a:avLst/>
          </a:prstGeom>
          <a:noFill/>
        </p:spPr>
        <p:txBody>
          <a:bodyPr wrap="square" lIns="91440" tIns="45720" rIns="91440" bIns="45720" rtlCol="0" anchor="t">
            <a:spAutoFit/>
          </a:bodyPr>
          <a:lstStyle/>
          <a:p>
            <a:pPr marL="342900" indent="-342900">
              <a:buFont typeface="Arial" panose="020B0604020202020204" pitchFamily="34" charset="0"/>
              <a:buChar char="•"/>
            </a:pPr>
            <a:r>
              <a:rPr lang="en-US" sz="1800" dirty="0">
                <a:solidFill>
                  <a:schemeClr val="tx1"/>
                </a:solidFill>
              </a:rPr>
              <a:t>Resource allocation/Announcement signaling based on polling or QoS setup</a:t>
            </a:r>
            <a:endParaRPr lang="en-US" sz="1800" dirty="0"/>
          </a:p>
          <a:p>
            <a:pPr marL="640080" lvl="1" indent="-342900">
              <a:buFont typeface="Arial" panose="020B0604020202020204" pitchFamily="34" charset="0"/>
              <a:buChar char="•"/>
            </a:pPr>
            <a:r>
              <a:rPr lang="en-US" sz="1600" dirty="0">
                <a:solidFill>
                  <a:schemeClr val="tx1"/>
                </a:solidFill>
              </a:rPr>
              <a:t>A single frame (or a phase) at the start of TXOP or SP may explicitly announce structure of ongoing operations </a:t>
            </a:r>
          </a:p>
          <a:p>
            <a:pPr marL="640080" lvl="1" indent="-342900">
              <a:buFont typeface="Arial" panose="020B0604020202020204" pitchFamily="34" charset="0"/>
              <a:buChar char="•"/>
            </a:pPr>
            <a:r>
              <a:rPr lang="en-US" sz="1600" dirty="0">
                <a:solidFill>
                  <a:schemeClr val="tx1"/>
                </a:solidFill>
              </a:rPr>
              <a:t>May include:</a:t>
            </a:r>
          </a:p>
          <a:p>
            <a:pPr marL="1040130" lvl="2" indent="-342900">
              <a:buFont typeface="Arial" panose="020B0604020202020204" pitchFamily="34" charset="0"/>
              <a:buChar char="•"/>
            </a:pPr>
            <a:r>
              <a:rPr lang="en-US" sz="1400" dirty="0">
                <a:solidFill>
                  <a:schemeClr val="tx1"/>
                </a:solidFill>
                <a:latin typeface="Times New Roman"/>
                <a:ea typeface="MS Gothic"/>
                <a:cs typeface="Times New Roman"/>
              </a:rPr>
              <a:t>list of participating STAs based on optional pre-polling or prior QoS negotiation/TWT setup/Traffic analysis</a:t>
            </a:r>
            <a:endParaRPr lang="en-US" sz="1400" dirty="0">
              <a:solidFill>
                <a:schemeClr val="tx1"/>
              </a:solidFill>
              <a:cs typeface="Times New Roman"/>
            </a:endParaRPr>
          </a:p>
          <a:p>
            <a:pPr marL="1040130" lvl="2" indent="-342900">
              <a:buFont typeface="Arial" panose="020B0604020202020204" pitchFamily="34" charset="0"/>
              <a:buChar char="•"/>
            </a:pPr>
            <a:r>
              <a:rPr lang="en-US" sz="1400" dirty="0">
                <a:solidFill>
                  <a:schemeClr val="tx1"/>
                </a:solidFill>
                <a:latin typeface="Times New Roman"/>
                <a:ea typeface="MS Gothic"/>
                <a:cs typeface="Times New Roman"/>
              </a:rPr>
              <a:t>Duration of planned frame exchanges for more efficient power saving at STAs side</a:t>
            </a:r>
          </a:p>
          <a:p>
            <a:pPr marL="1040130" lvl="2" indent="-342900">
              <a:buFont typeface="Arial" panose="020B0604020202020204" pitchFamily="34" charset="0"/>
              <a:buChar char="•"/>
            </a:pPr>
            <a:r>
              <a:rPr lang="en-US" sz="1400" dirty="0">
                <a:solidFill>
                  <a:schemeClr val="tx1"/>
                </a:solidFill>
                <a:latin typeface="Times New Roman"/>
                <a:ea typeface="MS Gothic"/>
                <a:cs typeface="Times New Roman"/>
              </a:rPr>
              <a:t>Optionally announce TX/RX configuration for planned operations to reduce OTA overhead from individual TF/Sig-B/U-SIG</a:t>
            </a:r>
            <a:endParaRPr lang="en-US" sz="1800" dirty="0">
              <a:solidFill>
                <a:schemeClr val="tx1"/>
              </a:solidFill>
              <a:latin typeface="Times New Roman"/>
              <a:ea typeface="MS Gothic"/>
              <a:cs typeface="Times New Roman"/>
            </a:endParaRPr>
          </a:p>
          <a:p>
            <a:r>
              <a:rPr lang="en-US" sz="1800" dirty="0">
                <a:solidFill>
                  <a:schemeClr val="tx1"/>
                </a:solidFill>
                <a:latin typeface="Times New Roman"/>
                <a:ea typeface="MS Gothic"/>
                <a:cs typeface="Times New Roman"/>
              </a:rPr>
              <a:t>Note: </a:t>
            </a:r>
          </a:p>
          <a:p>
            <a:r>
              <a:rPr lang="en-US" sz="1200" dirty="0">
                <a:solidFill>
                  <a:schemeClr val="tx1"/>
                </a:solidFill>
                <a:latin typeface="Times New Roman"/>
                <a:ea typeface="MS Gothic"/>
                <a:cs typeface="Times New Roman"/>
              </a:rPr>
              <a:t>	this can be used for both scheduled and unscheduled operations, i.e. EDCA TXOP and TWT SP </a:t>
            </a:r>
          </a:p>
          <a:p>
            <a:r>
              <a:rPr lang="en-US" sz="1200" dirty="0">
                <a:solidFill>
                  <a:schemeClr val="tx1"/>
                </a:solidFill>
                <a:latin typeface="Times New Roman"/>
                <a:ea typeface="MS Gothic"/>
                <a:cs typeface="Times New Roman"/>
              </a:rPr>
              <a:t>	optional polling can be done using existing NFRP or BRS frame exchanges</a:t>
            </a:r>
            <a:endParaRPr lang="en-US" sz="1200" dirty="0">
              <a:solidFill>
                <a:schemeClr val="tx1"/>
              </a:solidFill>
            </a:endParaRPr>
          </a:p>
        </p:txBody>
      </p:sp>
      <p:grpSp>
        <p:nvGrpSpPr>
          <p:cNvPr id="6" name="Group 5">
            <a:extLst>
              <a:ext uri="{FF2B5EF4-FFF2-40B4-BE49-F238E27FC236}">
                <a16:creationId xmlns:a16="http://schemas.microsoft.com/office/drawing/2014/main" id="{1A7A1B84-C4CE-4C0B-25F5-CD3C3B71E751}"/>
              </a:ext>
            </a:extLst>
          </p:cNvPr>
          <p:cNvGrpSpPr/>
          <p:nvPr/>
        </p:nvGrpSpPr>
        <p:grpSpPr>
          <a:xfrm>
            <a:off x="713281" y="1455309"/>
            <a:ext cx="10304251" cy="2633486"/>
            <a:chOff x="296536" y="3736089"/>
            <a:chExt cx="10304251" cy="2633486"/>
          </a:xfrm>
        </p:grpSpPr>
        <p:sp>
          <p:nvSpPr>
            <p:cNvPr id="110" name="TextBox 109">
              <a:extLst>
                <a:ext uri="{FF2B5EF4-FFF2-40B4-BE49-F238E27FC236}">
                  <a16:creationId xmlns:a16="http://schemas.microsoft.com/office/drawing/2014/main" id="{5472B19E-E8BA-42A6-872E-1E69F4B06CAC}"/>
                </a:ext>
              </a:extLst>
            </p:cNvPr>
            <p:cNvSpPr txBox="1"/>
            <p:nvPr/>
          </p:nvSpPr>
          <p:spPr>
            <a:xfrm>
              <a:off x="2024149" y="5088785"/>
              <a:ext cx="2181587" cy="400110"/>
            </a:xfrm>
            <a:prstGeom prst="rect">
              <a:avLst/>
            </a:prstGeom>
            <a:noFill/>
          </p:spPr>
          <p:txBody>
            <a:bodyPr wrap="square" rtlCol="0" anchor="ctr">
              <a:spAutoFit/>
            </a:bodyPr>
            <a:lstStyle/>
            <a:p>
              <a:pPr algn="ctr"/>
              <a:r>
                <a:rPr lang="en-US" sz="1000">
                  <a:solidFill>
                    <a:schemeClr val="tx1"/>
                  </a:solidFill>
                </a:rPr>
                <a:t>Can be a phase or just a one-frame announcement</a:t>
              </a:r>
            </a:p>
          </p:txBody>
        </p:sp>
        <p:sp>
          <p:nvSpPr>
            <p:cNvPr id="77" name="Rectangle 76">
              <a:extLst>
                <a:ext uri="{FF2B5EF4-FFF2-40B4-BE49-F238E27FC236}">
                  <a16:creationId xmlns:a16="http://schemas.microsoft.com/office/drawing/2014/main" id="{EF9866F7-6574-4771-8AB3-24F2E3F4DA66}"/>
                </a:ext>
              </a:extLst>
            </p:cNvPr>
            <p:cNvSpPr/>
            <p:nvPr/>
          </p:nvSpPr>
          <p:spPr bwMode="auto">
            <a:xfrm>
              <a:off x="4449222" y="3740046"/>
              <a:ext cx="2773157" cy="21051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defTabSz="449263" eaLnBrk="0" fontAlgn="base" hangingPunct="0">
                <a:spcBef>
                  <a:spcPct val="0"/>
                </a:spcBef>
                <a:spcAft>
                  <a:spcPct val="0"/>
                </a:spcAft>
                <a:buClr>
                  <a:srgbClr val="000000"/>
                </a:buClr>
                <a:buSzPct val="100000"/>
              </a:pPr>
              <a:r>
                <a:rPr lang="en-US" sz="1800">
                  <a:solidFill>
                    <a:schemeClr val="tx1"/>
                  </a:solidFill>
                  <a:latin typeface="Times New Roman" pitchFamily="16" charset="0"/>
                  <a:ea typeface="MS Gothic" charset="-128"/>
                </a:rPr>
                <a:t>rTWT SP</a:t>
              </a:r>
            </a:p>
          </p:txBody>
        </p:sp>
        <p:sp>
          <p:nvSpPr>
            <p:cNvPr id="78" name="Rectangle 77">
              <a:extLst>
                <a:ext uri="{FF2B5EF4-FFF2-40B4-BE49-F238E27FC236}">
                  <a16:creationId xmlns:a16="http://schemas.microsoft.com/office/drawing/2014/main" id="{B7ECB2C6-3F02-482D-AC2F-B951AF92A51F}"/>
                </a:ext>
              </a:extLst>
            </p:cNvPr>
            <p:cNvSpPr/>
            <p:nvPr/>
          </p:nvSpPr>
          <p:spPr>
            <a:xfrm>
              <a:off x="3698548" y="4279432"/>
              <a:ext cx="1460093" cy="228061"/>
            </a:xfrm>
            <a:prstGeom prst="rect">
              <a:avLst/>
            </a:prstGeom>
            <a:solidFill>
              <a:srgbClr val="0071C5">
                <a:lumMod val="20000"/>
                <a:lumOff val="80000"/>
              </a:srgbClr>
            </a:solidFill>
            <a:ln w="9525" cap="flat" cmpd="sng" algn="ctr">
              <a:noFill/>
              <a:prstDash val="solid"/>
            </a:ln>
            <a:effectLst/>
          </p:spPr>
          <p:txBody>
            <a:bodyPr rtlCol="0" anchor="ctr"/>
            <a:lstStyle/>
            <a:p>
              <a:pPr algn="ctr" defTabSz="457200">
                <a:defRPr/>
              </a:pPr>
              <a:r>
                <a:rPr lang="en-US" sz="800" kern="0">
                  <a:solidFill>
                    <a:schemeClr val="tx1"/>
                  </a:solidFill>
                  <a:latin typeface="Intel Clear"/>
                </a:rPr>
                <a:t>TF + UL DATA1 + BA</a:t>
              </a:r>
            </a:p>
            <a:p>
              <a:pPr algn="ctr" defTabSz="457200">
                <a:defRPr/>
              </a:pPr>
              <a:r>
                <a:rPr lang="en-US" sz="800" kern="0">
                  <a:solidFill>
                    <a:schemeClr val="tx1"/>
                  </a:solidFill>
                  <a:latin typeface="Intel Clear"/>
                </a:rPr>
                <a:t>(STA1-STA4)</a:t>
              </a:r>
            </a:p>
          </p:txBody>
        </p:sp>
        <p:sp>
          <p:nvSpPr>
            <p:cNvPr id="79" name="Rectangle 78">
              <a:extLst>
                <a:ext uri="{FF2B5EF4-FFF2-40B4-BE49-F238E27FC236}">
                  <a16:creationId xmlns:a16="http://schemas.microsoft.com/office/drawing/2014/main" id="{B1E62BDF-DA4F-48A5-A9BD-6DAF5EB8C1CF}"/>
                </a:ext>
              </a:extLst>
            </p:cNvPr>
            <p:cNvSpPr/>
            <p:nvPr/>
          </p:nvSpPr>
          <p:spPr>
            <a:xfrm>
              <a:off x="5266964" y="4279432"/>
              <a:ext cx="1460093" cy="228061"/>
            </a:xfrm>
            <a:prstGeom prst="rect">
              <a:avLst/>
            </a:prstGeom>
            <a:solidFill>
              <a:srgbClr val="0071C5">
                <a:lumMod val="20000"/>
                <a:lumOff val="80000"/>
              </a:srgbClr>
            </a:solidFill>
            <a:ln w="9525" cap="flat" cmpd="sng" algn="ctr">
              <a:noFill/>
              <a:prstDash val="solid"/>
            </a:ln>
            <a:effectLst/>
          </p:spPr>
          <p:txBody>
            <a:bodyPr rtlCol="0" anchor="ctr"/>
            <a:lstStyle/>
            <a:p>
              <a:pPr algn="ctr" defTabSz="457200">
                <a:defRPr/>
              </a:pPr>
              <a:r>
                <a:rPr lang="en-US" sz="800" kern="0" dirty="0">
                  <a:solidFill>
                    <a:schemeClr val="tx1"/>
                  </a:solidFill>
                  <a:latin typeface="Intel Clear"/>
                </a:rPr>
                <a:t>DL DATA2 + BA</a:t>
              </a:r>
            </a:p>
            <a:p>
              <a:pPr algn="ctr" defTabSz="457200">
                <a:defRPr/>
              </a:pPr>
              <a:r>
                <a:rPr lang="en-US" sz="800" kern="0" dirty="0">
                  <a:solidFill>
                    <a:schemeClr val="tx1"/>
                  </a:solidFill>
                  <a:latin typeface="Intel Clear"/>
                </a:rPr>
                <a:t>(STA5-STA6)</a:t>
              </a:r>
            </a:p>
          </p:txBody>
        </p:sp>
        <p:sp>
          <p:nvSpPr>
            <p:cNvPr id="80" name="Rectangle 79">
              <a:extLst>
                <a:ext uri="{FF2B5EF4-FFF2-40B4-BE49-F238E27FC236}">
                  <a16:creationId xmlns:a16="http://schemas.microsoft.com/office/drawing/2014/main" id="{20989EF2-C210-4E11-A280-8FF9E6C53A4E}"/>
                </a:ext>
              </a:extLst>
            </p:cNvPr>
            <p:cNvSpPr/>
            <p:nvPr/>
          </p:nvSpPr>
          <p:spPr>
            <a:xfrm>
              <a:off x="6835380" y="4277502"/>
              <a:ext cx="1447109" cy="229991"/>
            </a:xfrm>
            <a:prstGeom prst="rect">
              <a:avLst/>
            </a:prstGeom>
            <a:solidFill>
              <a:srgbClr val="0071C5">
                <a:lumMod val="20000"/>
                <a:lumOff val="80000"/>
              </a:srgbClr>
            </a:solidFill>
            <a:ln w="9525" cap="flat" cmpd="sng" algn="ctr">
              <a:noFill/>
              <a:prstDash val="solid"/>
            </a:ln>
            <a:effectLst/>
          </p:spPr>
          <p:txBody>
            <a:bodyPr rtlCol="0" anchor="ctr"/>
            <a:lstStyle/>
            <a:p>
              <a:pPr algn="ctr" defTabSz="457200">
                <a:defRPr/>
              </a:pPr>
              <a:r>
                <a:rPr lang="en-US" sz="800" kern="0">
                  <a:solidFill>
                    <a:schemeClr val="tx1"/>
                  </a:solidFill>
                  <a:latin typeface="Intel Clear"/>
                </a:rPr>
                <a:t>DL DATA3 + BA</a:t>
              </a:r>
            </a:p>
            <a:p>
              <a:pPr algn="ctr" defTabSz="457200">
                <a:defRPr/>
              </a:pPr>
              <a:r>
                <a:rPr lang="en-US" sz="800" kern="0">
                  <a:solidFill>
                    <a:schemeClr val="tx1"/>
                  </a:solidFill>
                  <a:latin typeface="Intel Clear"/>
                </a:rPr>
                <a:t>(STA7-STA8)</a:t>
              </a:r>
            </a:p>
          </p:txBody>
        </p:sp>
        <p:grpSp>
          <p:nvGrpSpPr>
            <p:cNvPr id="81" name="Group 80">
              <a:extLst>
                <a:ext uri="{FF2B5EF4-FFF2-40B4-BE49-F238E27FC236}">
                  <a16:creationId xmlns:a16="http://schemas.microsoft.com/office/drawing/2014/main" id="{B680A8FC-583B-4A71-9757-927B3D393A6D}"/>
                </a:ext>
              </a:extLst>
            </p:cNvPr>
            <p:cNvGrpSpPr/>
            <p:nvPr/>
          </p:nvGrpSpPr>
          <p:grpSpPr>
            <a:xfrm>
              <a:off x="8533659" y="4354888"/>
              <a:ext cx="336476" cy="75218"/>
              <a:chOff x="6527044" y="3822973"/>
              <a:chExt cx="336476" cy="75218"/>
            </a:xfrm>
          </p:grpSpPr>
          <p:sp>
            <p:nvSpPr>
              <p:cNvPr id="82" name="Oval 81">
                <a:extLst>
                  <a:ext uri="{FF2B5EF4-FFF2-40B4-BE49-F238E27FC236}">
                    <a16:creationId xmlns:a16="http://schemas.microsoft.com/office/drawing/2014/main" id="{E983C359-D859-48A6-8DD2-1ACEC9D66B74}"/>
                  </a:ext>
                </a:extLst>
              </p:cNvPr>
              <p:cNvSpPr/>
              <p:nvPr/>
            </p:nvSpPr>
            <p:spPr>
              <a:xfrm>
                <a:off x="6527044" y="3822973"/>
                <a:ext cx="75218" cy="75218"/>
              </a:xfrm>
              <a:prstGeom prst="ellipse">
                <a:avLst/>
              </a:prstGeom>
              <a:solidFill>
                <a:srgbClr val="003C71"/>
              </a:solidFill>
              <a:ln w="9525" cap="flat" cmpd="sng" algn="ctr">
                <a:noFill/>
                <a:prstDash val="solid"/>
              </a:ln>
              <a:effectLst/>
            </p:spPr>
            <p:txBody>
              <a:bodyPr rtlCol="0" anchor="ctr"/>
              <a:lstStyle/>
              <a:p>
                <a:pPr algn="ctr" defTabSz="457200">
                  <a:defRPr/>
                </a:pPr>
                <a:endParaRPr lang="en-US" kern="0">
                  <a:solidFill>
                    <a:schemeClr val="tx1"/>
                  </a:solidFill>
                  <a:latin typeface="Intel Clear"/>
                </a:endParaRPr>
              </a:p>
            </p:txBody>
          </p:sp>
          <p:sp>
            <p:nvSpPr>
              <p:cNvPr id="83" name="Oval 82">
                <a:extLst>
                  <a:ext uri="{FF2B5EF4-FFF2-40B4-BE49-F238E27FC236}">
                    <a16:creationId xmlns:a16="http://schemas.microsoft.com/office/drawing/2014/main" id="{33572AC9-DE2D-4054-B31F-FBE239B4D5B9}"/>
                  </a:ext>
                </a:extLst>
              </p:cNvPr>
              <p:cNvSpPr/>
              <p:nvPr/>
            </p:nvSpPr>
            <p:spPr>
              <a:xfrm>
                <a:off x="6657673" y="3822973"/>
                <a:ext cx="75218" cy="75218"/>
              </a:xfrm>
              <a:prstGeom prst="ellipse">
                <a:avLst/>
              </a:prstGeom>
              <a:solidFill>
                <a:srgbClr val="003C71"/>
              </a:solidFill>
              <a:ln w="9525" cap="flat" cmpd="sng" algn="ctr">
                <a:noFill/>
                <a:prstDash val="solid"/>
              </a:ln>
              <a:effectLst/>
            </p:spPr>
            <p:txBody>
              <a:bodyPr rtlCol="0" anchor="ctr"/>
              <a:lstStyle/>
              <a:p>
                <a:pPr algn="ctr" defTabSz="457200">
                  <a:defRPr/>
                </a:pPr>
                <a:endParaRPr lang="en-US" kern="0">
                  <a:solidFill>
                    <a:schemeClr val="tx1"/>
                  </a:solidFill>
                  <a:latin typeface="Intel Clear"/>
                </a:endParaRPr>
              </a:p>
            </p:txBody>
          </p:sp>
          <p:sp>
            <p:nvSpPr>
              <p:cNvPr id="84" name="Oval 83">
                <a:extLst>
                  <a:ext uri="{FF2B5EF4-FFF2-40B4-BE49-F238E27FC236}">
                    <a16:creationId xmlns:a16="http://schemas.microsoft.com/office/drawing/2014/main" id="{9478DA1B-31CB-419B-AFC2-67952E8F2CC1}"/>
                  </a:ext>
                </a:extLst>
              </p:cNvPr>
              <p:cNvSpPr/>
              <p:nvPr/>
            </p:nvSpPr>
            <p:spPr>
              <a:xfrm>
                <a:off x="6788302" y="3822973"/>
                <a:ext cx="75218" cy="75218"/>
              </a:xfrm>
              <a:prstGeom prst="ellipse">
                <a:avLst/>
              </a:prstGeom>
              <a:solidFill>
                <a:srgbClr val="003C71"/>
              </a:solidFill>
              <a:ln w="9525" cap="flat" cmpd="sng" algn="ctr">
                <a:noFill/>
                <a:prstDash val="solid"/>
              </a:ln>
              <a:effectLst/>
            </p:spPr>
            <p:txBody>
              <a:bodyPr rtlCol="0" anchor="ctr"/>
              <a:lstStyle/>
              <a:p>
                <a:pPr algn="ctr" defTabSz="457200">
                  <a:defRPr/>
                </a:pPr>
                <a:endParaRPr lang="en-US" kern="0">
                  <a:solidFill>
                    <a:schemeClr val="tx1"/>
                  </a:solidFill>
                  <a:latin typeface="Intel Clear"/>
                </a:endParaRPr>
              </a:p>
            </p:txBody>
          </p:sp>
        </p:grpSp>
        <p:cxnSp>
          <p:nvCxnSpPr>
            <p:cNvPr id="85" name="Straight Connector 84">
              <a:extLst>
                <a:ext uri="{FF2B5EF4-FFF2-40B4-BE49-F238E27FC236}">
                  <a16:creationId xmlns:a16="http://schemas.microsoft.com/office/drawing/2014/main" id="{265AA8AD-D366-4D5B-81A1-A3F625366B00}"/>
                </a:ext>
              </a:extLst>
            </p:cNvPr>
            <p:cNvCxnSpPr>
              <a:cxnSpLocks/>
            </p:cNvCxnSpPr>
            <p:nvPr/>
          </p:nvCxnSpPr>
          <p:spPr bwMode="auto">
            <a:xfrm flipH="1">
              <a:off x="2471570" y="3946606"/>
              <a:ext cx="1986312" cy="28993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6" name="Straight Connector 85">
              <a:extLst>
                <a:ext uri="{FF2B5EF4-FFF2-40B4-BE49-F238E27FC236}">
                  <a16:creationId xmlns:a16="http://schemas.microsoft.com/office/drawing/2014/main" id="{BAD7B75D-C820-40EF-BBB9-A3E5CB234B68}"/>
                </a:ext>
              </a:extLst>
            </p:cNvPr>
            <p:cNvCxnSpPr>
              <a:cxnSpLocks/>
            </p:cNvCxnSpPr>
            <p:nvPr/>
          </p:nvCxnSpPr>
          <p:spPr bwMode="auto">
            <a:xfrm>
              <a:off x="7222378" y="3949330"/>
              <a:ext cx="3378409" cy="27799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7" name="Rectangle 86">
              <a:extLst>
                <a:ext uri="{FF2B5EF4-FFF2-40B4-BE49-F238E27FC236}">
                  <a16:creationId xmlns:a16="http://schemas.microsoft.com/office/drawing/2014/main" id="{5F1B2124-6F66-422F-83F0-8190AD5E1183}"/>
                </a:ext>
              </a:extLst>
            </p:cNvPr>
            <p:cNvSpPr/>
            <p:nvPr/>
          </p:nvSpPr>
          <p:spPr>
            <a:xfrm>
              <a:off x="9143615" y="4268079"/>
              <a:ext cx="1457172" cy="228061"/>
            </a:xfrm>
            <a:prstGeom prst="rect">
              <a:avLst/>
            </a:prstGeom>
            <a:solidFill>
              <a:srgbClr val="0071C5">
                <a:lumMod val="20000"/>
                <a:lumOff val="80000"/>
              </a:srgbClr>
            </a:solidFill>
            <a:ln w="9525" cap="flat" cmpd="sng" algn="ctr">
              <a:noFill/>
              <a:prstDash val="solid"/>
            </a:ln>
            <a:effectLst/>
          </p:spPr>
          <p:txBody>
            <a:bodyPr rtlCol="0" anchor="ctr"/>
            <a:lstStyle/>
            <a:p>
              <a:pPr algn="ctr" defTabSz="457200">
                <a:defRPr/>
              </a:pPr>
              <a:r>
                <a:rPr lang="en-US" sz="800" kern="0">
                  <a:solidFill>
                    <a:schemeClr val="tx1"/>
                  </a:solidFill>
                  <a:latin typeface="Intel Clear"/>
                </a:rPr>
                <a:t>TF + UL </a:t>
              </a:r>
              <a:r>
                <a:rPr lang="en-US" sz="800" kern="0" err="1">
                  <a:solidFill>
                    <a:schemeClr val="tx1"/>
                  </a:solidFill>
                  <a:latin typeface="Intel Clear"/>
                </a:rPr>
                <a:t>DATAx</a:t>
              </a:r>
              <a:r>
                <a:rPr lang="en-US" sz="800" kern="0">
                  <a:solidFill>
                    <a:schemeClr val="tx1"/>
                  </a:solidFill>
                  <a:latin typeface="Intel Clear"/>
                </a:rPr>
                <a:t> + BA</a:t>
              </a:r>
            </a:p>
            <a:p>
              <a:pPr algn="ctr" defTabSz="457200">
                <a:defRPr/>
              </a:pPr>
              <a:r>
                <a:rPr lang="en-US" sz="800" kern="0">
                  <a:solidFill>
                    <a:schemeClr val="tx1"/>
                  </a:solidFill>
                  <a:latin typeface="Intel Clear"/>
                </a:rPr>
                <a:t>(STA9-STA10)</a:t>
              </a:r>
            </a:p>
          </p:txBody>
        </p:sp>
        <p:sp>
          <p:nvSpPr>
            <p:cNvPr id="88" name="Rectangle 87">
              <a:extLst>
                <a:ext uri="{FF2B5EF4-FFF2-40B4-BE49-F238E27FC236}">
                  <a16:creationId xmlns:a16="http://schemas.microsoft.com/office/drawing/2014/main" id="{DF537568-ADB5-45FC-93EC-F71659414A71}"/>
                </a:ext>
              </a:extLst>
            </p:cNvPr>
            <p:cNvSpPr/>
            <p:nvPr/>
          </p:nvSpPr>
          <p:spPr>
            <a:xfrm>
              <a:off x="2468137" y="4237849"/>
              <a:ext cx="1176250" cy="850936"/>
            </a:xfrm>
            <a:prstGeom prst="rect">
              <a:avLst/>
            </a:prstGeom>
            <a:solidFill>
              <a:schemeClr val="accent3">
                <a:lumMod val="85000"/>
              </a:schemeClr>
            </a:solidFill>
            <a:ln w="9525" cap="flat" cmpd="sng" algn="ctr">
              <a:noFill/>
              <a:prstDash val="solid"/>
            </a:ln>
            <a:effectLst/>
          </p:spPr>
          <p:txBody>
            <a:bodyPr vert="horz" rtlCol="0" anchor="ctr"/>
            <a:lstStyle/>
            <a:p>
              <a:pPr algn="ctr" defTabSz="457200">
                <a:defRPr/>
              </a:pPr>
              <a:r>
                <a:rPr lang="en-US" sz="1000" kern="0" dirty="0">
                  <a:solidFill>
                    <a:schemeClr val="tx1"/>
                  </a:solidFill>
                  <a:latin typeface="Intel Clear"/>
                </a:rPr>
                <a:t>Resource Allocation / Announcement / Signaling</a:t>
              </a:r>
            </a:p>
          </p:txBody>
        </p:sp>
        <p:cxnSp>
          <p:nvCxnSpPr>
            <p:cNvPr id="90" name="Straight Arrow Connector 89">
              <a:extLst>
                <a:ext uri="{FF2B5EF4-FFF2-40B4-BE49-F238E27FC236}">
                  <a16:creationId xmlns:a16="http://schemas.microsoft.com/office/drawing/2014/main" id="{693D68C9-E974-4787-8B63-41AE87BA7081}"/>
                </a:ext>
              </a:extLst>
            </p:cNvPr>
            <p:cNvCxnSpPr>
              <a:cxnSpLocks/>
            </p:cNvCxnSpPr>
            <p:nvPr/>
          </p:nvCxnSpPr>
          <p:spPr bwMode="auto">
            <a:xfrm flipV="1">
              <a:off x="9143615" y="4526038"/>
              <a:ext cx="0" cy="27455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97" name="TextBox 96">
              <a:extLst>
                <a:ext uri="{FF2B5EF4-FFF2-40B4-BE49-F238E27FC236}">
                  <a16:creationId xmlns:a16="http://schemas.microsoft.com/office/drawing/2014/main" id="{D69B9A04-5DB9-4794-A010-B43420A3651C}"/>
                </a:ext>
              </a:extLst>
            </p:cNvPr>
            <p:cNvSpPr txBox="1"/>
            <p:nvPr/>
          </p:nvSpPr>
          <p:spPr>
            <a:xfrm>
              <a:off x="9080960" y="4609569"/>
              <a:ext cx="1176250" cy="338554"/>
            </a:xfrm>
            <a:prstGeom prst="rect">
              <a:avLst/>
            </a:prstGeom>
            <a:noFill/>
          </p:spPr>
          <p:txBody>
            <a:bodyPr wrap="square" rtlCol="0">
              <a:spAutoFit/>
            </a:bodyPr>
            <a:lstStyle/>
            <a:p>
              <a:r>
                <a:rPr lang="en-US" sz="800">
                  <a:solidFill>
                    <a:schemeClr val="tx1"/>
                  </a:solidFill>
                </a:rPr>
                <a:t>STA 9 &amp; 10 wake up here</a:t>
              </a:r>
            </a:p>
          </p:txBody>
        </p:sp>
        <p:cxnSp>
          <p:nvCxnSpPr>
            <p:cNvPr id="100" name="Straight Connector 99">
              <a:extLst>
                <a:ext uri="{FF2B5EF4-FFF2-40B4-BE49-F238E27FC236}">
                  <a16:creationId xmlns:a16="http://schemas.microsoft.com/office/drawing/2014/main" id="{93804452-3F01-48F6-B3CE-CF39C746F6F9}"/>
                </a:ext>
              </a:extLst>
            </p:cNvPr>
            <p:cNvCxnSpPr>
              <a:cxnSpLocks/>
              <a:stCxn id="88" idx="1"/>
            </p:cNvCxnSpPr>
            <p:nvPr/>
          </p:nvCxnSpPr>
          <p:spPr bwMode="auto">
            <a:xfrm flipH="1">
              <a:off x="2074031" y="4663317"/>
              <a:ext cx="394106" cy="55594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1" name="Straight Connector 100">
              <a:extLst>
                <a:ext uri="{FF2B5EF4-FFF2-40B4-BE49-F238E27FC236}">
                  <a16:creationId xmlns:a16="http://schemas.microsoft.com/office/drawing/2014/main" id="{B7FEFA79-08E0-430C-A6DB-BACBCE544695}"/>
                </a:ext>
              </a:extLst>
            </p:cNvPr>
            <p:cNvCxnSpPr>
              <a:cxnSpLocks/>
              <a:stCxn id="88" idx="3"/>
            </p:cNvCxnSpPr>
            <p:nvPr/>
          </p:nvCxnSpPr>
          <p:spPr bwMode="auto">
            <a:xfrm>
              <a:off x="3644387" y="4663317"/>
              <a:ext cx="653603" cy="573701"/>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07" name="Rectangle 106">
              <a:extLst>
                <a:ext uri="{FF2B5EF4-FFF2-40B4-BE49-F238E27FC236}">
                  <a16:creationId xmlns:a16="http://schemas.microsoft.com/office/drawing/2014/main" id="{3F6F25F8-8033-4392-855A-3FFAB57E30AF}"/>
                </a:ext>
              </a:extLst>
            </p:cNvPr>
            <p:cNvSpPr/>
            <p:nvPr/>
          </p:nvSpPr>
          <p:spPr bwMode="auto">
            <a:xfrm>
              <a:off x="2000189" y="5459334"/>
              <a:ext cx="900953" cy="910241"/>
            </a:xfrm>
            <a:prstGeom prst="rect">
              <a:avLst/>
            </a:prstGeom>
            <a:solidFill>
              <a:schemeClr val="accent3">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Optional polling for presence \ resource requests</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109" name="Straight Arrow Connector 108">
              <a:extLst>
                <a:ext uri="{FF2B5EF4-FFF2-40B4-BE49-F238E27FC236}">
                  <a16:creationId xmlns:a16="http://schemas.microsoft.com/office/drawing/2014/main" id="{FFF16383-53B6-4296-A51C-50D810C36C0E}"/>
                </a:ext>
              </a:extLst>
            </p:cNvPr>
            <p:cNvCxnSpPr>
              <a:cxnSpLocks/>
            </p:cNvCxnSpPr>
            <p:nvPr/>
          </p:nvCxnSpPr>
          <p:spPr bwMode="auto">
            <a:xfrm flipV="1">
              <a:off x="2024149" y="5319170"/>
              <a:ext cx="2253250" cy="5132"/>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11" name="Rectangle 110">
              <a:extLst>
                <a:ext uri="{FF2B5EF4-FFF2-40B4-BE49-F238E27FC236}">
                  <a16:creationId xmlns:a16="http://schemas.microsoft.com/office/drawing/2014/main" id="{E59ADBE0-E7CD-4A3C-84CF-B8F704176716}"/>
                </a:ext>
              </a:extLst>
            </p:cNvPr>
            <p:cNvSpPr/>
            <p:nvPr/>
          </p:nvSpPr>
          <p:spPr bwMode="auto">
            <a:xfrm>
              <a:off x="2995657" y="5459334"/>
              <a:ext cx="932151" cy="910241"/>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dirty="0">
                  <a:solidFill>
                    <a:schemeClr val="tx1"/>
                  </a:solidFill>
                </a:rPr>
                <a:t>Announcement / resource allocation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based on polling or QoS setup</a:t>
              </a:r>
            </a:p>
          </p:txBody>
        </p:sp>
        <p:cxnSp>
          <p:nvCxnSpPr>
            <p:cNvPr id="122" name="Straight Connector 121">
              <a:extLst>
                <a:ext uri="{FF2B5EF4-FFF2-40B4-BE49-F238E27FC236}">
                  <a16:creationId xmlns:a16="http://schemas.microsoft.com/office/drawing/2014/main" id="{DEC351A5-1B84-4218-8209-19AAD38A1F89}"/>
                </a:ext>
              </a:extLst>
            </p:cNvPr>
            <p:cNvCxnSpPr>
              <a:cxnSpLocks/>
            </p:cNvCxnSpPr>
            <p:nvPr/>
          </p:nvCxnSpPr>
          <p:spPr bwMode="auto">
            <a:xfrm>
              <a:off x="3927809" y="5631822"/>
              <a:ext cx="640035"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4" name="Straight Arrow Connector 123">
              <a:extLst>
                <a:ext uri="{FF2B5EF4-FFF2-40B4-BE49-F238E27FC236}">
                  <a16:creationId xmlns:a16="http://schemas.microsoft.com/office/drawing/2014/main" id="{EA0F75CF-678E-4CEE-9C97-DBE44B35BE1B}"/>
                </a:ext>
              </a:extLst>
            </p:cNvPr>
            <p:cNvCxnSpPr>
              <a:cxnSpLocks/>
            </p:cNvCxnSpPr>
            <p:nvPr/>
          </p:nvCxnSpPr>
          <p:spPr bwMode="auto">
            <a:xfrm flipV="1">
              <a:off x="4567844" y="4703122"/>
              <a:ext cx="0" cy="9287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6" name="Straight Connector 125">
              <a:extLst>
                <a:ext uri="{FF2B5EF4-FFF2-40B4-BE49-F238E27FC236}">
                  <a16:creationId xmlns:a16="http://schemas.microsoft.com/office/drawing/2014/main" id="{0C4BF2F9-E09E-4F0A-AE1F-0F0353E713D2}"/>
                </a:ext>
              </a:extLst>
            </p:cNvPr>
            <p:cNvCxnSpPr>
              <a:cxnSpLocks/>
            </p:cNvCxnSpPr>
            <p:nvPr/>
          </p:nvCxnSpPr>
          <p:spPr bwMode="auto">
            <a:xfrm>
              <a:off x="3934099" y="5807952"/>
              <a:ext cx="151261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7" name="Straight Arrow Connector 126">
              <a:extLst>
                <a:ext uri="{FF2B5EF4-FFF2-40B4-BE49-F238E27FC236}">
                  <a16:creationId xmlns:a16="http://schemas.microsoft.com/office/drawing/2014/main" id="{82D2DED8-03CE-4DB7-A9A0-8B73C54FBCFB}"/>
                </a:ext>
              </a:extLst>
            </p:cNvPr>
            <p:cNvCxnSpPr/>
            <p:nvPr/>
          </p:nvCxnSpPr>
          <p:spPr bwMode="auto">
            <a:xfrm flipV="1">
              <a:off x="5446713" y="4703122"/>
              <a:ext cx="0" cy="110483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31" name="TextBox 130">
              <a:extLst>
                <a:ext uri="{FF2B5EF4-FFF2-40B4-BE49-F238E27FC236}">
                  <a16:creationId xmlns:a16="http://schemas.microsoft.com/office/drawing/2014/main" id="{DA04B463-A2A1-4634-9C3D-770F397D974D}"/>
                </a:ext>
              </a:extLst>
            </p:cNvPr>
            <p:cNvSpPr txBox="1"/>
            <p:nvPr/>
          </p:nvSpPr>
          <p:spPr>
            <a:xfrm>
              <a:off x="3789638" y="5321536"/>
              <a:ext cx="1336488" cy="338554"/>
            </a:xfrm>
            <a:prstGeom prst="rect">
              <a:avLst/>
            </a:prstGeom>
            <a:noFill/>
          </p:spPr>
          <p:txBody>
            <a:bodyPr wrap="square" rtlCol="0" anchor="ctr">
              <a:spAutoFit/>
            </a:bodyPr>
            <a:lstStyle/>
            <a:p>
              <a:pPr algn="ctr"/>
              <a:r>
                <a:rPr lang="en-US" sz="800">
                  <a:solidFill>
                    <a:schemeClr val="tx1"/>
                  </a:solidFill>
                </a:rPr>
                <a:t>From polling I know that you have X data to TX </a:t>
              </a:r>
            </a:p>
          </p:txBody>
        </p:sp>
        <p:sp>
          <p:nvSpPr>
            <p:cNvPr id="132" name="TextBox 131">
              <a:extLst>
                <a:ext uri="{FF2B5EF4-FFF2-40B4-BE49-F238E27FC236}">
                  <a16:creationId xmlns:a16="http://schemas.microsoft.com/office/drawing/2014/main" id="{40DDAFE0-CDA1-42DB-8886-7AC18B059C10}"/>
                </a:ext>
              </a:extLst>
            </p:cNvPr>
            <p:cNvSpPr txBox="1"/>
            <p:nvPr/>
          </p:nvSpPr>
          <p:spPr>
            <a:xfrm>
              <a:off x="5426699" y="4952268"/>
              <a:ext cx="1336488" cy="646331"/>
            </a:xfrm>
            <a:prstGeom prst="rect">
              <a:avLst/>
            </a:prstGeom>
            <a:noFill/>
          </p:spPr>
          <p:txBody>
            <a:bodyPr wrap="square" rtlCol="0" anchor="ctr">
              <a:spAutoFit/>
            </a:bodyPr>
            <a:lstStyle/>
            <a:p>
              <a:pPr algn="ctr"/>
              <a:r>
                <a:rPr lang="en-US" sz="900">
                  <a:solidFill>
                    <a:schemeClr val="tx1"/>
                  </a:solidFill>
                </a:rPr>
                <a:t>I have nothing to TX to you and you have noting to send to me – STA 5 and 6 can go to sleep</a:t>
              </a:r>
            </a:p>
          </p:txBody>
        </p:sp>
        <p:cxnSp>
          <p:nvCxnSpPr>
            <p:cNvPr id="133" name="Straight Connector 132">
              <a:extLst>
                <a:ext uri="{FF2B5EF4-FFF2-40B4-BE49-F238E27FC236}">
                  <a16:creationId xmlns:a16="http://schemas.microsoft.com/office/drawing/2014/main" id="{887AD084-B843-460B-89D2-A1EE7D5F7A17}"/>
                </a:ext>
              </a:extLst>
            </p:cNvPr>
            <p:cNvCxnSpPr>
              <a:cxnSpLocks/>
            </p:cNvCxnSpPr>
            <p:nvPr/>
          </p:nvCxnSpPr>
          <p:spPr bwMode="auto">
            <a:xfrm>
              <a:off x="3927809" y="5914455"/>
              <a:ext cx="5215806" cy="1867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4" name="Straight Arrow Connector 133">
              <a:extLst>
                <a:ext uri="{FF2B5EF4-FFF2-40B4-BE49-F238E27FC236}">
                  <a16:creationId xmlns:a16="http://schemas.microsoft.com/office/drawing/2014/main" id="{A71966CF-9AA7-4181-952E-FC796C22F377}"/>
                </a:ext>
              </a:extLst>
            </p:cNvPr>
            <p:cNvCxnSpPr/>
            <p:nvPr/>
          </p:nvCxnSpPr>
          <p:spPr bwMode="auto">
            <a:xfrm flipV="1">
              <a:off x="9143615" y="4834769"/>
              <a:ext cx="0" cy="110483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35" name="TextBox 134">
              <a:extLst>
                <a:ext uri="{FF2B5EF4-FFF2-40B4-BE49-F238E27FC236}">
                  <a16:creationId xmlns:a16="http://schemas.microsoft.com/office/drawing/2014/main" id="{40A8ECEF-9CB6-47F2-A5A8-0692690373B2}"/>
                </a:ext>
              </a:extLst>
            </p:cNvPr>
            <p:cNvSpPr txBox="1"/>
            <p:nvPr/>
          </p:nvSpPr>
          <p:spPr>
            <a:xfrm>
              <a:off x="6811659" y="5218264"/>
              <a:ext cx="1336488" cy="461665"/>
            </a:xfrm>
            <a:prstGeom prst="rect">
              <a:avLst/>
            </a:prstGeom>
            <a:noFill/>
          </p:spPr>
          <p:txBody>
            <a:bodyPr wrap="square" rtlCol="0" anchor="ctr">
              <a:spAutoFit/>
            </a:bodyPr>
            <a:lstStyle/>
            <a:p>
              <a:pPr algn="ctr"/>
              <a:r>
                <a:rPr lang="en-US" sz="800">
                  <a:solidFill>
                    <a:schemeClr val="tx1"/>
                  </a:solidFill>
                </a:rPr>
                <a:t>I plan to serve you in  a second sequence </a:t>
              </a:r>
            </a:p>
            <a:p>
              <a:pPr algn="ctr"/>
              <a:r>
                <a:rPr lang="en-US" sz="800">
                  <a:solidFill>
                    <a:schemeClr val="tx1"/>
                  </a:solidFill>
                </a:rPr>
                <a:t>be present in 3 ms</a:t>
              </a:r>
            </a:p>
          </p:txBody>
        </p:sp>
        <p:cxnSp>
          <p:nvCxnSpPr>
            <p:cNvPr id="138" name="Straight Connector 137">
              <a:extLst>
                <a:ext uri="{FF2B5EF4-FFF2-40B4-BE49-F238E27FC236}">
                  <a16:creationId xmlns:a16="http://schemas.microsoft.com/office/drawing/2014/main" id="{99AED16A-5654-41EA-A293-F27BD5D6AC84}"/>
                </a:ext>
              </a:extLst>
            </p:cNvPr>
            <p:cNvCxnSpPr>
              <a:cxnSpLocks/>
            </p:cNvCxnSpPr>
            <p:nvPr/>
          </p:nvCxnSpPr>
          <p:spPr bwMode="auto">
            <a:xfrm flipV="1">
              <a:off x="5266964" y="4283463"/>
              <a:ext cx="179749" cy="218068"/>
            </a:xfrm>
            <a:prstGeom prst="line">
              <a:avLst/>
            </a:prstGeom>
            <a:solidFill>
              <a:srgbClr val="00B8FF"/>
            </a:solidFill>
            <a:ln w="9525" cap="flat" cmpd="sng" algn="ctr">
              <a:solidFill>
                <a:srgbClr val="FF0000"/>
              </a:solidFill>
              <a:prstDash val="sysDot"/>
              <a:round/>
              <a:headEnd type="none" w="med" len="med"/>
              <a:tailEnd type="none" w="med" len="med"/>
            </a:ln>
            <a:effectLst/>
          </p:spPr>
        </p:cxnSp>
        <p:cxnSp>
          <p:nvCxnSpPr>
            <p:cNvPr id="145" name="Straight Connector 144">
              <a:extLst>
                <a:ext uri="{FF2B5EF4-FFF2-40B4-BE49-F238E27FC236}">
                  <a16:creationId xmlns:a16="http://schemas.microsoft.com/office/drawing/2014/main" id="{7071958D-DEC0-491E-B8E6-A82EBA57CC10}"/>
                </a:ext>
              </a:extLst>
            </p:cNvPr>
            <p:cNvCxnSpPr>
              <a:cxnSpLocks/>
            </p:cNvCxnSpPr>
            <p:nvPr/>
          </p:nvCxnSpPr>
          <p:spPr bwMode="auto">
            <a:xfrm flipV="1">
              <a:off x="5465161" y="4281443"/>
              <a:ext cx="179749" cy="218068"/>
            </a:xfrm>
            <a:prstGeom prst="line">
              <a:avLst/>
            </a:prstGeom>
            <a:solidFill>
              <a:srgbClr val="00B8FF"/>
            </a:solidFill>
            <a:ln w="9525" cap="flat" cmpd="sng" algn="ctr">
              <a:solidFill>
                <a:srgbClr val="FF0000"/>
              </a:solidFill>
              <a:prstDash val="sysDot"/>
              <a:round/>
              <a:headEnd type="none" w="med" len="med"/>
              <a:tailEnd type="none" w="med" len="med"/>
            </a:ln>
            <a:effectLst/>
          </p:spPr>
        </p:cxnSp>
        <p:cxnSp>
          <p:nvCxnSpPr>
            <p:cNvPr id="146" name="Straight Connector 145">
              <a:extLst>
                <a:ext uri="{FF2B5EF4-FFF2-40B4-BE49-F238E27FC236}">
                  <a16:creationId xmlns:a16="http://schemas.microsoft.com/office/drawing/2014/main" id="{15A30120-9F54-4B25-A400-EC0421F8979C}"/>
                </a:ext>
              </a:extLst>
            </p:cNvPr>
            <p:cNvCxnSpPr>
              <a:cxnSpLocks/>
            </p:cNvCxnSpPr>
            <p:nvPr/>
          </p:nvCxnSpPr>
          <p:spPr bwMode="auto">
            <a:xfrm flipV="1">
              <a:off x="5643257" y="4291652"/>
              <a:ext cx="179749" cy="218068"/>
            </a:xfrm>
            <a:prstGeom prst="line">
              <a:avLst/>
            </a:prstGeom>
            <a:solidFill>
              <a:srgbClr val="00B8FF"/>
            </a:solidFill>
            <a:ln w="9525" cap="flat" cmpd="sng" algn="ctr">
              <a:solidFill>
                <a:srgbClr val="FF0000"/>
              </a:solidFill>
              <a:prstDash val="sysDot"/>
              <a:round/>
              <a:headEnd type="none" w="med" len="med"/>
              <a:tailEnd type="none" w="med" len="med"/>
            </a:ln>
            <a:effectLst/>
          </p:spPr>
        </p:cxnSp>
        <p:cxnSp>
          <p:nvCxnSpPr>
            <p:cNvPr id="147" name="Straight Connector 146">
              <a:extLst>
                <a:ext uri="{FF2B5EF4-FFF2-40B4-BE49-F238E27FC236}">
                  <a16:creationId xmlns:a16="http://schemas.microsoft.com/office/drawing/2014/main" id="{E9E99995-3B97-4F65-9832-C83CFFC935BC}"/>
                </a:ext>
              </a:extLst>
            </p:cNvPr>
            <p:cNvCxnSpPr>
              <a:cxnSpLocks/>
            </p:cNvCxnSpPr>
            <p:nvPr/>
          </p:nvCxnSpPr>
          <p:spPr bwMode="auto">
            <a:xfrm flipV="1">
              <a:off x="5841454" y="4289632"/>
              <a:ext cx="179749" cy="218068"/>
            </a:xfrm>
            <a:prstGeom prst="line">
              <a:avLst/>
            </a:prstGeom>
            <a:solidFill>
              <a:srgbClr val="00B8FF"/>
            </a:solidFill>
            <a:ln w="9525" cap="flat" cmpd="sng" algn="ctr">
              <a:solidFill>
                <a:srgbClr val="FF0000"/>
              </a:solidFill>
              <a:prstDash val="sysDot"/>
              <a:round/>
              <a:headEnd type="none" w="med" len="med"/>
              <a:tailEnd type="none" w="med" len="med"/>
            </a:ln>
            <a:effectLst/>
          </p:spPr>
        </p:cxnSp>
        <p:cxnSp>
          <p:nvCxnSpPr>
            <p:cNvPr id="148" name="Straight Connector 147">
              <a:extLst>
                <a:ext uri="{FF2B5EF4-FFF2-40B4-BE49-F238E27FC236}">
                  <a16:creationId xmlns:a16="http://schemas.microsoft.com/office/drawing/2014/main" id="{561EEAE6-A90A-4575-B2F6-EE55D91992A0}"/>
                </a:ext>
              </a:extLst>
            </p:cNvPr>
            <p:cNvCxnSpPr>
              <a:cxnSpLocks/>
            </p:cNvCxnSpPr>
            <p:nvPr/>
          </p:nvCxnSpPr>
          <p:spPr bwMode="auto">
            <a:xfrm flipV="1">
              <a:off x="6020986" y="4280205"/>
              <a:ext cx="179749" cy="218068"/>
            </a:xfrm>
            <a:prstGeom prst="line">
              <a:avLst/>
            </a:prstGeom>
            <a:solidFill>
              <a:srgbClr val="00B8FF"/>
            </a:solidFill>
            <a:ln w="9525" cap="flat" cmpd="sng" algn="ctr">
              <a:solidFill>
                <a:srgbClr val="FF0000"/>
              </a:solidFill>
              <a:prstDash val="sysDot"/>
              <a:round/>
              <a:headEnd type="none" w="med" len="med"/>
              <a:tailEnd type="none" w="med" len="med"/>
            </a:ln>
            <a:effectLst/>
          </p:spPr>
        </p:cxnSp>
        <p:cxnSp>
          <p:nvCxnSpPr>
            <p:cNvPr id="149" name="Straight Connector 148">
              <a:extLst>
                <a:ext uri="{FF2B5EF4-FFF2-40B4-BE49-F238E27FC236}">
                  <a16:creationId xmlns:a16="http://schemas.microsoft.com/office/drawing/2014/main" id="{CCD44444-D248-4AFA-A520-C7D04501478D}"/>
                </a:ext>
              </a:extLst>
            </p:cNvPr>
            <p:cNvCxnSpPr>
              <a:cxnSpLocks/>
            </p:cNvCxnSpPr>
            <p:nvPr/>
          </p:nvCxnSpPr>
          <p:spPr bwMode="auto">
            <a:xfrm flipV="1">
              <a:off x="6219183" y="4278185"/>
              <a:ext cx="179749" cy="218068"/>
            </a:xfrm>
            <a:prstGeom prst="line">
              <a:avLst/>
            </a:prstGeom>
            <a:solidFill>
              <a:srgbClr val="00B8FF"/>
            </a:solidFill>
            <a:ln w="9525" cap="flat" cmpd="sng" algn="ctr">
              <a:solidFill>
                <a:srgbClr val="FF0000"/>
              </a:solidFill>
              <a:prstDash val="sysDot"/>
              <a:round/>
              <a:headEnd type="none" w="med" len="med"/>
              <a:tailEnd type="none" w="med" len="med"/>
            </a:ln>
            <a:effectLst/>
          </p:spPr>
        </p:cxnSp>
        <p:cxnSp>
          <p:nvCxnSpPr>
            <p:cNvPr id="150" name="Straight Connector 149">
              <a:extLst>
                <a:ext uri="{FF2B5EF4-FFF2-40B4-BE49-F238E27FC236}">
                  <a16:creationId xmlns:a16="http://schemas.microsoft.com/office/drawing/2014/main" id="{21D27451-8493-41B0-B607-D9592BE81D7B}"/>
                </a:ext>
              </a:extLst>
            </p:cNvPr>
            <p:cNvCxnSpPr>
              <a:cxnSpLocks/>
            </p:cNvCxnSpPr>
            <p:nvPr/>
          </p:nvCxnSpPr>
          <p:spPr bwMode="auto">
            <a:xfrm flipV="1">
              <a:off x="6392427" y="4286806"/>
              <a:ext cx="179749" cy="218068"/>
            </a:xfrm>
            <a:prstGeom prst="line">
              <a:avLst/>
            </a:prstGeom>
            <a:solidFill>
              <a:srgbClr val="00B8FF"/>
            </a:solidFill>
            <a:ln w="9525" cap="flat" cmpd="sng" algn="ctr">
              <a:solidFill>
                <a:srgbClr val="FF0000"/>
              </a:solidFill>
              <a:prstDash val="sysDot"/>
              <a:round/>
              <a:headEnd type="none" w="med" len="med"/>
              <a:tailEnd type="none" w="med" len="med"/>
            </a:ln>
            <a:effectLst/>
          </p:spPr>
        </p:cxnSp>
        <p:cxnSp>
          <p:nvCxnSpPr>
            <p:cNvPr id="153" name="Straight Arrow Connector 152">
              <a:extLst>
                <a:ext uri="{FF2B5EF4-FFF2-40B4-BE49-F238E27FC236}">
                  <a16:creationId xmlns:a16="http://schemas.microsoft.com/office/drawing/2014/main" id="{3843AB13-4355-457E-AAB9-89E8AD4A6316}"/>
                </a:ext>
              </a:extLst>
            </p:cNvPr>
            <p:cNvCxnSpPr>
              <a:cxnSpLocks/>
            </p:cNvCxnSpPr>
            <p:nvPr/>
          </p:nvCxnSpPr>
          <p:spPr bwMode="auto">
            <a:xfrm flipV="1">
              <a:off x="6857702" y="4547188"/>
              <a:ext cx="0" cy="27455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54" name="TextBox 153">
              <a:extLst>
                <a:ext uri="{FF2B5EF4-FFF2-40B4-BE49-F238E27FC236}">
                  <a16:creationId xmlns:a16="http://schemas.microsoft.com/office/drawing/2014/main" id="{7EF2C38E-A832-41B4-870A-1DE759706151}"/>
                </a:ext>
              </a:extLst>
            </p:cNvPr>
            <p:cNvSpPr txBox="1"/>
            <p:nvPr/>
          </p:nvSpPr>
          <p:spPr>
            <a:xfrm>
              <a:off x="6795047" y="4630719"/>
              <a:ext cx="1176250" cy="338554"/>
            </a:xfrm>
            <a:prstGeom prst="rect">
              <a:avLst/>
            </a:prstGeom>
            <a:noFill/>
          </p:spPr>
          <p:txBody>
            <a:bodyPr wrap="square" rtlCol="0">
              <a:spAutoFit/>
            </a:bodyPr>
            <a:lstStyle/>
            <a:p>
              <a:r>
                <a:rPr lang="en-US" sz="800">
                  <a:solidFill>
                    <a:schemeClr val="tx1"/>
                  </a:solidFill>
                </a:rPr>
                <a:t>STA 7 &amp; 8 wake up here</a:t>
              </a:r>
            </a:p>
          </p:txBody>
        </p:sp>
        <p:sp>
          <p:nvSpPr>
            <p:cNvPr id="155" name="TextBox 154">
              <a:extLst>
                <a:ext uri="{FF2B5EF4-FFF2-40B4-BE49-F238E27FC236}">
                  <a16:creationId xmlns:a16="http://schemas.microsoft.com/office/drawing/2014/main" id="{28D7ABBE-F029-4483-B2E3-DDE00D7AB50E}"/>
                </a:ext>
              </a:extLst>
            </p:cNvPr>
            <p:cNvSpPr txBox="1"/>
            <p:nvPr/>
          </p:nvSpPr>
          <p:spPr>
            <a:xfrm>
              <a:off x="9030149" y="5245238"/>
              <a:ext cx="1336488" cy="461665"/>
            </a:xfrm>
            <a:prstGeom prst="rect">
              <a:avLst/>
            </a:prstGeom>
            <a:noFill/>
          </p:spPr>
          <p:txBody>
            <a:bodyPr wrap="square" rtlCol="0" anchor="ctr">
              <a:spAutoFit/>
            </a:bodyPr>
            <a:lstStyle/>
            <a:p>
              <a:pPr algn="ctr"/>
              <a:r>
                <a:rPr lang="en-US" sz="800">
                  <a:solidFill>
                    <a:schemeClr val="tx1"/>
                  </a:solidFill>
                </a:rPr>
                <a:t>I plan to serve you in 3</a:t>
              </a:r>
              <a:r>
                <a:rPr lang="en-US" sz="800" baseline="30000">
                  <a:solidFill>
                    <a:schemeClr val="tx1"/>
                  </a:solidFill>
                </a:rPr>
                <a:t>rd</a:t>
              </a:r>
              <a:r>
                <a:rPr lang="en-US" sz="800">
                  <a:solidFill>
                    <a:schemeClr val="tx1"/>
                  </a:solidFill>
                </a:rPr>
                <a:t> sequence </a:t>
              </a:r>
            </a:p>
            <a:p>
              <a:pPr algn="ctr"/>
              <a:r>
                <a:rPr lang="en-US" sz="800">
                  <a:solidFill>
                    <a:schemeClr val="tx1"/>
                  </a:solidFill>
                </a:rPr>
                <a:t>be present in 4 ms</a:t>
              </a:r>
            </a:p>
          </p:txBody>
        </p:sp>
        <p:cxnSp>
          <p:nvCxnSpPr>
            <p:cNvPr id="157" name="Straight Arrow Connector 156">
              <a:extLst>
                <a:ext uri="{FF2B5EF4-FFF2-40B4-BE49-F238E27FC236}">
                  <a16:creationId xmlns:a16="http://schemas.microsoft.com/office/drawing/2014/main" id="{42F6865F-FF28-4B0D-A6DA-C339FE2DAE65}"/>
                </a:ext>
              </a:extLst>
            </p:cNvPr>
            <p:cNvCxnSpPr>
              <a:cxnSpLocks/>
            </p:cNvCxnSpPr>
            <p:nvPr/>
          </p:nvCxnSpPr>
          <p:spPr bwMode="auto">
            <a:xfrm flipV="1">
              <a:off x="6857702" y="4834769"/>
              <a:ext cx="846" cy="107968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2" name="Rectangle 61">
              <a:extLst>
                <a:ext uri="{FF2B5EF4-FFF2-40B4-BE49-F238E27FC236}">
                  <a16:creationId xmlns:a16="http://schemas.microsoft.com/office/drawing/2014/main" id="{AE0930DC-76F9-47A4-89D9-FD4B23B7195D}"/>
                </a:ext>
              </a:extLst>
            </p:cNvPr>
            <p:cNvSpPr/>
            <p:nvPr/>
          </p:nvSpPr>
          <p:spPr>
            <a:xfrm>
              <a:off x="296536" y="4227321"/>
              <a:ext cx="1703653" cy="850936"/>
            </a:xfrm>
            <a:prstGeom prst="rect">
              <a:avLst/>
            </a:prstGeom>
            <a:solidFill>
              <a:schemeClr val="accent1">
                <a:lumMod val="20000"/>
                <a:lumOff val="80000"/>
              </a:schemeClr>
            </a:solidFill>
            <a:ln w="9525" cap="flat" cmpd="sng" algn="ctr">
              <a:noFill/>
              <a:prstDash val="solid"/>
            </a:ln>
            <a:effectLst/>
          </p:spPr>
          <p:txBody>
            <a:bodyPr vert="horz" rtlCol="0" anchor="ctr"/>
            <a:lstStyle/>
            <a:p>
              <a:pPr algn="ctr" defTabSz="457200">
                <a:defRPr/>
              </a:pPr>
              <a:r>
                <a:rPr lang="en-US" sz="1000" kern="0">
                  <a:solidFill>
                    <a:schemeClr val="tx1"/>
                  </a:solidFill>
                  <a:latin typeface="Intel Clear"/>
                </a:rPr>
                <a:t>QoS Setup/Negotiation</a:t>
              </a:r>
            </a:p>
            <a:p>
              <a:pPr algn="ctr" defTabSz="457200">
                <a:defRPr/>
              </a:pPr>
              <a:r>
                <a:rPr lang="en-US" sz="1000" kern="0">
                  <a:solidFill>
                    <a:schemeClr val="tx1"/>
                  </a:solidFill>
                  <a:latin typeface="Intel Clear"/>
                </a:rPr>
                <a:t>(SCS/TSPEC/rTWT setup)</a:t>
              </a:r>
            </a:p>
          </p:txBody>
        </p:sp>
        <p:sp>
          <p:nvSpPr>
            <p:cNvPr id="66" name="Rectangle 65">
              <a:extLst>
                <a:ext uri="{FF2B5EF4-FFF2-40B4-BE49-F238E27FC236}">
                  <a16:creationId xmlns:a16="http://schemas.microsoft.com/office/drawing/2014/main" id="{81DFFCF3-5EF0-47CC-9513-DE7C363B0943}"/>
                </a:ext>
              </a:extLst>
            </p:cNvPr>
            <p:cNvSpPr/>
            <p:nvPr/>
          </p:nvSpPr>
          <p:spPr bwMode="auto">
            <a:xfrm>
              <a:off x="2659428" y="3736089"/>
              <a:ext cx="1769166" cy="210517"/>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defTabSz="449263" eaLnBrk="0" fontAlgn="base" hangingPunct="0">
                <a:spcBef>
                  <a:spcPct val="0"/>
                </a:spcBef>
                <a:spcAft>
                  <a:spcPct val="0"/>
                </a:spcAft>
                <a:buClr>
                  <a:srgbClr val="000000"/>
                </a:buClr>
                <a:buSzPct val="100000"/>
              </a:pPr>
              <a:r>
                <a:rPr lang="en-US" sz="1800">
                  <a:solidFill>
                    <a:schemeClr val="tx1"/>
                  </a:solidFill>
                  <a:latin typeface="Times New Roman" pitchFamily="16" charset="0"/>
                  <a:ea typeface="MS Gothic" charset="-128"/>
                </a:rPr>
                <a:t>EDCA TXOP</a:t>
              </a:r>
            </a:p>
          </p:txBody>
        </p:sp>
      </p:grpSp>
    </p:spTree>
    <p:extLst>
      <p:ext uri="{BB962C8B-B14F-4D97-AF65-F5344CB8AC3E}">
        <p14:creationId xmlns:p14="http://schemas.microsoft.com/office/powerpoint/2010/main" val="52171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TextBox 73">
            <a:extLst>
              <a:ext uri="{FF2B5EF4-FFF2-40B4-BE49-F238E27FC236}">
                <a16:creationId xmlns:a16="http://schemas.microsoft.com/office/drawing/2014/main" id="{E66E22D2-7D09-4A84-9D8B-15E5E5107B1E}"/>
              </a:ext>
            </a:extLst>
          </p:cNvPr>
          <p:cNvSpPr txBox="1"/>
          <p:nvPr/>
        </p:nvSpPr>
        <p:spPr>
          <a:xfrm>
            <a:off x="3568582" y="1403313"/>
            <a:ext cx="8376024" cy="4939814"/>
          </a:xfrm>
          <a:prstGeom prst="rect">
            <a:avLst/>
          </a:prstGeom>
          <a:noFill/>
        </p:spPr>
        <p:txBody>
          <a:bodyPr wrap="square">
            <a:spAutoFit/>
          </a:bodyPr>
          <a:lstStyle/>
          <a:p>
            <a:r>
              <a:rPr lang="en-US" sz="1400" dirty="0">
                <a:solidFill>
                  <a:schemeClr val="tx2"/>
                </a:solidFill>
              </a:rPr>
              <a:t>An AP provide full TX/RX config for STAs participating in any Triggered sequence, whether it is DL or UL</a:t>
            </a:r>
          </a:p>
          <a:p>
            <a:endParaRPr lang="en-US" sz="1400" dirty="0">
              <a:solidFill>
                <a:schemeClr val="tx2"/>
              </a:solidFill>
            </a:endParaRPr>
          </a:p>
          <a:p>
            <a:endParaRPr lang="en-US" sz="1400" dirty="0">
              <a:solidFill>
                <a:schemeClr val="tx2"/>
              </a:solidFill>
            </a:endParaRPr>
          </a:p>
          <a:p>
            <a:endParaRPr lang="en-US" sz="1400" dirty="0">
              <a:solidFill>
                <a:schemeClr val="tx2"/>
              </a:solidFill>
            </a:endParaRPr>
          </a:p>
          <a:p>
            <a:endParaRPr lang="en-US" sz="1400" dirty="0">
              <a:solidFill>
                <a:schemeClr val="tx2"/>
              </a:solidFill>
            </a:endParaRPr>
          </a:p>
          <a:p>
            <a:endParaRPr lang="en-US" sz="1400" dirty="0">
              <a:solidFill>
                <a:schemeClr val="tx2"/>
              </a:solidFill>
            </a:endParaRPr>
          </a:p>
          <a:p>
            <a:endParaRPr lang="en-US" sz="1400" dirty="0">
              <a:solidFill>
                <a:schemeClr val="tx2"/>
              </a:solidFill>
            </a:endParaRPr>
          </a:p>
          <a:p>
            <a:endParaRPr lang="en-US" sz="1400" dirty="0">
              <a:solidFill>
                <a:schemeClr val="tx2"/>
              </a:solidFill>
            </a:endParaRPr>
          </a:p>
          <a:p>
            <a:endParaRPr lang="en-US" sz="1400" dirty="0">
              <a:solidFill>
                <a:schemeClr val="tx2"/>
              </a:solidFill>
            </a:endParaRPr>
          </a:p>
          <a:p>
            <a:r>
              <a:rPr lang="en-US" sz="1400" i="1" dirty="0">
                <a:solidFill>
                  <a:schemeClr val="tx2"/>
                </a:solidFill>
              </a:rPr>
              <a:t>					</a:t>
            </a:r>
          </a:p>
          <a:p>
            <a:pPr marL="285750" indent="-285750">
              <a:lnSpc>
                <a:spcPct val="150000"/>
              </a:lnSpc>
              <a:buFont typeface="Arial" panose="020B0604020202020204" pitchFamily="34" charset="0"/>
              <a:buChar char="•"/>
            </a:pPr>
            <a:r>
              <a:rPr lang="en-US" sz="1400" dirty="0">
                <a:solidFill>
                  <a:schemeClr val="tx2"/>
                </a:solidFill>
              </a:rPr>
              <a:t>For predictable data flows it is reasonable to expect:</a:t>
            </a:r>
          </a:p>
          <a:p>
            <a:pPr lvl="1">
              <a:lnSpc>
                <a:spcPct val="150000"/>
              </a:lnSpc>
              <a:spcBef>
                <a:spcPts val="0"/>
              </a:spcBef>
              <a:buFont typeface="Arial" panose="020B0604020202020204" pitchFamily="34" charset="0"/>
              <a:buChar char="•"/>
            </a:pPr>
            <a:r>
              <a:rPr lang="en-US" sz="1200" dirty="0">
                <a:solidFill>
                  <a:schemeClr val="tx2"/>
                </a:solidFill>
              </a:rPr>
              <a:t>The use of SCS\TSPEC to provide service/flow requirements to an AP</a:t>
            </a:r>
          </a:p>
          <a:p>
            <a:pPr lvl="1">
              <a:lnSpc>
                <a:spcPct val="150000"/>
              </a:lnSpc>
              <a:spcBef>
                <a:spcPts val="0"/>
              </a:spcBef>
              <a:buFont typeface="Arial" panose="020B0604020202020204" pitchFamily="34" charset="0"/>
              <a:buChar char="•"/>
            </a:pPr>
            <a:r>
              <a:rPr lang="en-US" sz="1200" dirty="0">
                <a:solidFill>
                  <a:schemeClr val="tx2"/>
                </a:solidFill>
              </a:rPr>
              <a:t>The use of TWT/rTWT for service</a:t>
            </a:r>
          </a:p>
          <a:p>
            <a:pPr lvl="1">
              <a:lnSpc>
                <a:spcPct val="150000"/>
              </a:lnSpc>
              <a:spcBef>
                <a:spcPts val="0"/>
              </a:spcBef>
              <a:buFont typeface="Arial" panose="020B0604020202020204" pitchFamily="34" charset="0"/>
              <a:buChar char="•"/>
            </a:pPr>
            <a:r>
              <a:rPr lang="en-US" sz="1200" dirty="0">
                <a:solidFill>
                  <a:schemeClr val="tx2"/>
                </a:solidFill>
              </a:rPr>
              <a:t>Repeat from TXOP to TXOP or from SP to SP</a:t>
            </a:r>
          </a:p>
          <a:p>
            <a:pPr marL="283464" indent="-283464">
              <a:lnSpc>
                <a:spcPct val="150000"/>
              </a:lnSpc>
              <a:spcBef>
                <a:spcPts val="0"/>
              </a:spcBef>
              <a:buFont typeface="Arial" panose="020B0604020202020204" pitchFamily="34" charset="0"/>
              <a:buChar char="•"/>
            </a:pPr>
            <a:r>
              <a:rPr lang="en-US" sz="1400" dirty="0">
                <a:solidFill>
                  <a:schemeClr val="tx2"/>
                </a:solidFill>
              </a:rPr>
              <a:t>AP may group STAs with similar traffic requirements/TX requirements</a:t>
            </a:r>
            <a:endParaRPr kumimoji="0" lang="en-US" sz="1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a:p>
            <a:pPr marL="283464" indent="-283464"/>
            <a:endParaRPr lang="en-US" sz="1100" dirty="0">
              <a:solidFill>
                <a:schemeClr val="tx2"/>
              </a:solidFill>
            </a:endParaRPr>
          </a:p>
          <a:p>
            <a:pPr marL="283464" indent="-283464">
              <a:buFont typeface="Arial" panose="020B0604020202020204" pitchFamily="34" charset="0"/>
              <a:buChar char="•"/>
            </a:pPr>
            <a:r>
              <a:rPr lang="en-US" sz="1400" dirty="0">
                <a:solidFill>
                  <a:srgbClr val="FF0000"/>
                </a:solidFill>
              </a:rPr>
              <a:t>And yet AP include all information for every triggered frame exchange even if this information is the same</a:t>
            </a:r>
          </a:p>
          <a:p>
            <a:pPr marL="283464" indent="-283464"/>
            <a:endParaRPr lang="en-US" sz="1400" dirty="0">
              <a:solidFill>
                <a:schemeClr val="tx2"/>
              </a:solidFill>
            </a:endParaRPr>
          </a:p>
          <a:p>
            <a:pPr marL="283464" indent="-283464">
              <a:buFont typeface="Arial" panose="020B0604020202020204" pitchFamily="34" charset="0"/>
              <a:buChar char="•"/>
            </a:pPr>
            <a:r>
              <a:rPr lang="en-US" sz="1400" dirty="0">
                <a:solidFill>
                  <a:schemeClr val="tx2"/>
                </a:solidFill>
              </a:rPr>
              <a:t>The OTA overhead per transmission sequence leads to inefficient medium use especially when available airtime is limited</a:t>
            </a:r>
          </a:p>
          <a:p>
            <a:pPr marL="740664" lvl="1" indent="-283464">
              <a:buFont typeface="Arial" panose="020B0604020202020204" pitchFamily="34" charset="0"/>
              <a:buChar char="•"/>
            </a:pPr>
            <a:r>
              <a:rPr lang="en-US" sz="1200" dirty="0">
                <a:solidFill>
                  <a:schemeClr val="tx2"/>
                </a:solidFill>
              </a:rPr>
              <a:t>Negotiated SP is relatively short, or medium is fragmented by an SP reservation pattern</a:t>
            </a:r>
            <a:endParaRPr lang="en-US" sz="1200" dirty="0"/>
          </a:p>
        </p:txBody>
      </p:sp>
      <p:sp>
        <p:nvSpPr>
          <p:cNvPr id="33" name="Right Brace 32">
            <a:extLst>
              <a:ext uri="{FF2B5EF4-FFF2-40B4-BE49-F238E27FC236}">
                <a16:creationId xmlns:a16="http://schemas.microsoft.com/office/drawing/2014/main" id="{BE9A753C-59BB-429F-A220-073E9F034009}"/>
              </a:ext>
            </a:extLst>
          </p:cNvPr>
          <p:cNvSpPr/>
          <p:nvPr/>
        </p:nvSpPr>
        <p:spPr bwMode="auto">
          <a:xfrm>
            <a:off x="11038484" y="1960310"/>
            <a:ext cx="172720" cy="975026"/>
          </a:xfrm>
          <a:prstGeom prst="righ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D50E2FBB-4B90-4897-AF92-2A4990AFE2AA}"/>
              </a:ext>
            </a:extLst>
          </p:cNvPr>
          <p:cNvSpPr>
            <a:spLocks noGrp="1"/>
          </p:cNvSpPr>
          <p:nvPr>
            <p:ph type="title"/>
          </p:nvPr>
        </p:nvSpPr>
        <p:spPr>
          <a:xfrm>
            <a:off x="865849" y="608397"/>
            <a:ext cx="10361084" cy="744177"/>
          </a:xfrm>
        </p:spPr>
        <p:txBody>
          <a:bodyPr/>
          <a:lstStyle/>
          <a:p>
            <a:r>
              <a:rPr lang="en-US"/>
              <a:t>State of the Art: Triggered access with 802.11ax/be</a:t>
            </a:r>
          </a:p>
        </p:txBody>
      </p:sp>
      <p:sp>
        <p:nvSpPr>
          <p:cNvPr id="3" name="Date Placeholder 2">
            <a:extLst>
              <a:ext uri="{FF2B5EF4-FFF2-40B4-BE49-F238E27FC236}">
                <a16:creationId xmlns:a16="http://schemas.microsoft.com/office/drawing/2014/main" id="{AB4846C5-A54E-48E5-BDF8-6A3F16BD5741}"/>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2238D59-7C2C-4755-919A-2424C38558AE}"/>
              </a:ext>
            </a:extLst>
          </p:cNvPr>
          <p:cNvSpPr>
            <a:spLocks noGrp="1"/>
          </p:cNvSpPr>
          <p:nvPr>
            <p:ph type="ftr" idx="11"/>
          </p:nvPr>
        </p:nvSpPr>
        <p:spPr/>
        <p:txBody>
          <a:bodyPr/>
          <a:lstStyle/>
          <a:p>
            <a:r>
              <a:rPr lang="en-GB" dirty="0"/>
              <a:t>Dmitry Akhmetov et al. , Intel Corporation</a:t>
            </a:r>
          </a:p>
        </p:txBody>
      </p:sp>
      <p:sp>
        <p:nvSpPr>
          <p:cNvPr id="5" name="Slide Number Placeholder 4">
            <a:extLst>
              <a:ext uri="{FF2B5EF4-FFF2-40B4-BE49-F238E27FC236}">
                <a16:creationId xmlns:a16="http://schemas.microsoft.com/office/drawing/2014/main" id="{5CD8354A-223C-486B-90AF-C92F0014C20F}"/>
              </a:ext>
            </a:extLst>
          </p:cNvPr>
          <p:cNvSpPr>
            <a:spLocks noGrp="1"/>
          </p:cNvSpPr>
          <p:nvPr>
            <p:ph type="sldNum" idx="12"/>
          </p:nvPr>
        </p:nvSpPr>
        <p:spPr/>
        <p:txBody>
          <a:bodyPr/>
          <a:lstStyle/>
          <a:p>
            <a:r>
              <a:rPr lang="en-GB"/>
              <a:t>Slide </a:t>
            </a:r>
            <a:fld id="{06B781AF-4CCF-49B0-A572-DE54FBE5D942}" type="slidenum">
              <a:rPr lang="en-GB" smtClean="0"/>
              <a:pPr/>
              <a:t>7</a:t>
            </a:fld>
            <a:endParaRPr lang="en-GB"/>
          </a:p>
        </p:txBody>
      </p:sp>
      <p:grpSp>
        <p:nvGrpSpPr>
          <p:cNvPr id="8" name="Group 7">
            <a:extLst>
              <a:ext uri="{FF2B5EF4-FFF2-40B4-BE49-F238E27FC236}">
                <a16:creationId xmlns:a16="http://schemas.microsoft.com/office/drawing/2014/main" id="{42A74140-2FA4-4FEC-9837-42E5D7E570E5}"/>
              </a:ext>
            </a:extLst>
          </p:cNvPr>
          <p:cNvGrpSpPr/>
          <p:nvPr/>
        </p:nvGrpSpPr>
        <p:grpSpPr>
          <a:xfrm>
            <a:off x="525135" y="2512122"/>
            <a:ext cx="2842433" cy="2299332"/>
            <a:chOff x="1992536" y="1467051"/>
            <a:chExt cx="3104694" cy="4444406"/>
          </a:xfrm>
        </p:grpSpPr>
        <p:sp>
          <p:nvSpPr>
            <p:cNvPr id="6" name="Rectangle 5">
              <a:extLst>
                <a:ext uri="{FF2B5EF4-FFF2-40B4-BE49-F238E27FC236}">
                  <a16:creationId xmlns:a16="http://schemas.microsoft.com/office/drawing/2014/main" id="{A9C7607F-59F9-47A5-BCA5-E2AFE2DE1F32}"/>
                </a:ext>
              </a:extLst>
            </p:cNvPr>
            <p:cNvSpPr/>
            <p:nvPr/>
          </p:nvSpPr>
          <p:spPr>
            <a:xfrm>
              <a:off x="4532769" y="3642600"/>
              <a:ext cx="423949" cy="1307960"/>
            </a:xfrm>
            <a:prstGeom prst="rect">
              <a:avLst/>
            </a:prstGeom>
            <a:solidFill>
              <a:schemeClr val="bg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7" name="Rectangle 6">
              <a:extLst>
                <a:ext uri="{FF2B5EF4-FFF2-40B4-BE49-F238E27FC236}">
                  <a16:creationId xmlns:a16="http://schemas.microsoft.com/office/drawing/2014/main" id="{112E538C-90CD-45AB-A961-C111FCB0E156}"/>
                </a:ext>
              </a:extLst>
            </p:cNvPr>
            <p:cNvSpPr/>
            <p:nvPr/>
          </p:nvSpPr>
          <p:spPr>
            <a:xfrm>
              <a:off x="3418894" y="4455738"/>
              <a:ext cx="804953" cy="2356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4" name="Rectangle 23">
              <a:extLst>
                <a:ext uri="{FF2B5EF4-FFF2-40B4-BE49-F238E27FC236}">
                  <a16:creationId xmlns:a16="http://schemas.microsoft.com/office/drawing/2014/main" id="{EB5B2774-A1DD-47A7-B988-BE5125776518}"/>
                </a:ext>
              </a:extLst>
            </p:cNvPr>
            <p:cNvSpPr/>
            <p:nvPr/>
          </p:nvSpPr>
          <p:spPr>
            <a:xfrm>
              <a:off x="3418895" y="4706577"/>
              <a:ext cx="804953" cy="2356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5" name="Rectangle 24">
              <a:extLst>
                <a:ext uri="{FF2B5EF4-FFF2-40B4-BE49-F238E27FC236}">
                  <a16:creationId xmlns:a16="http://schemas.microsoft.com/office/drawing/2014/main" id="{CDBC6683-09BE-401D-AEDE-16048FB2BE4A}"/>
                </a:ext>
              </a:extLst>
            </p:cNvPr>
            <p:cNvSpPr/>
            <p:nvPr/>
          </p:nvSpPr>
          <p:spPr>
            <a:xfrm>
              <a:off x="3418895" y="3902480"/>
              <a:ext cx="804953" cy="2356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6" name="Rectangle 25">
              <a:extLst>
                <a:ext uri="{FF2B5EF4-FFF2-40B4-BE49-F238E27FC236}">
                  <a16:creationId xmlns:a16="http://schemas.microsoft.com/office/drawing/2014/main" id="{9A61705A-3F7C-497B-9DB0-13470D850260}"/>
                </a:ext>
              </a:extLst>
            </p:cNvPr>
            <p:cNvSpPr/>
            <p:nvPr/>
          </p:nvSpPr>
          <p:spPr>
            <a:xfrm>
              <a:off x="3418896" y="3649623"/>
              <a:ext cx="804953" cy="2356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7" name="TextBox 26">
              <a:extLst>
                <a:ext uri="{FF2B5EF4-FFF2-40B4-BE49-F238E27FC236}">
                  <a16:creationId xmlns:a16="http://schemas.microsoft.com/office/drawing/2014/main" id="{8E3E3898-B3E0-4D6A-8141-7E67C9FF86D8}"/>
                </a:ext>
              </a:extLst>
            </p:cNvPr>
            <p:cNvSpPr txBox="1"/>
            <p:nvPr/>
          </p:nvSpPr>
          <p:spPr>
            <a:xfrm rot="5400000">
              <a:off x="3761603" y="4169458"/>
              <a:ext cx="245097" cy="252130"/>
            </a:xfrm>
            <a:prstGeom prst="rect">
              <a:avLst/>
            </a:prstGeom>
            <a:noFill/>
          </p:spPr>
          <p:txBody>
            <a:bodyPr wrap="square" rtlCol="0">
              <a:spAutoFit/>
            </a:bodyPr>
            <a:lstStyle/>
            <a:p>
              <a:r>
                <a:rPr lang="en-US" sz="900">
                  <a:solidFill>
                    <a:schemeClr val="tx2"/>
                  </a:solidFill>
                </a:rPr>
                <a:t>…</a:t>
              </a:r>
            </a:p>
          </p:txBody>
        </p:sp>
        <p:sp>
          <p:nvSpPr>
            <p:cNvPr id="28" name="Rectangle 27">
              <a:extLst>
                <a:ext uri="{FF2B5EF4-FFF2-40B4-BE49-F238E27FC236}">
                  <a16:creationId xmlns:a16="http://schemas.microsoft.com/office/drawing/2014/main" id="{BDBF3C94-F43D-483A-8D86-30519F3058E4}"/>
                </a:ext>
              </a:extLst>
            </p:cNvPr>
            <p:cNvSpPr/>
            <p:nvPr/>
          </p:nvSpPr>
          <p:spPr>
            <a:xfrm>
              <a:off x="2702649" y="3657936"/>
              <a:ext cx="423949" cy="1292624"/>
            </a:xfrm>
            <a:prstGeom prst="rect">
              <a:avLst/>
            </a:prstGeom>
            <a:solidFill>
              <a:schemeClr val="bg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9" name="TextBox 28">
              <a:extLst>
                <a:ext uri="{FF2B5EF4-FFF2-40B4-BE49-F238E27FC236}">
                  <a16:creationId xmlns:a16="http://schemas.microsoft.com/office/drawing/2014/main" id="{69EDF058-0677-4855-B43D-0651771C3A2D}"/>
                </a:ext>
              </a:extLst>
            </p:cNvPr>
            <p:cNvSpPr txBox="1"/>
            <p:nvPr/>
          </p:nvSpPr>
          <p:spPr>
            <a:xfrm>
              <a:off x="2726764" y="4138150"/>
              <a:ext cx="423949" cy="365013"/>
            </a:xfrm>
            <a:prstGeom prst="rect">
              <a:avLst/>
            </a:prstGeom>
            <a:noFill/>
          </p:spPr>
          <p:txBody>
            <a:bodyPr wrap="square" rtlCol="0">
              <a:spAutoFit/>
            </a:bodyPr>
            <a:lstStyle/>
            <a:p>
              <a:r>
                <a:rPr lang="en-US" sz="1000">
                  <a:solidFill>
                    <a:schemeClr val="tx2"/>
                  </a:solidFill>
                </a:rPr>
                <a:t>TF</a:t>
              </a:r>
            </a:p>
          </p:txBody>
        </p:sp>
        <p:sp>
          <p:nvSpPr>
            <p:cNvPr id="30" name="TextBox 29">
              <a:extLst>
                <a:ext uri="{FF2B5EF4-FFF2-40B4-BE49-F238E27FC236}">
                  <a16:creationId xmlns:a16="http://schemas.microsoft.com/office/drawing/2014/main" id="{DED6510D-47E5-4502-932F-4346DBD1BEA8}"/>
                </a:ext>
              </a:extLst>
            </p:cNvPr>
            <p:cNvSpPr txBox="1"/>
            <p:nvPr/>
          </p:nvSpPr>
          <p:spPr>
            <a:xfrm>
              <a:off x="4556881" y="4139972"/>
              <a:ext cx="540349" cy="365013"/>
            </a:xfrm>
            <a:prstGeom prst="rect">
              <a:avLst/>
            </a:prstGeom>
            <a:noFill/>
          </p:spPr>
          <p:txBody>
            <a:bodyPr wrap="square" rtlCol="0">
              <a:spAutoFit/>
            </a:bodyPr>
            <a:lstStyle/>
            <a:p>
              <a:r>
                <a:rPr lang="en-US" sz="1000">
                  <a:solidFill>
                    <a:schemeClr val="tx2"/>
                  </a:solidFill>
                </a:rPr>
                <a:t>BA</a:t>
              </a:r>
            </a:p>
          </p:txBody>
        </p:sp>
        <p:cxnSp>
          <p:nvCxnSpPr>
            <p:cNvPr id="32" name="Straight Arrow Connector 31">
              <a:extLst>
                <a:ext uri="{FF2B5EF4-FFF2-40B4-BE49-F238E27FC236}">
                  <a16:creationId xmlns:a16="http://schemas.microsoft.com/office/drawing/2014/main" id="{BD7DBBBA-2E15-447B-BB42-F1B4878C9D8F}"/>
                </a:ext>
              </a:extLst>
            </p:cNvPr>
            <p:cNvCxnSpPr>
              <a:cxnSpLocks/>
            </p:cNvCxnSpPr>
            <p:nvPr/>
          </p:nvCxnSpPr>
          <p:spPr bwMode="auto">
            <a:xfrm>
              <a:off x="3118491" y="4792699"/>
              <a:ext cx="300403" cy="0"/>
            </a:xfrm>
            <a:prstGeom prst="straightConnector1">
              <a:avLst/>
            </a:prstGeom>
            <a:solidFill>
              <a:srgbClr val="00B8FF"/>
            </a:solidFill>
            <a:ln w="9525" cap="flat" cmpd="sng" algn="ctr">
              <a:solidFill>
                <a:schemeClr val="tx1"/>
              </a:solidFill>
              <a:prstDash val="solid"/>
              <a:round/>
              <a:headEnd type="arrow" w="med" len="med"/>
              <a:tailEnd type="arrow" w="med" len="med"/>
            </a:ln>
            <a:effectLst/>
          </p:spPr>
        </p:cxnSp>
        <p:cxnSp>
          <p:nvCxnSpPr>
            <p:cNvPr id="34" name="Straight Arrow Connector 33">
              <a:extLst>
                <a:ext uri="{FF2B5EF4-FFF2-40B4-BE49-F238E27FC236}">
                  <a16:creationId xmlns:a16="http://schemas.microsoft.com/office/drawing/2014/main" id="{E882CA4A-35FC-4EC0-A39A-8B699B49EF72}"/>
                </a:ext>
              </a:extLst>
            </p:cNvPr>
            <p:cNvCxnSpPr>
              <a:cxnSpLocks/>
            </p:cNvCxnSpPr>
            <p:nvPr/>
          </p:nvCxnSpPr>
          <p:spPr bwMode="auto">
            <a:xfrm>
              <a:off x="4239855" y="4792699"/>
              <a:ext cx="300403" cy="0"/>
            </a:xfrm>
            <a:prstGeom prst="straightConnector1">
              <a:avLst/>
            </a:prstGeom>
            <a:solidFill>
              <a:srgbClr val="00B8FF"/>
            </a:solidFill>
            <a:ln w="9525" cap="flat" cmpd="sng" algn="ctr">
              <a:solidFill>
                <a:schemeClr val="tx1"/>
              </a:solidFill>
              <a:prstDash val="solid"/>
              <a:round/>
              <a:headEnd type="arrow" w="med" len="med"/>
              <a:tailEnd type="arrow" w="med" len="med"/>
            </a:ln>
            <a:effectLst/>
          </p:spPr>
        </p:cxnSp>
        <p:sp>
          <p:nvSpPr>
            <p:cNvPr id="35" name="TextBox 34">
              <a:extLst>
                <a:ext uri="{FF2B5EF4-FFF2-40B4-BE49-F238E27FC236}">
                  <a16:creationId xmlns:a16="http://schemas.microsoft.com/office/drawing/2014/main" id="{36F47E70-F823-47D1-8BC2-24F4D288A065}"/>
                </a:ext>
              </a:extLst>
            </p:cNvPr>
            <p:cNvSpPr txBox="1"/>
            <p:nvPr/>
          </p:nvSpPr>
          <p:spPr>
            <a:xfrm>
              <a:off x="3067501" y="4515700"/>
              <a:ext cx="540348" cy="273760"/>
            </a:xfrm>
            <a:prstGeom prst="rect">
              <a:avLst/>
            </a:prstGeom>
            <a:noFill/>
          </p:spPr>
          <p:txBody>
            <a:bodyPr wrap="square" rtlCol="0">
              <a:spAutoFit/>
            </a:bodyPr>
            <a:lstStyle/>
            <a:p>
              <a:r>
                <a:rPr lang="en-US" sz="600">
                  <a:solidFill>
                    <a:schemeClr val="tx2"/>
                  </a:solidFill>
                </a:rPr>
                <a:t>SIFS</a:t>
              </a:r>
            </a:p>
          </p:txBody>
        </p:sp>
        <p:sp>
          <p:nvSpPr>
            <p:cNvPr id="36" name="TextBox 35">
              <a:extLst>
                <a:ext uri="{FF2B5EF4-FFF2-40B4-BE49-F238E27FC236}">
                  <a16:creationId xmlns:a16="http://schemas.microsoft.com/office/drawing/2014/main" id="{F667AB32-F036-4053-936C-B6664223A6CF}"/>
                </a:ext>
              </a:extLst>
            </p:cNvPr>
            <p:cNvSpPr txBox="1"/>
            <p:nvPr/>
          </p:nvSpPr>
          <p:spPr>
            <a:xfrm>
              <a:off x="4169611" y="4528131"/>
              <a:ext cx="540348" cy="273760"/>
            </a:xfrm>
            <a:prstGeom prst="rect">
              <a:avLst/>
            </a:prstGeom>
            <a:noFill/>
          </p:spPr>
          <p:txBody>
            <a:bodyPr wrap="square" rtlCol="0">
              <a:spAutoFit/>
            </a:bodyPr>
            <a:lstStyle/>
            <a:p>
              <a:r>
                <a:rPr lang="en-US" sz="600">
                  <a:solidFill>
                    <a:schemeClr val="tx2"/>
                  </a:solidFill>
                </a:rPr>
                <a:t>SIFS</a:t>
              </a:r>
            </a:p>
          </p:txBody>
        </p:sp>
        <p:sp>
          <p:nvSpPr>
            <p:cNvPr id="37" name="TextBox 36">
              <a:extLst>
                <a:ext uri="{FF2B5EF4-FFF2-40B4-BE49-F238E27FC236}">
                  <a16:creationId xmlns:a16="http://schemas.microsoft.com/office/drawing/2014/main" id="{4C6D4EBE-7EA3-4582-B022-6424D35F0ABF}"/>
                </a:ext>
              </a:extLst>
            </p:cNvPr>
            <p:cNvSpPr txBox="1"/>
            <p:nvPr/>
          </p:nvSpPr>
          <p:spPr>
            <a:xfrm>
              <a:off x="3213786" y="3244304"/>
              <a:ext cx="1434956" cy="365013"/>
            </a:xfrm>
            <a:prstGeom prst="rect">
              <a:avLst/>
            </a:prstGeom>
            <a:noFill/>
          </p:spPr>
          <p:txBody>
            <a:bodyPr wrap="square" rtlCol="0">
              <a:spAutoFit/>
            </a:bodyPr>
            <a:lstStyle/>
            <a:p>
              <a:r>
                <a:rPr lang="en-US" sz="1000">
                  <a:solidFill>
                    <a:schemeClr val="tx2"/>
                  </a:solidFill>
                </a:rPr>
                <a:t>UL MU PPDU</a:t>
              </a:r>
            </a:p>
          </p:txBody>
        </p:sp>
        <p:cxnSp>
          <p:nvCxnSpPr>
            <p:cNvPr id="38" name="Straight Arrow Connector 37">
              <a:extLst>
                <a:ext uri="{FF2B5EF4-FFF2-40B4-BE49-F238E27FC236}">
                  <a16:creationId xmlns:a16="http://schemas.microsoft.com/office/drawing/2014/main" id="{A4DFE394-16EA-45DA-831A-36450BFF2BD4}"/>
                </a:ext>
              </a:extLst>
            </p:cNvPr>
            <p:cNvCxnSpPr>
              <a:cxnSpLocks/>
            </p:cNvCxnSpPr>
            <p:nvPr/>
          </p:nvCxnSpPr>
          <p:spPr>
            <a:xfrm>
              <a:off x="2966706" y="2587491"/>
              <a:ext cx="1704596" cy="0"/>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517074DC-3781-460E-A0AC-DE61675F7B2A}"/>
                </a:ext>
              </a:extLst>
            </p:cNvPr>
            <p:cNvSpPr txBox="1"/>
            <p:nvPr/>
          </p:nvSpPr>
          <p:spPr>
            <a:xfrm>
              <a:off x="3313739" y="2155740"/>
              <a:ext cx="1030872" cy="44617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schemeClr val="tx2"/>
                  </a:solidFill>
                  <a:effectLst/>
                  <a:uLnTx/>
                  <a:uFillTx/>
                  <a:latin typeface="Calibri" panose="020F0502020204030204"/>
                  <a:ea typeface="+mn-ea"/>
                  <a:cs typeface="+mn-cs"/>
                </a:rPr>
                <a:t>2ms </a:t>
              </a:r>
            </a:p>
          </p:txBody>
        </p:sp>
        <p:sp>
          <p:nvSpPr>
            <p:cNvPr id="40" name="Rectangle 39">
              <a:extLst>
                <a:ext uri="{FF2B5EF4-FFF2-40B4-BE49-F238E27FC236}">
                  <a16:creationId xmlns:a16="http://schemas.microsoft.com/office/drawing/2014/main" id="{4DC781EE-5019-48E3-BCB8-4B1E67D94C0F}"/>
                </a:ext>
              </a:extLst>
            </p:cNvPr>
            <p:cNvSpPr/>
            <p:nvPr/>
          </p:nvSpPr>
          <p:spPr>
            <a:xfrm>
              <a:off x="2654022" y="2487520"/>
              <a:ext cx="245097" cy="2356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5B8B1F7C-F616-4083-A9CC-B3D6F06B531E}"/>
                </a:ext>
              </a:extLst>
            </p:cNvPr>
            <p:cNvSpPr/>
            <p:nvPr/>
          </p:nvSpPr>
          <p:spPr>
            <a:xfrm>
              <a:off x="2654020" y="1837071"/>
              <a:ext cx="245097" cy="2356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2" name="Rectangle 41">
              <a:extLst>
                <a:ext uri="{FF2B5EF4-FFF2-40B4-BE49-F238E27FC236}">
                  <a16:creationId xmlns:a16="http://schemas.microsoft.com/office/drawing/2014/main" id="{18B4AD02-34F8-442B-BE85-CFD5DC287B4E}"/>
                </a:ext>
              </a:extLst>
            </p:cNvPr>
            <p:cNvSpPr/>
            <p:nvPr/>
          </p:nvSpPr>
          <p:spPr>
            <a:xfrm>
              <a:off x="4705309" y="2549631"/>
              <a:ext cx="245097" cy="2356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A39E3FCE-CFFF-481E-8AA1-651E1AFC9DAA}"/>
                </a:ext>
              </a:extLst>
            </p:cNvPr>
            <p:cNvSpPr/>
            <p:nvPr/>
          </p:nvSpPr>
          <p:spPr>
            <a:xfrm>
              <a:off x="4713122" y="2208264"/>
              <a:ext cx="245097" cy="2356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4" name="Rectangle 43">
              <a:extLst>
                <a:ext uri="{FF2B5EF4-FFF2-40B4-BE49-F238E27FC236}">
                  <a16:creationId xmlns:a16="http://schemas.microsoft.com/office/drawing/2014/main" id="{52F01E28-1AAD-43E4-88F7-8B7548535925}"/>
                </a:ext>
              </a:extLst>
            </p:cNvPr>
            <p:cNvSpPr/>
            <p:nvPr/>
          </p:nvSpPr>
          <p:spPr>
            <a:xfrm>
              <a:off x="4705306" y="1899182"/>
              <a:ext cx="245097" cy="2356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5" name="TextBox 44">
              <a:extLst>
                <a:ext uri="{FF2B5EF4-FFF2-40B4-BE49-F238E27FC236}">
                  <a16:creationId xmlns:a16="http://schemas.microsoft.com/office/drawing/2014/main" id="{13D2FB0A-BF78-4584-AAF3-2B86A76B4C41}"/>
                </a:ext>
              </a:extLst>
            </p:cNvPr>
            <p:cNvSpPr txBox="1"/>
            <p:nvPr/>
          </p:nvSpPr>
          <p:spPr>
            <a:xfrm>
              <a:off x="2600597" y="2192089"/>
              <a:ext cx="430488" cy="4106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a:t>
              </a:r>
            </a:p>
          </p:txBody>
        </p:sp>
        <p:sp>
          <p:nvSpPr>
            <p:cNvPr id="46" name="TextBox 45">
              <a:extLst>
                <a:ext uri="{FF2B5EF4-FFF2-40B4-BE49-F238E27FC236}">
                  <a16:creationId xmlns:a16="http://schemas.microsoft.com/office/drawing/2014/main" id="{0DFE1980-D4C4-40F9-AE9E-6B4CDE67CC0C}"/>
                </a:ext>
              </a:extLst>
            </p:cNvPr>
            <p:cNvSpPr txBox="1"/>
            <p:nvPr/>
          </p:nvSpPr>
          <p:spPr>
            <a:xfrm>
              <a:off x="4648742" y="2245616"/>
              <a:ext cx="430488" cy="4106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a:t>
              </a:r>
            </a:p>
          </p:txBody>
        </p:sp>
        <p:sp>
          <p:nvSpPr>
            <p:cNvPr id="47" name="TextBox 46">
              <a:extLst>
                <a:ext uri="{FF2B5EF4-FFF2-40B4-BE49-F238E27FC236}">
                  <a16:creationId xmlns:a16="http://schemas.microsoft.com/office/drawing/2014/main" id="{08D6960E-BBAF-41BC-BCE8-40702D925EEC}"/>
                </a:ext>
              </a:extLst>
            </p:cNvPr>
            <p:cNvSpPr txBox="1"/>
            <p:nvPr/>
          </p:nvSpPr>
          <p:spPr>
            <a:xfrm>
              <a:off x="2905416" y="1467051"/>
              <a:ext cx="2179489" cy="387827"/>
            </a:xfrm>
            <a:prstGeom prst="rect">
              <a:avLst/>
            </a:prstGeom>
            <a:noFill/>
          </p:spPr>
          <p:txBody>
            <a:bodyPr wrap="square" rtlCol="0">
              <a:spAutoFit/>
            </a:bodyPr>
            <a:lstStyle/>
            <a:p>
              <a:pPr algn="ctr"/>
              <a:r>
                <a:rPr lang="en-US" sz="1100">
                  <a:solidFill>
                    <a:schemeClr val="tx2"/>
                  </a:solidFill>
                </a:rPr>
                <a:t>Periodic Data</a:t>
              </a:r>
            </a:p>
          </p:txBody>
        </p:sp>
        <p:sp>
          <p:nvSpPr>
            <p:cNvPr id="48" name="Rectangle 47">
              <a:extLst>
                <a:ext uri="{FF2B5EF4-FFF2-40B4-BE49-F238E27FC236}">
                  <a16:creationId xmlns:a16="http://schemas.microsoft.com/office/drawing/2014/main" id="{26003C8B-7C5B-4627-9790-2D38E3A13E98}"/>
                </a:ext>
              </a:extLst>
            </p:cNvPr>
            <p:cNvSpPr/>
            <p:nvPr/>
          </p:nvSpPr>
          <p:spPr>
            <a:xfrm>
              <a:off x="2654020" y="2150373"/>
              <a:ext cx="245097" cy="2356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50" name="Straight Connector 49">
              <a:extLst>
                <a:ext uri="{FF2B5EF4-FFF2-40B4-BE49-F238E27FC236}">
                  <a16:creationId xmlns:a16="http://schemas.microsoft.com/office/drawing/2014/main" id="{11F8F871-2D29-492A-A3EE-7E1669CE5BE1}"/>
                </a:ext>
              </a:extLst>
            </p:cNvPr>
            <p:cNvCxnSpPr>
              <a:cxnSpLocks/>
            </p:cNvCxnSpPr>
            <p:nvPr/>
          </p:nvCxnSpPr>
          <p:spPr bwMode="auto">
            <a:xfrm flipH="1">
              <a:off x="1992536" y="2723190"/>
              <a:ext cx="661485" cy="501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1" name="Straight Connector 50">
              <a:extLst>
                <a:ext uri="{FF2B5EF4-FFF2-40B4-BE49-F238E27FC236}">
                  <a16:creationId xmlns:a16="http://schemas.microsoft.com/office/drawing/2014/main" id="{3AD93408-1C3C-4A13-96DC-C1AF5B9B292C}"/>
                </a:ext>
              </a:extLst>
            </p:cNvPr>
            <p:cNvCxnSpPr>
              <a:cxnSpLocks/>
            </p:cNvCxnSpPr>
            <p:nvPr/>
          </p:nvCxnSpPr>
          <p:spPr bwMode="auto">
            <a:xfrm>
              <a:off x="2966706" y="2738191"/>
              <a:ext cx="1986925" cy="46991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4" name="Straight Connector 53">
              <a:extLst>
                <a:ext uri="{FF2B5EF4-FFF2-40B4-BE49-F238E27FC236}">
                  <a16:creationId xmlns:a16="http://schemas.microsoft.com/office/drawing/2014/main" id="{43D23130-DF73-4562-9478-AFD9A81A0402}"/>
                </a:ext>
              </a:extLst>
            </p:cNvPr>
            <p:cNvCxnSpPr>
              <a:cxnSpLocks/>
            </p:cNvCxnSpPr>
            <p:nvPr/>
          </p:nvCxnSpPr>
          <p:spPr bwMode="auto">
            <a:xfrm>
              <a:off x="1995055" y="4965275"/>
              <a:ext cx="298577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9" name="Straight Connector 58">
              <a:extLst>
                <a:ext uri="{FF2B5EF4-FFF2-40B4-BE49-F238E27FC236}">
                  <a16:creationId xmlns:a16="http://schemas.microsoft.com/office/drawing/2014/main" id="{152F4353-92C6-46D9-B862-2CBDB67C30F2}"/>
                </a:ext>
              </a:extLst>
            </p:cNvPr>
            <p:cNvCxnSpPr>
              <a:cxnSpLocks/>
            </p:cNvCxnSpPr>
            <p:nvPr/>
          </p:nvCxnSpPr>
          <p:spPr bwMode="auto">
            <a:xfrm flipH="1">
              <a:off x="1992536" y="4746532"/>
              <a:ext cx="127210" cy="21874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1" name="Straight Connector 60">
              <a:extLst>
                <a:ext uri="{FF2B5EF4-FFF2-40B4-BE49-F238E27FC236}">
                  <a16:creationId xmlns:a16="http://schemas.microsoft.com/office/drawing/2014/main" id="{C370F1EA-4CB0-4EE9-8A20-0C7B27B345D7}"/>
                </a:ext>
              </a:extLst>
            </p:cNvPr>
            <p:cNvCxnSpPr>
              <a:cxnSpLocks/>
            </p:cNvCxnSpPr>
            <p:nvPr/>
          </p:nvCxnSpPr>
          <p:spPr bwMode="auto">
            <a:xfrm flipH="1">
              <a:off x="2111684" y="4740987"/>
              <a:ext cx="127210" cy="21874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2" name="Straight Connector 61">
              <a:extLst>
                <a:ext uri="{FF2B5EF4-FFF2-40B4-BE49-F238E27FC236}">
                  <a16:creationId xmlns:a16="http://schemas.microsoft.com/office/drawing/2014/main" id="{AF517A3F-E66A-40CD-9503-C64C1CE10C05}"/>
                </a:ext>
              </a:extLst>
            </p:cNvPr>
            <p:cNvCxnSpPr>
              <a:cxnSpLocks/>
            </p:cNvCxnSpPr>
            <p:nvPr/>
          </p:nvCxnSpPr>
          <p:spPr bwMode="auto">
            <a:xfrm flipH="1">
              <a:off x="2230832" y="4735448"/>
              <a:ext cx="127210" cy="21874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3" name="Straight Connector 62">
              <a:extLst>
                <a:ext uri="{FF2B5EF4-FFF2-40B4-BE49-F238E27FC236}">
                  <a16:creationId xmlns:a16="http://schemas.microsoft.com/office/drawing/2014/main" id="{0C039A0C-B71C-43A9-A678-7C0ED6A7BF30}"/>
                </a:ext>
              </a:extLst>
            </p:cNvPr>
            <p:cNvCxnSpPr>
              <a:cxnSpLocks/>
            </p:cNvCxnSpPr>
            <p:nvPr/>
          </p:nvCxnSpPr>
          <p:spPr bwMode="auto">
            <a:xfrm flipH="1">
              <a:off x="2119748" y="4740130"/>
              <a:ext cx="582901" cy="640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33A4055C-AA28-4059-8D40-93822A881AB8}"/>
                </a:ext>
              </a:extLst>
            </p:cNvPr>
            <p:cNvCxnSpPr>
              <a:cxnSpLocks/>
            </p:cNvCxnSpPr>
            <p:nvPr/>
          </p:nvCxnSpPr>
          <p:spPr bwMode="auto">
            <a:xfrm flipH="1">
              <a:off x="2343824" y="4740130"/>
              <a:ext cx="127210" cy="21874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2" name="Straight Connector 71">
              <a:extLst>
                <a:ext uri="{FF2B5EF4-FFF2-40B4-BE49-F238E27FC236}">
                  <a16:creationId xmlns:a16="http://schemas.microsoft.com/office/drawing/2014/main" id="{9EC2F737-62E6-4F96-A8CA-47ABD0B25C19}"/>
                </a:ext>
              </a:extLst>
            </p:cNvPr>
            <p:cNvCxnSpPr>
              <a:cxnSpLocks/>
            </p:cNvCxnSpPr>
            <p:nvPr/>
          </p:nvCxnSpPr>
          <p:spPr bwMode="auto">
            <a:xfrm>
              <a:off x="1992537" y="3224587"/>
              <a:ext cx="0" cy="174709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8" name="Straight Connector 77">
              <a:extLst>
                <a:ext uri="{FF2B5EF4-FFF2-40B4-BE49-F238E27FC236}">
                  <a16:creationId xmlns:a16="http://schemas.microsoft.com/office/drawing/2014/main" id="{F522C955-6AA7-4C2A-B7BD-9F37F8F13641}"/>
                </a:ext>
              </a:extLst>
            </p:cNvPr>
            <p:cNvCxnSpPr>
              <a:cxnSpLocks/>
            </p:cNvCxnSpPr>
            <p:nvPr/>
          </p:nvCxnSpPr>
          <p:spPr bwMode="auto">
            <a:xfrm>
              <a:off x="4956148" y="3224587"/>
              <a:ext cx="0" cy="174709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5" name="TextBox 84">
              <a:extLst>
                <a:ext uri="{FF2B5EF4-FFF2-40B4-BE49-F238E27FC236}">
                  <a16:creationId xmlns:a16="http://schemas.microsoft.com/office/drawing/2014/main" id="{3CBE6168-A88D-4A75-B017-73441FBC536A}"/>
                </a:ext>
              </a:extLst>
            </p:cNvPr>
            <p:cNvSpPr txBox="1"/>
            <p:nvPr/>
          </p:nvSpPr>
          <p:spPr>
            <a:xfrm>
              <a:off x="2696532" y="4994212"/>
              <a:ext cx="540348" cy="273760"/>
            </a:xfrm>
            <a:prstGeom prst="rect">
              <a:avLst/>
            </a:prstGeom>
            <a:noFill/>
          </p:spPr>
          <p:txBody>
            <a:bodyPr wrap="square" rtlCol="0">
              <a:spAutoFit/>
            </a:bodyPr>
            <a:lstStyle/>
            <a:p>
              <a:r>
                <a:rPr lang="en-US" sz="600">
                  <a:solidFill>
                    <a:schemeClr val="tx2"/>
                  </a:solidFill>
                </a:rPr>
                <a:t>128µs</a:t>
              </a:r>
            </a:p>
          </p:txBody>
        </p:sp>
        <p:sp>
          <p:nvSpPr>
            <p:cNvPr id="86" name="TextBox 85">
              <a:extLst>
                <a:ext uri="{FF2B5EF4-FFF2-40B4-BE49-F238E27FC236}">
                  <a16:creationId xmlns:a16="http://schemas.microsoft.com/office/drawing/2014/main" id="{1025B82F-8697-4F5B-920C-6B0BD3511070}"/>
                </a:ext>
              </a:extLst>
            </p:cNvPr>
            <p:cNvSpPr txBox="1"/>
            <p:nvPr/>
          </p:nvSpPr>
          <p:spPr>
            <a:xfrm>
              <a:off x="3057173" y="4930140"/>
              <a:ext cx="540348" cy="273760"/>
            </a:xfrm>
            <a:prstGeom prst="rect">
              <a:avLst/>
            </a:prstGeom>
            <a:noFill/>
          </p:spPr>
          <p:txBody>
            <a:bodyPr wrap="square" rtlCol="0">
              <a:spAutoFit/>
            </a:bodyPr>
            <a:lstStyle/>
            <a:p>
              <a:r>
                <a:rPr lang="en-US" sz="600">
                  <a:solidFill>
                    <a:schemeClr val="tx2"/>
                  </a:solidFill>
                </a:rPr>
                <a:t>16µs</a:t>
              </a:r>
            </a:p>
          </p:txBody>
        </p:sp>
        <p:sp>
          <p:nvSpPr>
            <p:cNvPr id="87" name="TextBox 86">
              <a:extLst>
                <a:ext uri="{FF2B5EF4-FFF2-40B4-BE49-F238E27FC236}">
                  <a16:creationId xmlns:a16="http://schemas.microsoft.com/office/drawing/2014/main" id="{9DA75D89-EE69-4A44-A5AD-7242028DCF76}"/>
                </a:ext>
              </a:extLst>
            </p:cNvPr>
            <p:cNvSpPr txBox="1"/>
            <p:nvPr/>
          </p:nvSpPr>
          <p:spPr>
            <a:xfrm>
              <a:off x="4183660" y="4958418"/>
              <a:ext cx="540348" cy="273760"/>
            </a:xfrm>
            <a:prstGeom prst="rect">
              <a:avLst/>
            </a:prstGeom>
            <a:noFill/>
          </p:spPr>
          <p:txBody>
            <a:bodyPr wrap="square" rtlCol="0">
              <a:spAutoFit/>
            </a:bodyPr>
            <a:lstStyle/>
            <a:p>
              <a:r>
                <a:rPr lang="en-US" sz="600">
                  <a:solidFill>
                    <a:schemeClr val="tx2"/>
                  </a:solidFill>
                </a:rPr>
                <a:t>16µs</a:t>
              </a:r>
            </a:p>
          </p:txBody>
        </p:sp>
        <p:sp>
          <p:nvSpPr>
            <p:cNvPr id="88" name="TextBox 87">
              <a:extLst>
                <a:ext uri="{FF2B5EF4-FFF2-40B4-BE49-F238E27FC236}">
                  <a16:creationId xmlns:a16="http://schemas.microsoft.com/office/drawing/2014/main" id="{4DB421AC-A142-4131-A310-FED59DFF7A6A}"/>
                </a:ext>
              </a:extLst>
            </p:cNvPr>
            <p:cNvSpPr txBox="1"/>
            <p:nvPr/>
          </p:nvSpPr>
          <p:spPr>
            <a:xfrm>
              <a:off x="4527686" y="5006813"/>
              <a:ext cx="540348" cy="273760"/>
            </a:xfrm>
            <a:prstGeom prst="rect">
              <a:avLst/>
            </a:prstGeom>
            <a:noFill/>
          </p:spPr>
          <p:txBody>
            <a:bodyPr wrap="square" rtlCol="0">
              <a:spAutoFit/>
            </a:bodyPr>
            <a:lstStyle/>
            <a:p>
              <a:r>
                <a:rPr lang="en-US" sz="600">
                  <a:solidFill>
                    <a:schemeClr val="tx2"/>
                  </a:solidFill>
                </a:rPr>
                <a:t>200µs</a:t>
              </a:r>
            </a:p>
          </p:txBody>
        </p:sp>
        <p:sp>
          <p:nvSpPr>
            <p:cNvPr id="89" name="TextBox 88">
              <a:extLst>
                <a:ext uri="{FF2B5EF4-FFF2-40B4-BE49-F238E27FC236}">
                  <a16:creationId xmlns:a16="http://schemas.microsoft.com/office/drawing/2014/main" id="{15C81CF3-F3EA-45E1-A08F-F4CBFEA8F7B8}"/>
                </a:ext>
              </a:extLst>
            </p:cNvPr>
            <p:cNvSpPr txBox="1"/>
            <p:nvPr/>
          </p:nvSpPr>
          <p:spPr>
            <a:xfrm>
              <a:off x="3507971" y="5030691"/>
              <a:ext cx="613282" cy="273760"/>
            </a:xfrm>
            <a:prstGeom prst="rect">
              <a:avLst/>
            </a:prstGeom>
            <a:noFill/>
          </p:spPr>
          <p:txBody>
            <a:bodyPr wrap="square" rtlCol="0">
              <a:spAutoFit/>
            </a:bodyPr>
            <a:lstStyle/>
            <a:p>
              <a:r>
                <a:rPr lang="en-US" sz="600">
                  <a:solidFill>
                    <a:schemeClr val="tx2"/>
                  </a:solidFill>
                </a:rPr>
                <a:t>298 µs*</a:t>
              </a:r>
            </a:p>
          </p:txBody>
        </p:sp>
        <p:sp>
          <p:nvSpPr>
            <p:cNvPr id="90" name="TextBox 89">
              <a:extLst>
                <a:ext uri="{FF2B5EF4-FFF2-40B4-BE49-F238E27FC236}">
                  <a16:creationId xmlns:a16="http://schemas.microsoft.com/office/drawing/2014/main" id="{56019448-6D7E-4E75-A4AB-D0C4E9875E8B}"/>
                </a:ext>
              </a:extLst>
            </p:cNvPr>
            <p:cNvSpPr txBox="1"/>
            <p:nvPr/>
          </p:nvSpPr>
          <p:spPr>
            <a:xfrm>
              <a:off x="3328797" y="5200335"/>
              <a:ext cx="1473080" cy="273760"/>
            </a:xfrm>
            <a:prstGeom prst="rect">
              <a:avLst/>
            </a:prstGeom>
            <a:noFill/>
          </p:spPr>
          <p:txBody>
            <a:bodyPr wrap="square" rtlCol="0">
              <a:spAutoFit/>
            </a:bodyPr>
            <a:lstStyle/>
            <a:p>
              <a:r>
                <a:rPr lang="en-US" sz="600">
                  <a:solidFill>
                    <a:schemeClr val="tx2"/>
                  </a:solidFill>
                </a:rPr>
                <a:t>(53 µs PHY preamble)</a:t>
              </a:r>
            </a:p>
          </p:txBody>
        </p:sp>
        <p:sp>
          <p:nvSpPr>
            <p:cNvPr id="93" name="Left Brace 92">
              <a:extLst>
                <a:ext uri="{FF2B5EF4-FFF2-40B4-BE49-F238E27FC236}">
                  <a16:creationId xmlns:a16="http://schemas.microsoft.com/office/drawing/2014/main" id="{5D771BB3-797D-4F2F-B627-64EB12F6942C}"/>
                </a:ext>
              </a:extLst>
            </p:cNvPr>
            <p:cNvSpPr/>
            <p:nvPr/>
          </p:nvSpPr>
          <p:spPr bwMode="auto">
            <a:xfrm rot="16200000">
              <a:off x="3740048" y="4388515"/>
              <a:ext cx="200300" cy="2226867"/>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600" b="0" i="0" u="none" strike="noStrike" cap="none" normalizeH="0" baseline="0">
                <a:ln>
                  <a:noFill/>
                </a:ln>
                <a:solidFill>
                  <a:schemeClr val="bg1"/>
                </a:solidFill>
                <a:effectLst/>
                <a:latin typeface="Times New Roman" pitchFamily="16" charset="0"/>
                <a:ea typeface="MS Gothic" charset="-128"/>
              </a:endParaRPr>
            </a:p>
          </p:txBody>
        </p:sp>
        <p:sp>
          <p:nvSpPr>
            <p:cNvPr id="94" name="TextBox 93">
              <a:extLst>
                <a:ext uri="{FF2B5EF4-FFF2-40B4-BE49-F238E27FC236}">
                  <a16:creationId xmlns:a16="http://schemas.microsoft.com/office/drawing/2014/main" id="{91A9607A-13D4-4254-B396-CC18D40F8073}"/>
                </a:ext>
              </a:extLst>
            </p:cNvPr>
            <p:cNvSpPr txBox="1"/>
            <p:nvPr/>
          </p:nvSpPr>
          <p:spPr>
            <a:xfrm>
              <a:off x="3607849" y="5637697"/>
              <a:ext cx="540348" cy="273760"/>
            </a:xfrm>
            <a:prstGeom prst="rect">
              <a:avLst/>
            </a:prstGeom>
            <a:noFill/>
          </p:spPr>
          <p:txBody>
            <a:bodyPr wrap="square" rtlCol="0">
              <a:spAutoFit/>
            </a:bodyPr>
            <a:lstStyle/>
            <a:p>
              <a:r>
                <a:rPr lang="en-US" sz="600">
                  <a:solidFill>
                    <a:schemeClr val="tx2"/>
                  </a:solidFill>
                </a:rPr>
                <a:t>658 µs</a:t>
              </a:r>
            </a:p>
          </p:txBody>
        </p:sp>
      </p:grpSp>
      <p:sp>
        <p:nvSpPr>
          <p:cNvPr id="9" name="TextBox 8">
            <a:extLst>
              <a:ext uri="{FF2B5EF4-FFF2-40B4-BE49-F238E27FC236}">
                <a16:creationId xmlns:a16="http://schemas.microsoft.com/office/drawing/2014/main" id="{167396B0-08FF-4DDF-B593-0D8FF3F91C31}"/>
              </a:ext>
            </a:extLst>
          </p:cNvPr>
          <p:cNvSpPr txBox="1"/>
          <p:nvPr/>
        </p:nvSpPr>
        <p:spPr>
          <a:xfrm>
            <a:off x="405330" y="1916462"/>
            <a:ext cx="3249618" cy="338554"/>
          </a:xfrm>
          <a:prstGeom prst="rect">
            <a:avLst/>
          </a:prstGeom>
          <a:noFill/>
        </p:spPr>
        <p:txBody>
          <a:bodyPr wrap="square" rtlCol="0">
            <a:spAutoFit/>
          </a:bodyPr>
          <a:lstStyle/>
          <a:p>
            <a:r>
              <a:rPr lang="en-US" sz="1600">
                <a:solidFill>
                  <a:schemeClr val="tx1"/>
                </a:solidFill>
              </a:rPr>
              <a:t>Triggered TXOP/ TWT SP</a:t>
            </a:r>
          </a:p>
        </p:txBody>
      </p:sp>
      <p:cxnSp>
        <p:nvCxnSpPr>
          <p:cNvPr id="11" name="Straight Arrow Connector 10">
            <a:extLst>
              <a:ext uri="{FF2B5EF4-FFF2-40B4-BE49-F238E27FC236}">
                <a16:creationId xmlns:a16="http://schemas.microsoft.com/office/drawing/2014/main" id="{2637DD65-0081-4BB0-9ADB-D1998E61E301}"/>
              </a:ext>
            </a:extLst>
          </p:cNvPr>
          <p:cNvCxnSpPr>
            <a:cxnSpLocks/>
          </p:cNvCxnSpPr>
          <p:nvPr/>
        </p:nvCxnSpPr>
        <p:spPr bwMode="auto">
          <a:xfrm>
            <a:off x="405330" y="2272823"/>
            <a:ext cx="2888587" cy="210"/>
          </a:xfrm>
          <a:prstGeom prst="straightConnector1">
            <a:avLst/>
          </a:prstGeom>
          <a:solidFill>
            <a:srgbClr val="00B8FF"/>
          </a:solidFill>
          <a:ln w="9525" cap="flat" cmpd="sng" algn="ctr">
            <a:solidFill>
              <a:schemeClr val="tx1"/>
            </a:solidFill>
            <a:prstDash val="solid"/>
            <a:round/>
            <a:headEnd type="triangle"/>
            <a:tailEnd type="triangle"/>
          </a:ln>
          <a:effectLst/>
        </p:spPr>
      </p:cxnSp>
      <p:grpSp>
        <p:nvGrpSpPr>
          <p:cNvPr id="13" name="Group 12">
            <a:extLst>
              <a:ext uri="{FF2B5EF4-FFF2-40B4-BE49-F238E27FC236}">
                <a16:creationId xmlns:a16="http://schemas.microsoft.com/office/drawing/2014/main" id="{7FC33CE3-ABE4-4C06-A932-A76ADB8A10C7}"/>
              </a:ext>
            </a:extLst>
          </p:cNvPr>
          <p:cNvGrpSpPr/>
          <p:nvPr/>
        </p:nvGrpSpPr>
        <p:grpSpPr>
          <a:xfrm>
            <a:off x="3935024" y="1681084"/>
            <a:ext cx="3955993" cy="1517208"/>
            <a:chOff x="4202959" y="1245967"/>
            <a:chExt cx="4186081" cy="1383239"/>
          </a:xfrm>
        </p:grpSpPr>
        <p:pic>
          <p:nvPicPr>
            <p:cNvPr id="23" name="Picture 22">
              <a:extLst>
                <a:ext uri="{FF2B5EF4-FFF2-40B4-BE49-F238E27FC236}">
                  <a16:creationId xmlns:a16="http://schemas.microsoft.com/office/drawing/2014/main" id="{4BEA1BF4-1B1C-4EB8-B8E8-2238E9BBDED5}"/>
                </a:ext>
              </a:extLst>
            </p:cNvPr>
            <p:cNvPicPr>
              <a:picLocks noChangeAspect="1"/>
            </p:cNvPicPr>
            <p:nvPr/>
          </p:nvPicPr>
          <p:blipFill>
            <a:blip r:embed="rId3"/>
            <a:stretch>
              <a:fillRect/>
            </a:stretch>
          </p:blipFill>
          <p:spPr>
            <a:xfrm>
              <a:off x="4365015" y="2278802"/>
              <a:ext cx="2552266" cy="350404"/>
            </a:xfrm>
            <a:prstGeom prst="rect">
              <a:avLst/>
            </a:prstGeom>
          </p:spPr>
        </p:pic>
        <p:pic>
          <p:nvPicPr>
            <p:cNvPr id="14" name="Picture 13">
              <a:extLst>
                <a:ext uri="{FF2B5EF4-FFF2-40B4-BE49-F238E27FC236}">
                  <a16:creationId xmlns:a16="http://schemas.microsoft.com/office/drawing/2014/main" id="{B70EB27C-35F2-41BA-9787-0A295D5F98CB}"/>
                </a:ext>
              </a:extLst>
            </p:cNvPr>
            <p:cNvPicPr>
              <a:picLocks noChangeAspect="1"/>
            </p:cNvPicPr>
            <p:nvPr/>
          </p:nvPicPr>
          <p:blipFill>
            <a:blip r:embed="rId4"/>
            <a:stretch>
              <a:fillRect/>
            </a:stretch>
          </p:blipFill>
          <p:spPr>
            <a:xfrm>
              <a:off x="4202959" y="1245967"/>
              <a:ext cx="2892779" cy="798926"/>
            </a:xfrm>
            <a:prstGeom prst="rect">
              <a:avLst/>
            </a:prstGeom>
          </p:spPr>
        </p:pic>
        <p:grpSp>
          <p:nvGrpSpPr>
            <p:cNvPr id="19" name="Group 18">
              <a:extLst>
                <a:ext uri="{FF2B5EF4-FFF2-40B4-BE49-F238E27FC236}">
                  <a16:creationId xmlns:a16="http://schemas.microsoft.com/office/drawing/2014/main" id="{AE071EA5-2427-4103-92D9-FF5D90CB5916}"/>
                </a:ext>
              </a:extLst>
            </p:cNvPr>
            <p:cNvGrpSpPr/>
            <p:nvPr/>
          </p:nvGrpSpPr>
          <p:grpSpPr>
            <a:xfrm>
              <a:off x="4353201" y="1836518"/>
              <a:ext cx="4035839" cy="413363"/>
              <a:chOff x="6421188" y="2215404"/>
              <a:chExt cx="4035839" cy="413363"/>
            </a:xfrm>
          </p:grpSpPr>
          <p:pic>
            <p:nvPicPr>
              <p:cNvPr id="18" name="Picture 17">
                <a:extLst>
                  <a:ext uri="{FF2B5EF4-FFF2-40B4-BE49-F238E27FC236}">
                    <a16:creationId xmlns:a16="http://schemas.microsoft.com/office/drawing/2014/main" id="{80B7951D-43A5-4F9E-8E36-E974CE8505EF}"/>
                  </a:ext>
                </a:extLst>
              </p:cNvPr>
              <p:cNvPicPr>
                <a:picLocks noChangeAspect="1"/>
              </p:cNvPicPr>
              <p:nvPr/>
            </p:nvPicPr>
            <p:blipFill>
              <a:blip r:embed="rId5"/>
              <a:stretch>
                <a:fillRect/>
              </a:stretch>
            </p:blipFill>
            <p:spPr>
              <a:xfrm>
                <a:off x="8640763" y="2275901"/>
                <a:ext cx="1816264" cy="305253"/>
              </a:xfrm>
              <a:prstGeom prst="rect">
                <a:avLst/>
              </a:prstGeom>
            </p:spPr>
          </p:pic>
          <p:pic>
            <p:nvPicPr>
              <p:cNvPr id="16" name="Picture 15">
                <a:extLst>
                  <a:ext uri="{FF2B5EF4-FFF2-40B4-BE49-F238E27FC236}">
                    <a16:creationId xmlns:a16="http://schemas.microsoft.com/office/drawing/2014/main" id="{57A72611-ED74-43AF-B0BE-E5B66C853920}"/>
                  </a:ext>
                </a:extLst>
              </p:cNvPr>
              <p:cNvPicPr>
                <a:picLocks noChangeAspect="1"/>
              </p:cNvPicPr>
              <p:nvPr/>
            </p:nvPicPr>
            <p:blipFill>
              <a:blip r:embed="rId6"/>
              <a:stretch>
                <a:fillRect/>
              </a:stretch>
            </p:blipFill>
            <p:spPr>
              <a:xfrm>
                <a:off x="6421188" y="2215404"/>
                <a:ext cx="2340054" cy="413363"/>
              </a:xfrm>
              <a:prstGeom prst="rect">
                <a:avLst/>
              </a:prstGeom>
            </p:spPr>
          </p:pic>
        </p:grpSp>
      </p:grpSp>
      <p:sp>
        <p:nvSpPr>
          <p:cNvPr id="71" name="TextBox 70">
            <a:extLst>
              <a:ext uri="{FF2B5EF4-FFF2-40B4-BE49-F238E27FC236}">
                <a16:creationId xmlns:a16="http://schemas.microsoft.com/office/drawing/2014/main" id="{BCEE2C91-EDE5-479B-BD8B-7A4756326EDA}"/>
              </a:ext>
            </a:extLst>
          </p:cNvPr>
          <p:cNvSpPr txBox="1"/>
          <p:nvPr/>
        </p:nvSpPr>
        <p:spPr>
          <a:xfrm>
            <a:off x="8135336" y="1826778"/>
            <a:ext cx="3157975" cy="1046440"/>
          </a:xfrm>
          <a:prstGeom prst="rect">
            <a:avLst/>
          </a:prstGeom>
          <a:noFill/>
        </p:spPr>
        <p:txBody>
          <a:bodyPr wrap="square">
            <a:spAutoFit/>
          </a:bodyPr>
          <a:lstStyle/>
          <a:p>
            <a:r>
              <a:rPr lang="en-US" sz="1400">
                <a:solidFill>
                  <a:schemeClr val="tx2"/>
                </a:solidFill>
              </a:rPr>
              <a:t>Basic TF size:</a:t>
            </a:r>
          </a:p>
          <a:p>
            <a:pPr marL="171450" indent="-171450">
              <a:buFont typeface="Arial" panose="020B0604020202020204" pitchFamily="34" charset="0"/>
              <a:buChar char="•"/>
            </a:pPr>
            <a:r>
              <a:rPr lang="en-US" sz="1200">
                <a:solidFill>
                  <a:schemeClr val="tx2"/>
                </a:solidFill>
              </a:rPr>
              <a:t>20 (HDR) + 8 (C. Info) + X*(5+1) (U. Info)</a:t>
            </a:r>
            <a:endParaRPr lang="en-US" sz="1400">
              <a:solidFill>
                <a:schemeClr val="tx2"/>
              </a:solidFill>
            </a:endParaRPr>
          </a:p>
          <a:p>
            <a:pPr marL="285750">
              <a:buFont typeface="Arial" panose="020B0604020202020204" pitchFamily="34" charset="0"/>
              <a:buChar char="•"/>
            </a:pPr>
            <a:r>
              <a:rPr lang="en-US" sz="1200">
                <a:solidFill>
                  <a:schemeClr val="tx2"/>
                </a:solidFill>
              </a:rPr>
              <a:t> 4 users: 28+24=52 bytes</a:t>
            </a:r>
          </a:p>
          <a:p>
            <a:pPr marL="285750">
              <a:buFont typeface="Arial" panose="020B0604020202020204" pitchFamily="34" charset="0"/>
              <a:buChar char="•"/>
            </a:pPr>
            <a:r>
              <a:rPr lang="en-US" sz="1200">
                <a:solidFill>
                  <a:schemeClr val="tx2"/>
                </a:solidFill>
              </a:rPr>
              <a:t> 8 users: 28+48=72 bytes</a:t>
            </a:r>
          </a:p>
          <a:p>
            <a:pPr marL="285750">
              <a:buFont typeface="Arial" panose="020B0604020202020204" pitchFamily="34" charset="0"/>
              <a:buChar char="•"/>
            </a:pPr>
            <a:r>
              <a:rPr lang="en-US" sz="1200">
                <a:solidFill>
                  <a:schemeClr val="tx2"/>
                </a:solidFill>
              </a:rPr>
              <a:t> 16 users: 28+96=124 bytes</a:t>
            </a:r>
            <a:endParaRPr lang="en-US" sz="1200"/>
          </a:p>
        </p:txBody>
      </p:sp>
      <p:sp>
        <p:nvSpPr>
          <p:cNvPr id="73" name="TextBox 72">
            <a:extLst>
              <a:ext uri="{FF2B5EF4-FFF2-40B4-BE49-F238E27FC236}">
                <a16:creationId xmlns:a16="http://schemas.microsoft.com/office/drawing/2014/main" id="{D22C2251-8497-4D56-84B9-C3339A2CCEA2}"/>
              </a:ext>
            </a:extLst>
          </p:cNvPr>
          <p:cNvSpPr txBox="1"/>
          <p:nvPr/>
        </p:nvSpPr>
        <p:spPr>
          <a:xfrm>
            <a:off x="11237282" y="2329795"/>
            <a:ext cx="789490" cy="246221"/>
          </a:xfrm>
          <a:prstGeom prst="rect">
            <a:avLst/>
          </a:prstGeom>
          <a:noFill/>
        </p:spPr>
        <p:txBody>
          <a:bodyPr wrap="square">
            <a:spAutoFit/>
          </a:bodyPr>
          <a:lstStyle/>
          <a:p>
            <a:r>
              <a:rPr lang="en-US" sz="1000">
                <a:solidFill>
                  <a:schemeClr val="tx2"/>
                </a:solidFill>
              </a:rPr>
              <a:t>@ MCS 0</a:t>
            </a:r>
            <a:endParaRPr lang="en-US" sz="1000"/>
          </a:p>
        </p:txBody>
      </p:sp>
      <p:sp>
        <p:nvSpPr>
          <p:cNvPr id="64" name="Right Brace 63">
            <a:extLst>
              <a:ext uri="{FF2B5EF4-FFF2-40B4-BE49-F238E27FC236}">
                <a16:creationId xmlns:a16="http://schemas.microsoft.com/office/drawing/2014/main" id="{304F92ED-90E6-4B04-801E-AE148FBE55AA}"/>
              </a:ext>
            </a:extLst>
          </p:cNvPr>
          <p:cNvSpPr/>
          <p:nvPr/>
        </p:nvSpPr>
        <p:spPr bwMode="auto">
          <a:xfrm>
            <a:off x="9368118" y="3623186"/>
            <a:ext cx="361711" cy="1540485"/>
          </a:xfrm>
          <a:prstGeom prst="righ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5" name="TextBox 64">
            <a:extLst>
              <a:ext uri="{FF2B5EF4-FFF2-40B4-BE49-F238E27FC236}">
                <a16:creationId xmlns:a16="http://schemas.microsoft.com/office/drawing/2014/main" id="{DF117BFA-602A-40B3-9294-46452F845619}"/>
              </a:ext>
            </a:extLst>
          </p:cNvPr>
          <p:cNvSpPr txBox="1"/>
          <p:nvPr/>
        </p:nvSpPr>
        <p:spPr>
          <a:xfrm>
            <a:off x="9753289" y="4235321"/>
            <a:ext cx="2211113" cy="307777"/>
          </a:xfrm>
          <a:prstGeom prst="rect">
            <a:avLst/>
          </a:prstGeom>
          <a:noFill/>
        </p:spPr>
        <p:txBody>
          <a:bodyPr wrap="square">
            <a:spAutoFit/>
          </a:bodyPr>
          <a:lstStyle/>
          <a:p>
            <a:r>
              <a:rPr kumimoji="0" lang="en-US" sz="1400" b="0" i="0" u="none" strike="noStrike" kern="1200" cap="none" spc="0" normalizeH="0" baseline="0" noProof="0">
                <a:ln>
                  <a:noFill/>
                </a:ln>
                <a:solidFill>
                  <a:srgbClr val="FF0000"/>
                </a:solidFill>
                <a:effectLst/>
                <a:uLnTx/>
                <a:uFillTx/>
                <a:latin typeface="Times New Roman" pitchFamily="16" charset="0"/>
                <a:ea typeface="MS Gothic" charset="-128"/>
                <a:cs typeface="+mn-cs"/>
              </a:rPr>
              <a:t>static or semi-static pattern</a:t>
            </a:r>
            <a:endParaRPr lang="en-US" sz="1400">
              <a:solidFill>
                <a:srgbClr val="FF0000"/>
              </a:solidFill>
            </a:endParaRPr>
          </a:p>
        </p:txBody>
      </p: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98B99608-74ED-43AE-DF29-F749ED683F05}"/>
                  </a:ext>
                </a:extLst>
              </p:cNvPr>
              <p:cNvSpPr txBox="1"/>
              <p:nvPr/>
            </p:nvSpPr>
            <p:spPr>
              <a:xfrm>
                <a:off x="525135" y="4920641"/>
                <a:ext cx="2835216" cy="353815"/>
              </a:xfrm>
              <a:prstGeom prst="rect">
                <a:avLst/>
              </a:prstGeom>
              <a:noFill/>
            </p:spPr>
            <p:txBody>
              <a:bodyPr wrap="square" rtlCol="0">
                <a:spAutoFit/>
              </a:bodyPr>
              <a:lstStyle/>
              <a:p>
                <a:r>
                  <a:rPr lang="en-US" sz="1100" dirty="0">
                    <a:solidFill>
                      <a:schemeClr val="tx2"/>
                    </a:solidFill>
                  </a:rPr>
                  <a:t>Overhead </a:t>
                </a:r>
                <a14:m>
                  <m:oMath xmlns:m="http://schemas.openxmlformats.org/officeDocument/2006/math">
                    <m:r>
                      <a:rPr lang="en-US" sz="1100" i="1" smtClean="0">
                        <a:solidFill>
                          <a:schemeClr val="tx2"/>
                        </a:solidFill>
                        <a:latin typeface="Cambria Math" panose="02040503050406030204" pitchFamily="18" charset="0"/>
                        <a:ea typeface="Cambria Math" panose="02040503050406030204" pitchFamily="18" charset="0"/>
                      </a:rPr>
                      <m:t>=</m:t>
                    </m:r>
                    <m:f>
                      <m:fPr>
                        <m:ctrlPr>
                          <a:rPr lang="en-US" sz="1100" i="1" smtClean="0">
                            <a:solidFill>
                              <a:schemeClr val="tx2"/>
                            </a:solidFill>
                            <a:latin typeface="Cambria Math" panose="02040503050406030204" pitchFamily="18" charset="0"/>
                            <a:ea typeface="Cambria Math" panose="02040503050406030204" pitchFamily="18" charset="0"/>
                          </a:rPr>
                        </m:ctrlPr>
                      </m:fPr>
                      <m:num>
                        <m:sSub>
                          <m:sSubPr>
                            <m:ctrlPr>
                              <a:rPr lang="en-US" sz="1100" b="0" i="1" smtClean="0">
                                <a:solidFill>
                                  <a:schemeClr val="tx2"/>
                                </a:solidFill>
                                <a:latin typeface="Cambria Math" panose="02040503050406030204" pitchFamily="18" charset="0"/>
                                <a:ea typeface="Cambria Math" panose="02040503050406030204" pitchFamily="18" charset="0"/>
                              </a:rPr>
                            </m:ctrlPr>
                          </m:sSubPr>
                          <m:e>
                            <m:r>
                              <a:rPr lang="en-US" sz="1100" b="0" i="1" smtClean="0">
                                <a:solidFill>
                                  <a:schemeClr val="tx2"/>
                                </a:solidFill>
                                <a:latin typeface="Cambria Math" panose="02040503050406030204" pitchFamily="18" charset="0"/>
                                <a:ea typeface="Cambria Math" panose="02040503050406030204" pitchFamily="18" charset="0"/>
                              </a:rPr>
                              <m:t>𝑇</m:t>
                            </m:r>
                          </m:e>
                          <m:sub>
                            <m:r>
                              <a:rPr lang="en-US" sz="1100" b="0" i="1" smtClean="0">
                                <a:solidFill>
                                  <a:schemeClr val="tx2"/>
                                </a:solidFill>
                                <a:latin typeface="Cambria Math" panose="02040503050406030204" pitchFamily="18" charset="0"/>
                                <a:ea typeface="Cambria Math" panose="02040503050406030204" pitchFamily="18" charset="0"/>
                              </a:rPr>
                              <m:t>𝑈𝐿</m:t>
                            </m:r>
                          </m:sub>
                        </m:sSub>
                        <m:r>
                          <a:rPr lang="en-US" sz="1100" b="0" i="1" smtClean="0">
                            <a:solidFill>
                              <a:schemeClr val="tx2"/>
                            </a:solidFill>
                            <a:latin typeface="Cambria Math" panose="02040503050406030204" pitchFamily="18" charset="0"/>
                            <a:ea typeface="Cambria Math" panose="02040503050406030204" pitchFamily="18" charset="0"/>
                          </a:rPr>
                          <m:t>−</m:t>
                        </m:r>
                        <m:sSub>
                          <m:sSubPr>
                            <m:ctrlPr>
                              <a:rPr lang="en-US" sz="1100" b="0" i="1" smtClean="0">
                                <a:solidFill>
                                  <a:schemeClr val="tx2"/>
                                </a:solidFill>
                                <a:latin typeface="Cambria Math" panose="02040503050406030204" pitchFamily="18" charset="0"/>
                                <a:ea typeface="Cambria Math" panose="02040503050406030204" pitchFamily="18" charset="0"/>
                              </a:rPr>
                            </m:ctrlPr>
                          </m:sSubPr>
                          <m:e>
                            <m:r>
                              <a:rPr lang="en-US" sz="1100" b="0" i="1" smtClean="0">
                                <a:solidFill>
                                  <a:schemeClr val="tx2"/>
                                </a:solidFill>
                                <a:latin typeface="Cambria Math" panose="02040503050406030204" pitchFamily="18" charset="0"/>
                                <a:ea typeface="Cambria Math" panose="02040503050406030204" pitchFamily="18" charset="0"/>
                              </a:rPr>
                              <m:t>𝑇</m:t>
                            </m:r>
                          </m:e>
                          <m:sub>
                            <m:r>
                              <a:rPr lang="en-US" sz="1100" b="0" i="1" smtClean="0">
                                <a:solidFill>
                                  <a:schemeClr val="tx2"/>
                                </a:solidFill>
                                <a:latin typeface="Cambria Math" panose="02040503050406030204" pitchFamily="18" charset="0"/>
                                <a:ea typeface="Cambria Math" panose="02040503050406030204" pitchFamily="18" charset="0"/>
                              </a:rPr>
                              <m:t>𝐷𝑎𝑡𝑎</m:t>
                            </m:r>
                          </m:sub>
                        </m:sSub>
                      </m:num>
                      <m:den>
                        <m:sSub>
                          <m:sSubPr>
                            <m:ctrlPr>
                              <a:rPr lang="en-US" sz="1100" i="1" smtClean="0">
                                <a:solidFill>
                                  <a:schemeClr val="tx2"/>
                                </a:solidFill>
                                <a:latin typeface="Cambria Math" panose="02040503050406030204" pitchFamily="18" charset="0"/>
                                <a:ea typeface="Cambria Math" panose="02040503050406030204" pitchFamily="18" charset="0"/>
                              </a:rPr>
                            </m:ctrlPr>
                          </m:sSubPr>
                          <m:e>
                            <m:r>
                              <a:rPr lang="en-US" sz="1100" b="0" i="1" smtClean="0">
                                <a:solidFill>
                                  <a:schemeClr val="tx2"/>
                                </a:solidFill>
                                <a:latin typeface="Cambria Math" panose="02040503050406030204" pitchFamily="18" charset="0"/>
                                <a:ea typeface="Cambria Math" panose="02040503050406030204" pitchFamily="18" charset="0"/>
                              </a:rPr>
                              <m:t>𝑇</m:t>
                            </m:r>
                          </m:e>
                          <m:sub>
                            <m:r>
                              <a:rPr lang="en-US" sz="1100" b="0" i="1" smtClean="0">
                                <a:solidFill>
                                  <a:schemeClr val="tx2"/>
                                </a:solidFill>
                                <a:latin typeface="Cambria Math" panose="02040503050406030204" pitchFamily="18" charset="0"/>
                                <a:ea typeface="Cambria Math" panose="02040503050406030204" pitchFamily="18" charset="0"/>
                              </a:rPr>
                              <m:t>𝑈𝐿</m:t>
                            </m:r>
                          </m:sub>
                        </m:sSub>
                      </m:den>
                    </m:f>
                    <m:r>
                      <a:rPr lang="en-US" sz="1100" b="0" i="1" smtClean="0">
                        <a:solidFill>
                          <a:schemeClr val="tx2"/>
                        </a:solidFill>
                        <a:latin typeface="Cambria Math" panose="02040503050406030204" pitchFamily="18" charset="0"/>
                        <a:ea typeface="Cambria Math" panose="02040503050406030204" pitchFamily="18" charset="0"/>
                      </a:rPr>
                      <m:t>=</m:t>
                    </m:r>
                    <m:f>
                      <m:fPr>
                        <m:ctrlPr>
                          <a:rPr lang="en-US" sz="1100" b="0" i="1" smtClean="0">
                            <a:solidFill>
                              <a:schemeClr val="tx2"/>
                            </a:solidFill>
                            <a:latin typeface="Cambria Math" panose="02040503050406030204" pitchFamily="18" charset="0"/>
                            <a:ea typeface="Cambria Math" panose="02040503050406030204" pitchFamily="18" charset="0"/>
                          </a:rPr>
                        </m:ctrlPr>
                      </m:fPr>
                      <m:num>
                        <m:r>
                          <a:rPr lang="en-US" sz="1100" b="0" i="1" smtClean="0">
                            <a:solidFill>
                              <a:schemeClr val="tx2"/>
                            </a:solidFill>
                            <a:latin typeface="Cambria Math" panose="02040503050406030204" pitchFamily="18" charset="0"/>
                            <a:ea typeface="Cambria Math" panose="02040503050406030204" pitchFamily="18" charset="0"/>
                          </a:rPr>
                          <m:t>413</m:t>
                        </m:r>
                      </m:num>
                      <m:den>
                        <m:r>
                          <a:rPr lang="en-US" sz="1100" b="0" i="1" smtClean="0">
                            <a:solidFill>
                              <a:schemeClr val="tx2"/>
                            </a:solidFill>
                            <a:latin typeface="Cambria Math" panose="02040503050406030204" pitchFamily="18" charset="0"/>
                            <a:ea typeface="Cambria Math" panose="02040503050406030204" pitchFamily="18" charset="0"/>
                          </a:rPr>
                          <m:t>658</m:t>
                        </m:r>
                      </m:den>
                    </m:f>
                    <m:r>
                      <a:rPr lang="en-US" sz="1100" b="0" i="1" smtClean="0">
                        <a:solidFill>
                          <a:schemeClr val="tx2"/>
                        </a:solidFill>
                        <a:latin typeface="Cambria Math" panose="02040503050406030204" pitchFamily="18" charset="0"/>
                        <a:ea typeface="Cambria Math" panose="02040503050406030204" pitchFamily="18" charset="0"/>
                      </a:rPr>
                      <m:t>=0.62</m:t>
                    </m:r>
                  </m:oMath>
                </a14:m>
                <a:endParaRPr lang="en-US" sz="1100" dirty="0">
                  <a:solidFill>
                    <a:schemeClr val="tx2"/>
                  </a:solidFill>
                </a:endParaRPr>
              </a:p>
            </p:txBody>
          </p:sp>
        </mc:Choice>
        <mc:Fallback xmlns="">
          <p:sp>
            <p:nvSpPr>
              <p:cNvPr id="17" name="TextBox 16">
                <a:extLst>
                  <a:ext uri="{FF2B5EF4-FFF2-40B4-BE49-F238E27FC236}">
                    <a16:creationId xmlns:a16="http://schemas.microsoft.com/office/drawing/2014/main" id="{98B99608-74ED-43AE-DF29-F749ED683F05}"/>
                  </a:ext>
                </a:extLst>
              </p:cNvPr>
              <p:cNvSpPr txBox="1">
                <a:spLocks noRot="1" noChangeAspect="1" noMove="1" noResize="1" noEditPoints="1" noAdjustHandles="1" noChangeArrowheads="1" noChangeShapeType="1" noTextEdit="1"/>
              </p:cNvSpPr>
              <p:nvPr/>
            </p:nvSpPr>
            <p:spPr>
              <a:xfrm>
                <a:off x="525135" y="4920641"/>
                <a:ext cx="2835216" cy="353815"/>
              </a:xfrm>
              <a:prstGeom prst="rect">
                <a:avLst/>
              </a:prstGeom>
              <a:blipFill>
                <a:blip r:embed="rId8"/>
                <a:stretch>
                  <a:fillRect/>
                </a:stretch>
              </a:blipFill>
            </p:spPr>
            <p:txBody>
              <a:bodyPr/>
              <a:lstStyle/>
              <a:p>
                <a:r>
                  <a:rPr lang="en-US">
                    <a:noFill/>
                  </a:rPr>
                  <a:t> </a:t>
                </a:r>
              </a:p>
            </p:txBody>
          </p:sp>
        </mc:Fallback>
      </mc:AlternateContent>
      <p:sp>
        <p:nvSpPr>
          <p:cNvPr id="20" name="TextBox 19">
            <a:extLst>
              <a:ext uri="{FF2B5EF4-FFF2-40B4-BE49-F238E27FC236}">
                <a16:creationId xmlns:a16="http://schemas.microsoft.com/office/drawing/2014/main" id="{F9F95A45-27A9-2AF6-2FC2-31BC87CA9864}"/>
              </a:ext>
            </a:extLst>
          </p:cNvPr>
          <p:cNvSpPr txBox="1"/>
          <p:nvPr/>
        </p:nvSpPr>
        <p:spPr>
          <a:xfrm>
            <a:off x="525135" y="5341743"/>
            <a:ext cx="3023651" cy="877163"/>
          </a:xfrm>
          <a:prstGeom prst="rect">
            <a:avLst/>
          </a:prstGeom>
          <a:noFill/>
        </p:spPr>
        <p:txBody>
          <a:bodyPr wrap="square" rtlCol="0">
            <a:spAutoFit/>
          </a:bodyPr>
          <a:lstStyle/>
          <a:p>
            <a:pPr>
              <a:spcBef>
                <a:spcPts val="600"/>
              </a:spcBef>
            </a:pPr>
            <a:r>
              <a:rPr lang="en-US" sz="900" dirty="0">
                <a:solidFill>
                  <a:schemeClr val="tx2"/>
                </a:solidFill>
              </a:rPr>
              <a:t>OTA overhead is of the same order as data TX time, e.g. </a:t>
            </a:r>
          </a:p>
          <a:p>
            <a:pPr>
              <a:spcBef>
                <a:spcPts val="600"/>
              </a:spcBef>
            </a:pPr>
            <a:r>
              <a:rPr lang="en-US" sz="900" dirty="0">
                <a:solidFill>
                  <a:schemeClr val="tx2"/>
                </a:solidFill>
              </a:rPr>
              <a:t>~60%, 256B and 20Mhz @MCS8 </a:t>
            </a:r>
          </a:p>
          <a:p>
            <a:pPr>
              <a:spcBef>
                <a:spcPts val="600"/>
              </a:spcBef>
            </a:pPr>
            <a:r>
              <a:rPr lang="en-US" sz="900" dirty="0">
                <a:solidFill>
                  <a:schemeClr val="tx2"/>
                </a:solidFill>
              </a:rPr>
              <a:t>~80%, 256B and 80Mhz @MCS8</a:t>
            </a:r>
          </a:p>
          <a:p>
            <a:pPr>
              <a:spcBef>
                <a:spcPts val="600"/>
              </a:spcBef>
            </a:pPr>
            <a:r>
              <a:rPr lang="en-US" sz="900" dirty="0">
                <a:solidFill>
                  <a:schemeClr val="tx2"/>
                </a:solidFill>
              </a:rPr>
              <a:t>~40%, 10Kb and 80Mhz @MCS8</a:t>
            </a:r>
          </a:p>
        </p:txBody>
      </p:sp>
    </p:spTree>
    <p:extLst>
      <p:ext uri="{BB962C8B-B14F-4D97-AF65-F5344CB8AC3E}">
        <p14:creationId xmlns:p14="http://schemas.microsoft.com/office/powerpoint/2010/main" val="2793778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46B92-3B30-E4AF-88E0-347F9674B5E7}"/>
              </a:ext>
            </a:extLst>
          </p:cNvPr>
          <p:cNvSpPr>
            <a:spLocks noGrp="1"/>
          </p:cNvSpPr>
          <p:nvPr>
            <p:ph type="title"/>
          </p:nvPr>
        </p:nvSpPr>
        <p:spPr/>
        <p:txBody>
          <a:bodyPr/>
          <a:lstStyle/>
          <a:p>
            <a:r>
              <a:rPr lang="en-US" dirty="0"/>
              <a:t>Proposal 2:</a:t>
            </a:r>
            <a:r>
              <a:rPr lang="en-US" dirty="0">
                <a:solidFill>
                  <a:schemeClr val="tx1"/>
                </a:solidFill>
              </a:rPr>
              <a:t> The need for OTA optimization</a:t>
            </a:r>
            <a:endParaRPr lang="en-US" dirty="0"/>
          </a:p>
        </p:txBody>
      </p:sp>
      <p:sp>
        <p:nvSpPr>
          <p:cNvPr id="3" name="Date Placeholder 2">
            <a:extLst>
              <a:ext uri="{FF2B5EF4-FFF2-40B4-BE49-F238E27FC236}">
                <a16:creationId xmlns:a16="http://schemas.microsoft.com/office/drawing/2014/main" id="{8E9A8D17-C1DF-F6D4-DA22-68BF007A27DE}"/>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2AB1DA80-3C4B-3516-1D12-5E755D9AC767}"/>
              </a:ext>
            </a:extLst>
          </p:cNvPr>
          <p:cNvSpPr>
            <a:spLocks noGrp="1"/>
          </p:cNvSpPr>
          <p:nvPr>
            <p:ph type="ftr" idx="11"/>
          </p:nvPr>
        </p:nvSpPr>
        <p:spPr/>
        <p:txBody>
          <a:bodyPr/>
          <a:lstStyle/>
          <a:p>
            <a:r>
              <a:rPr lang="en-GB" dirty="0"/>
              <a:t>Dmitry Akhmetov et al. , Intel Corporation</a:t>
            </a:r>
          </a:p>
        </p:txBody>
      </p:sp>
      <p:sp>
        <p:nvSpPr>
          <p:cNvPr id="5" name="Slide Number Placeholder 4">
            <a:extLst>
              <a:ext uri="{FF2B5EF4-FFF2-40B4-BE49-F238E27FC236}">
                <a16:creationId xmlns:a16="http://schemas.microsoft.com/office/drawing/2014/main" id="{0E1B22AF-F18D-5751-3979-4C1722CB9E71}"/>
              </a:ext>
            </a:extLst>
          </p:cNvPr>
          <p:cNvSpPr>
            <a:spLocks noGrp="1"/>
          </p:cNvSpPr>
          <p:nvPr>
            <p:ph type="sldNum" idx="12"/>
          </p:nvPr>
        </p:nvSpPr>
        <p:spPr/>
        <p:txBody>
          <a:bodyPr/>
          <a:lstStyle/>
          <a:p>
            <a:r>
              <a:rPr lang="en-GB"/>
              <a:t>Slide </a:t>
            </a:r>
            <a:fld id="{06B781AF-4CCF-49B0-A572-DE54FBE5D942}" type="slidenum">
              <a:rPr lang="en-GB" smtClean="0"/>
              <a:pPr/>
              <a:t>8</a:t>
            </a:fld>
            <a:endParaRPr lang="en-GB"/>
          </a:p>
        </p:txBody>
      </p:sp>
      <p:sp>
        <p:nvSpPr>
          <p:cNvPr id="7" name="TextBox 6">
            <a:extLst>
              <a:ext uri="{FF2B5EF4-FFF2-40B4-BE49-F238E27FC236}">
                <a16:creationId xmlns:a16="http://schemas.microsoft.com/office/drawing/2014/main" id="{37A6DC72-87E6-4397-93CC-A7CA5A983B6C}"/>
              </a:ext>
            </a:extLst>
          </p:cNvPr>
          <p:cNvSpPr txBox="1"/>
          <p:nvPr/>
        </p:nvSpPr>
        <p:spPr>
          <a:xfrm>
            <a:off x="1057916" y="2808807"/>
            <a:ext cx="10591458" cy="1938992"/>
          </a:xfrm>
          <a:prstGeom prst="rect">
            <a:avLst/>
          </a:prstGeom>
          <a:noFill/>
        </p:spPr>
        <p:txBody>
          <a:bodyPr wrap="square" rtlCol="0">
            <a:spAutoFit/>
          </a:bodyPr>
          <a:lstStyle/>
          <a:p>
            <a:r>
              <a:rPr lang="en-US" dirty="0">
                <a:solidFill>
                  <a:schemeClr val="tx1"/>
                </a:solidFill>
              </a:rPr>
              <a:t>Something that is not changing should not be repeated</a:t>
            </a:r>
          </a:p>
          <a:p>
            <a:endParaRPr lang="en-US" dirty="0">
              <a:solidFill>
                <a:schemeClr val="tx1"/>
              </a:solidFill>
            </a:endParaRPr>
          </a:p>
          <a:p>
            <a:r>
              <a:rPr lang="en-US" dirty="0">
                <a:solidFill>
                  <a:schemeClr val="tx1"/>
                </a:solidFill>
              </a:rPr>
              <a:t>Assign resources\parameters prior to actual frame exchange</a:t>
            </a:r>
          </a:p>
          <a:p>
            <a:r>
              <a:rPr lang="en-US" dirty="0">
                <a:solidFill>
                  <a:schemeClr val="tx1"/>
                </a:solidFill>
              </a:rPr>
              <a:t>Use compressed indication to reference the assigned parameters</a:t>
            </a:r>
          </a:p>
          <a:p>
            <a:r>
              <a:rPr lang="en-US" dirty="0">
                <a:solidFill>
                  <a:schemeClr val="tx1"/>
                </a:solidFill>
              </a:rPr>
              <a:t>Reuse assigned resources/parameters when needed</a:t>
            </a:r>
          </a:p>
        </p:txBody>
      </p:sp>
    </p:spTree>
    <p:extLst>
      <p:ext uri="{BB962C8B-B14F-4D97-AF65-F5344CB8AC3E}">
        <p14:creationId xmlns:p14="http://schemas.microsoft.com/office/powerpoint/2010/main" val="3157214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7655D8D6-4C94-4C2E-89C3-E6E86ADBBE0B}"/>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B2B0FE0B-E98F-451C-8964-5E40BF0BADDF}"/>
              </a:ext>
            </a:extLst>
          </p:cNvPr>
          <p:cNvSpPr>
            <a:spLocks noGrp="1"/>
          </p:cNvSpPr>
          <p:nvPr>
            <p:ph type="ftr" idx="11"/>
          </p:nvPr>
        </p:nvSpPr>
        <p:spPr/>
        <p:txBody>
          <a:bodyPr/>
          <a:lstStyle/>
          <a:p>
            <a:r>
              <a:rPr lang="en-GB" dirty="0"/>
              <a:t>Dmitry Akhmetov et al. , Intel Corporation</a:t>
            </a:r>
          </a:p>
        </p:txBody>
      </p:sp>
      <p:sp>
        <p:nvSpPr>
          <p:cNvPr id="5" name="Slide Number Placeholder 4">
            <a:extLst>
              <a:ext uri="{FF2B5EF4-FFF2-40B4-BE49-F238E27FC236}">
                <a16:creationId xmlns:a16="http://schemas.microsoft.com/office/drawing/2014/main" id="{735F3DA7-389D-4FAD-A849-BAF1D1196414}"/>
              </a:ext>
            </a:extLst>
          </p:cNvPr>
          <p:cNvSpPr>
            <a:spLocks noGrp="1"/>
          </p:cNvSpPr>
          <p:nvPr>
            <p:ph type="sldNum" idx="12"/>
          </p:nvPr>
        </p:nvSpPr>
        <p:spPr/>
        <p:txBody>
          <a:bodyPr/>
          <a:lstStyle/>
          <a:p>
            <a:r>
              <a:rPr lang="en-GB"/>
              <a:t>Slide </a:t>
            </a:r>
            <a:fld id="{06B781AF-4CCF-49B0-A572-DE54FBE5D942}" type="slidenum">
              <a:rPr lang="en-GB" smtClean="0"/>
              <a:pPr/>
              <a:t>9</a:t>
            </a:fld>
            <a:endParaRPr lang="en-GB"/>
          </a:p>
        </p:txBody>
      </p:sp>
      <p:sp>
        <p:nvSpPr>
          <p:cNvPr id="6" name="Title 1">
            <a:extLst>
              <a:ext uri="{FF2B5EF4-FFF2-40B4-BE49-F238E27FC236}">
                <a16:creationId xmlns:a16="http://schemas.microsoft.com/office/drawing/2014/main" id="{8E29F0BD-EEC3-434D-A6FE-93799684ECF7}"/>
              </a:ext>
            </a:extLst>
          </p:cNvPr>
          <p:cNvSpPr>
            <a:spLocks noGrp="1"/>
          </p:cNvSpPr>
          <p:nvPr>
            <p:ph type="title"/>
          </p:nvPr>
        </p:nvSpPr>
        <p:spPr>
          <a:xfrm>
            <a:off x="914401" y="685801"/>
            <a:ext cx="10361084" cy="1065213"/>
          </a:xfrm>
        </p:spPr>
        <p:txBody>
          <a:bodyPr/>
          <a:lstStyle/>
          <a:p>
            <a:r>
              <a:rPr lang="en-US" dirty="0">
                <a:solidFill>
                  <a:schemeClr val="tx1"/>
                </a:solidFill>
              </a:rPr>
              <a:t>Efficient triggering operations for WiFi8</a:t>
            </a:r>
          </a:p>
        </p:txBody>
      </p:sp>
      <p:sp>
        <p:nvSpPr>
          <p:cNvPr id="32" name="TextBox 31">
            <a:extLst>
              <a:ext uri="{FF2B5EF4-FFF2-40B4-BE49-F238E27FC236}">
                <a16:creationId xmlns:a16="http://schemas.microsoft.com/office/drawing/2014/main" id="{79B5474D-9ECF-41E0-A129-6D8370B2B8F6}"/>
              </a:ext>
            </a:extLst>
          </p:cNvPr>
          <p:cNvSpPr txBox="1"/>
          <p:nvPr/>
        </p:nvSpPr>
        <p:spPr>
          <a:xfrm>
            <a:off x="8943937" y="4105586"/>
            <a:ext cx="3159779" cy="1384995"/>
          </a:xfrm>
          <a:prstGeom prst="rect">
            <a:avLst/>
          </a:prstGeom>
          <a:noFill/>
        </p:spPr>
        <p:txBody>
          <a:bodyPr wrap="square" rtlCol="0">
            <a:spAutoFit/>
          </a:bodyPr>
          <a:lstStyle>
            <a:defPPr>
              <a:defRPr lang="en-US"/>
            </a:defPPr>
            <a:lvl1pPr marL="285750" indent="-285750">
              <a:buFont typeface="Wingdings" panose="05000000000000000000" pitchFamily="2" charset="2"/>
              <a:buChar char="Ø"/>
            </a:lvl1pPr>
            <a:lvl2pPr marL="742950" lvl="1" indent="-285750">
              <a:buFont typeface="Wingdings" panose="05000000000000000000" pitchFamily="2" charset="2"/>
              <a:buChar char="Ø"/>
            </a:lvl2pPr>
          </a:lstStyle>
          <a:p>
            <a:pPr marL="0" indent="0">
              <a:buNone/>
            </a:pPr>
            <a:r>
              <a:rPr lang="en-US" sz="2000">
                <a:solidFill>
                  <a:schemeClr val="tx1"/>
                </a:solidFill>
              </a:rPr>
              <a:t>Efficient Resource signaling </a:t>
            </a:r>
          </a:p>
          <a:p>
            <a:pPr marL="0" indent="0">
              <a:buNone/>
            </a:pPr>
            <a:endParaRPr lang="en-US" sz="2000">
              <a:solidFill>
                <a:schemeClr val="tx1"/>
              </a:solidFill>
            </a:endParaRPr>
          </a:p>
          <a:p>
            <a:pPr>
              <a:buFont typeface="Arial" panose="020B0604020202020204" pitchFamily="34" charset="0"/>
              <a:buChar char="•"/>
            </a:pPr>
            <a:r>
              <a:rPr lang="en-US" sz="1400">
                <a:solidFill>
                  <a:schemeClr val="tx1"/>
                </a:solidFill>
              </a:rPr>
              <a:t>in short(er) frames/fields using unique ID to address pre-allocated configuration(s)/STA groups</a:t>
            </a:r>
          </a:p>
        </p:txBody>
      </p:sp>
      <p:sp>
        <p:nvSpPr>
          <p:cNvPr id="7" name="Rectangle 6">
            <a:extLst>
              <a:ext uri="{FF2B5EF4-FFF2-40B4-BE49-F238E27FC236}">
                <a16:creationId xmlns:a16="http://schemas.microsoft.com/office/drawing/2014/main" id="{AFFF3443-247B-44ED-A4A6-633B80E76239}"/>
              </a:ext>
            </a:extLst>
          </p:cNvPr>
          <p:cNvSpPr/>
          <p:nvPr/>
        </p:nvSpPr>
        <p:spPr bwMode="auto">
          <a:xfrm>
            <a:off x="5497985" y="1722443"/>
            <a:ext cx="1638501" cy="27080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defTabSz="449263" eaLnBrk="0" fontAlgn="base" hangingPunct="0">
              <a:spcBef>
                <a:spcPct val="0"/>
              </a:spcBef>
              <a:spcAft>
                <a:spcPct val="0"/>
              </a:spcAft>
              <a:buClr>
                <a:srgbClr val="000000"/>
              </a:buClr>
              <a:buSzPct val="100000"/>
            </a:pPr>
            <a:r>
              <a:rPr lang="en-US" sz="1800">
                <a:solidFill>
                  <a:schemeClr val="tx1"/>
                </a:solidFill>
                <a:latin typeface="Times New Roman" pitchFamily="16" charset="0"/>
                <a:ea typeface="MS Gothic" charset="-128"/>
              </a:rPr>
              <a:t>rTWT SP1</a:t>
            </a:r>
          </a:p>
        </p:txBody>
      </p:sp>
      <p:sp>
        <p:nvSpPr>
          <p:cNvPr id="8" name="Rectangle 7">
            <a:extLst>
              <a:ext uri="{FF2B5EF4-FFF2-40B4-BE49-F238E27FC236}">
                <a16:creationId xmlns:a16="http://schemas.microsoft.com/office/drawing/2014/main" id="{50BFFEB1-F9F3-4DD1-BA42-5E84F1D2E1AA}"/>
              </a:ext>
            </a:extLst>
          </p:cNvPr>
          <p:cNvSpPr/>
          <p:nvPr/>
        </p:nvSpPr>
        <p:spPr bwMode="auto">
          <a:xfrm>
            <a:off x="9913919" y="1723499"/>
            <a:ext cx="1638501" cy="27080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defTabSz="449263" eaLnBrk="0" fontAlgn="base" hangingPunct="0">
              <a:spcBef>
                <a:spcPct val="0"/>
              </a:spcBef>
              <a:spcAft>
                <a:spcPct val="0"/>
              </a:spcAft>
              <a:buClr>
                <a:srgbClr val="000000"/>
              </a:buClr>
              <a:buSzPct val="100000"/>
            </a:pPr>
            <a:r>
              <a:rPr lang="en-US" sz="1800">
                <a:solidFill>
                  <a:schemeClr val="tx1"/>
                </a:solidFill>
                <a:latin typeface="Times New Roman" pitchFamily="16" charset="0"/>
                <a:ea typeface="MS Gothic" charset="-128"/>
              </a:rPr>
              <a:t>rTWT </a:t>
            </a:r>
            <a:r>
              <a:rPr lang="en-US" sz="1800" err="1">
                <a:solidFill>
                  <a:schemeClr val="tx1"/>
                </a:solidFill>
                <a:latin typeface="Times New Roman" pitchFamily="16" charset="0"/>
                <a:ea typeface="MS Gothic" charset="-128"/>
              </a:rPr>
              <a:t>SPx</a:t>
            </a:r>
            <a:endParaRPr lang="en-US" sz="1800">
              <a:solidFill>
                <a:schemeClr val="tx1"/>
              </a:solidFill>
              <a:latin typeface="Times New Roman" pitchFamily="16" charset="0"/>
              <a:ea typeface="MS Gothic" charset="-128"/>
            </a:endParaRPr>
          </a:p>
        </p:txBody>
      </p:sp>
      <p:sp>
        <p:nvSpPr>
          <p:cNvPr id="9" name="Rectangle 8">
            <a:extLst>
              <a:ext uri="{FF2B5EF4-FFF2-40B4-BE49-F238E27FC236}">
                <a16:creationId xmlns:a16="http://schemas.microsoft.com/office/drawing/2014/main" id="{F11DAC8D-C05C-42CC-8E17-8CD03005F575}"/>
              </a:ext>
            </a:extLst>
          </p:cNvPr>
          <p:cNvSpPr/>
          <p:nvPr/>
        </p:nvSpPr>
        <p:spPr bwMode="auto">
          <a:xfrm>
            <a:off x="7149418" y="1692864"/>
            <a:ext cx="577888" cy="278677"/>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defTabSz="449263" eaLnBrk="0" fontAlgn="base" hangingPunct="0">
              <a:spcBef>
                <a:spcPct val="0"/>
              </a:spcBef>
              <a:spcAft>
                <a:spcPct val="0"/>
              </a:spcAft>
              <a:buClr>
                <a:srgbClr val="000000"/>
              </a:buClr>
              <a:buSzPct val="100000"/>
            </a:pPr>
            <a:r>
              <a:rPr lang="en-US" sz="2000" b="1">
                <a:solidFill>
                  <a:schemeClr val="tx1"/>
                </a:solidFill>
                <a:latin typeface="Times New Roman" pitchFamily="16" charset="0"/>
                <a:ea typeface="MS Gothic" charset="-128"/>
              </a:rPr>
              <a:t>...</a:t>
            </a:r>
          </a:p>
        </p:txBody>
      </p:sp>
      <p:sp>
        <p:nvSpPr>
          <p:cNvPr id="10" name="TextBox 9">
            <a:extLst>
              <a:ext uri="{FF2B5EF4-FFF2-40B4-BE49-F238E27FC236}">
                <a16:creationId xmlns:a16="http://schemas.microsoft.com/office/drawing/2014/main" id="{B8BE70C5-A602-4EF6-884E-AE4B132FBCEB}"/>
              </a:ext>
            </a:extLst>
          </p:cNvPr>
          <p:cNvSpPr txBox="1"/>
          <p:nvPr/>
        </p:nvSpPr>
        <p:spPr>
          <a:xfrm>
            <a:off x="6062230" y="2439200"/>
            <a:ext cx="1915589" cy="169277"/>
          </a:xfrm>
          <a:prstGeom prst="rect">
            <a:avLst/>
          </a:prstGeom>
          <a:noFill/>
        </p:spPr>
        <p:txBody>
          <a:bodyPr vert="horz" wrap="none" lIns="0" tIns="0" rIns="0" bIns="0" rtlCol="0">
            <a:spAutoFit/>
          </a:bodyPr>
          <a:lstStyle/>
          <a:p>
            <a:pPr defTabSz="457200"/>
            <a:r>
              <a:rPr lang="en-US" sz="1100" b="1" dirty="0">
                <a:solidFill>
                  <a:schemeClr val="tx1"/>
                </a:solidFill>
                <a:latin typeface="Intel Clear"/>
              </a:rPr>
              <a:t>TXOP or TWT Service Period </a:t>
            </a:r>
            <a:endParaRPr lang="en-US" sz="1100" dirty="0">
              <a:solidFill>
                <a:schemeClr val="tx1"/>
              </a:solidFill>
              <a:latin typeface="Intel Clear"/>
            </a:endParaRPr>
          </a:p>
        </p:txBody>
      </p:sp>
      <p:sp>
        <p:nvSpPr>
          <p:cNvPr id="12" name="Rectangle 11">
            <a:extLst>
              <a:ext uri="{FF2B5EF4-FFF2-40B4-BE49-F238E27FC236}">
                <a16:creationId xmlns:a16="http://schemas.microsoft.com/office/drawing/2014/main" id="{381ADD4D-1B4E-4A2D-B52B-EC10D0C5892B}"/>
              </a:ext>
            </a:extLst>
          </p:cNvPr>
          <p:cNvSpPr/>
          <p:nvPr/>
        </p:nvSpPr>
        <p:spPr>
          <a:xfrm>
            <a:off x="5355049" y="2741255"/>
            <a:ext cx="1032637" cy="1176637"/>
          </a:xfrm>
          <a:prstGeom prst="rect">
            <a:avLst/>
          </a:prstGeom>
          <a:solidFill>
            <a:srgbClr val="0071C5">
              <a:lumMod val="20000"/>
              <a:lumOff val="80000"/>
            </a:srgbClr>
          </a:solidFill>
          <a:ln w="9525" cap="flat" cmpd="sng" algn="ctr">
            <a:noFill/>
            <a:prstDash val="solid"/>
          </a:ln>
          <a:effectLst/>
        </p:spPr>
        <p:txBody>
          <a:bodyPr rtlCol="0" anchor="ctr"/>
          <a:lstStyle/>
          <a:p>
            <a:pPr algn="ctr" defTabSz="457200">
              <a:defRPr/>
            </a:pPr>
            <a:r>
              <a:rPr lang="en-US" sz="1200" kern="0">
                <a:solidFill>
                  <a:schemeClr val="tx1"/>
                </a:solidFill>
                <a:latin typeface="Intel Clear"/>
              </a:rPr>
              <a:t>UL Frame exchange</a:t>
            </a:r>
          </a:p>
        </p:txBody>
      </p:sp>
      <p:sp>
        <p:nvSpPr>
          <p:cNvPr id="13" name="Rectangle 12">
            <a:extLst>
              <a:ext uri="{FF2B5EF4-FFF2-40B4-BE49-F238E27FC236}">
                <a16:creationId xmlns:a16="http://schemas.microsoft.com/office/drawing/2014/main" id="{BC2288B7-7418-4F13-8B62-C5E5A15149A0}"/>
              </a:ext>
            </a:extLst>
          </p:cNvPr>
          <p:cNvSpPr/>
          <p:nvPr/>
        </p:nvSpPr>
        <p:spPr>
          <a:xfrm>
            <a:off x="6575469" y="2756104"/>
            <a:ext cx="1250658" cy="1181043"/>
          </a:xfrm>
          <a:prstGeom prst="rect">
            <a:avLst/>
          </a:prstGeom>
          <a:solidFill>
            <a:srgbClr val="0071C5">
              <a:lumMod val="20000"/>
              <a:lumOff val="80000"/>
            </a:srgbClr>
          </a:solidFill>
          <a:ln w="9525" cap="flat" cmpd="sng" algn="ctr">
            <a:noFill/>
            <a:prstDash val="solid"/>
          </a:ln>
          <a:effectLst/>
        </p:spPr>
        <p:txBody>
          <a:bodyPr rtlCol="0" anchor="ctr"/>
          <a:lstStyle/>
          <a:p>
            <a:pPr algn="ctr" defTabSz="457200">
              <a:defRPr/>
            </a:pPr>
            <a:r>
              <a:rPr lang="en-US" sz="1200" kern="0">
                <a:solidFill>
                  <a:schemeClr val="tx1"/>
                </a:solidFill>
                <a:latin typeface="Intel Clear"/>
              </a:rPr>
              <a:t>DL Frame exchange</a:t>
            </a:r>
          </a:p>
        </p:txBody>
      </p:sp>
      <p:sp>
        <p:nvSpPr>
          <p:cNvPr id="14" name="Rectangle 13">
            <a:extLst>
              <a:ext uri="{FF2B5EF4-FFF2-40B4-BE49-F238E27FC236}">
                <a16:creationId xmlns:a16="http://schemas.microsoft.com/office/drawing/2014/main" id="{B1F01A21-F720-4692-AF78-10A3789C4367}"/>
              </a:ext>
            </a:extLst>
          </p:cNvPr>
          <p:cNvSpPr/>
          <p:nvPr/>
        </p:nvSpPr>
        <p:spPr>
          <a:xfrm>
            <a:off x="8515041" y="2761538"/>
            <a:ext cx="890780" cy="1149828"/>
          </a:xfrm>
          <a:prstGeom prst="rect">
            <a:avLst/>
          </a:prstGeom>
          <a:solidFill>
            <a:srgbClr val="0071C5">
              <a:lumMod val="20000"/>
              <a:lumOff val="80000"/>
            </a:srgbClr>
          </a:solidFill>
          <a:ln w="9525" cap="flat" cmpd="sng" algn="ctr">
            <a:noFill/>
            <a:prstDash val="solid"/>
          </a:ln>
          <a:effectLst/>
        </p:spPr>
        <p:txBody>
          <a:bodyPr rtlCol="0" anchor="ctr"/>
          <a:lstStyle/>
          <a:p>
            <a:pPr algn="ctr" defTabSz="457200">
              <a:defRPr/>
            </a:pPr>
            <a:r>
              <a:rPr lang="en-US" sz="1200" kern="0">
                <a:solidFill>
                  <a:schemeClr val="tx1"/>
                </a:solidFill>
                <a:latin typeface="Intel Clear"/>
              </a:rPr>
              <a:t>UL/DL frame exchange</a:t>
            </a:r>
          </a:p>
        </p:txBody>
      </p:sp>
      <p:grpSp>
        <p:nvGrpSpPr>
          <p:cNvPr id="15" name="Group 14">
            <a:extLst>
              <a:ext uri="{FF2B5EF4-FFF2-40B4-BE49-F238E27FC236}">
                <a16:creationId xmlns:a16="http://schemas.microsoft.com/office/drawing/2014/main" id="{CC896A2E-A12E-4489-B6AC-1CD7AF4358F5}"/>
              </a:ext>
            </a:extLst>
          </p:cNvPr>
          <p:cNvGrpSpPr/>
          <p:nvPr/>
        </p:nvGrpSpPr>
        <p:grpSpPr>
          <a:xfrm>
            <a:off x="8064241" y="3287068"/>
            <a:ext cx="311625" cy="68314"/>
            <a:chOff x="6527044" y="3822973"/>
            <a:chExt cx="336476" cy="75218"/>
          </a:xfrm>
        </p:grpSpPr>
        <p:sp>
          <p:nvSpPr>
            <p:cNvPr id="16" name="Oval 15">
              <a:extLst>
                <a:ext uri="{FF2B5EF4-FFF2-40B4-BE49-F238E27FC236}">
                  <a16:creationId xmlns:a16="http://schemas.microsoft.com/office/drawing/2014/main" id="{948B75FF-D124-402B-B784-801EDB481F53}"/>
                </a:ext>
              </a:extLst>
            </p:cNvPr>
            <p:cNvSpPr/>
            <p:nvPr/>
          </p:nvSpPr>
          <p:spPr>
            <a:xfrm>
              <a:off x="6527044" y="3822973"/>
              <a:ext cx="75218" cy="75218"/>
            </a:xfrm>
            <a:prstGeom prst="ellipse">
              <a:avLst/>
            </a:prstGeom>
            <a:solidFill>
              <a:srgbClr val="003C71"/>
            </a:solidFill>
            <a:ln w="9525" cap="flat" cmpd="sng" algn="ctr">
              <a:noFill/>
              <a:prstDash val="solid"/>
            </a:ln>
            <a:effectLst/>
          </p:spPr>
          <p:txBody>
            <a:bodyPr rtlCol="0" anchor="ctr"/>
            <a:lstStyle/>
            <a:p>
              <a:pPr algn="ctr" defTabSz="457200">
                <a:defRPr/>
              </a:pPr>
              <a:endParaRPr lang="en-US" kern="0">
                <a:solidFill>
                  <a:schemeClr val="tx1"/>
                </a:solidFill>
                <a:latin typeface="Intel Clear"/>
              </a:endParaRPr>
            </a:p>
          </p:txBody>
        </p:sp>
        <p:sp>
          <p:nvSpPr>
            <p:cNvPr id="17" name="Oval 16">
              <a:extLst>
                <a:ext uri="{FF2B5EF4-FFF2-40B4-BE49-F238E27FC236}">
                  <a16:creationId xmlns:a16="http://schemas.microsoft.com/office/drawing/2014/main" id="{018B2477-D593-4D9E-845A-7C70ED8BE379}"/>
                </a:ext>
              </a:extLst>
            </p:cNvPr>
            <p:cNvSpPr/>
            <p:nvPr/>
          </p:nvSpPr>
          <p:spPr>
            <a:xfrm>
              <a:off x="6657673" y="3822973"/>
              <a:ext cx="75218" cy="75218"/>
            </a:xfrm>
            <a:prstGeom prst="ellipse">
              <a:avLst/>
            </a:prstGeom>
            <a:solidFill>
              <a:srgbClr val="003C71"/>
            </a:solidFill>
            <a:ln w="9525" cap="flat" cmpd="sng" algn="ctr">
              <a:noFill/>
              <a:prstDash val="solid"/>
            </a:ln>
            <a:effectLst/>
          </p:spPr>
          <p:txBody>
            <a:bodyPr rtlCol="0" anchor="ctr"/>
            <a:lstStyle/>
            <a:p>
              <a:pPr algn="ctr" defTabSz="457200">
                <a:defRPr/>
              </a:pPr>
              <a:endParaRPr lang="en-US" kern="0">
                <a:solidFill>
                  <a:schemeClr val="tx1"/>
                </a:solidFill>
                <a:latin typeface="Intel Clear"/>
              </a:endParaRPr>
            </a:p>
          </p:txBody>
        </p:sp>
        <p:sp>
          <p:nvSpPr>
            <p:cNvPr id="18" name="Oval 17">
              <a:extLst>
                <a:ext uri="{FF2B5EF4-FFF2-40B4-BE49-F238E27FC236}">
                  <a16:creationId xmlns:a16="http://schemas.microsoft.com/office/drawing/2014/main" id="{3DC2CF72-2F43-4E99-B38D-78F1617AAEB9}"/>
                </a:ext>
              </a:extLst>
            </p:cNvPr>
            <p:cNvSpPr/>
            <p:nvPr/>
          </p:nvSpPr>
          <p:spPr>
            <a:xfrm>
              <a:off x="6788302" y="3822973"/>
              <a:ext cx="75218" cy="75218"/>
            </a:xfrm>
            <a:prstGeom prst="ellipse">
              <a:avLst/>
            </a:prstGeom>
            <a:solidFill>
              <a:srgbClr val="003C71"/>
            </a:solidFill>
            <a:ln w="9525" cap="flat" cmpd="sng" algn="ctr">
              <a:noFill/>
              <a:prstDash val="solid"/>
            </a:ln>
            <a:effectLst/>
          </p:spPr>
          <p:txBody>
            <a:bodyPr rtlCol="0" anchor="ctr"/>
            <a:lstStyle/>
            <a:p>
              <a:pPr algn="ctr" defTabSz="457200">
                <a:defRPr/>
              </a:pPr>
              <a:endParaRPr lang="en-US" kern="0">
                <a:solidFill>
                  <a:schemeClr val="tx1"/>
                </a:solidFill>
                <a:latin typeface="Intel Clear"/>
              </a:endParaRPr>
            </a:p>
          </p:txBody>
        </p:sp>
      </p:grpSp>
      <p:cxnSp>
        <p:nvCxnSpPr>
          <p:cNvPr id="19" name="Straight Connector 18">
            <a:extLst>
              <a:ext uri="{FF2B5EF4-FFF2-40B4-BE49-F238E27FC236}">
                <a16:creationId xmlns:a16="http://schemas.microsoft.com/office/drawing/2014/main" id="{13A50812-FBE1-4ED1-A800-FAF92AF0FD82}"/>
              </a:ext>
            </a:extLst>
          </p:cNvPr>
          <p:cNvCxnSpPr>
            <a:cxnSpLocks/>
          </p:cNvCxnSpPr>
          <p:nvPr/>
        </p:nvCxnSpPr>
        <p:spPr bwMode="auto">
          <a:xfrm flipH="1">
            <a:off x="5395185" y="2025183"/>
            <a:ext cx="123575" cy="54570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CF844FFE-5D75-45C0-89D6-65780C8F6FA3}"/>
              </a:ext>
            </a:extLst>
          </p:cNvPr>
          <p:cNvCxnSpPr>
            <a:cxnSpLocks/>
          </p:cNvCxnSpPr>
          <p:nvPr/>
        </p:nvCxnSpPr>
        <p:spPr bwMode="auto">
          <a:xfrm>
            <a:off x="7068375" y="1991889"/>
            <a:ext cx="2459726" cy="61775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2" name="Rectangle 21">
            <a:extLst>
              <a:ext uri="{FF2B5EF4-FFF2-40B4-BE49-F238E27FC236}">
                <a16:creationId xmlns:a16="http://schemas.microsoft.com/office/drawing/2014/main" id="{616A1976-7808-4CF2-90AE-48B49503F697}"/>
              </a:ext>
            </a:extLst>
          </p:cNvPr>
          <p:cNvSpPr/>
          <p:nvPr/>
        </p:nvSpPr>
        <p:spPr bwMode="auto">
          <a:xfrm>
            <a:off x="4740611" y="4471619"/>
            <a:ext cx="288216" cy="1116552"/>
          </a:xfrm>
          <a:prstGeom prst="rect">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t" anchorCtr="0" compatLnSpc="1">
            <a:prstTxWarp prst="textNoShape">
              <a:avLst/>
            </a:prstTxWarp>
          </a:bodyPr>
          <a:lstStyle/>
          <a:p>
            <a:pPr algn="ctr" defTabSz="449263" eaLnBrk="0" fontAlgn="base" hangingPunct="0">
              <a:spcBef>
                <a:spcPct val="0"/>
              </a:spcBef>
              <a:spcAft>
                <a:spcPct val="0"/>
              </a:spcAft>
              <a:buClr>
                <a:srgbClr val="000000"/>
              </a:buClr>
              <a:buSzPct val="100000"/>
            </a:pPr>
            <a:r>
              <a:rPr lang="en-US" sz="1050">
                <a:solidFill>
                  <a:schemeClr val="tx1"/>
                </a:solidFill>
                <a:latin typeface="Times New Roman" pitchFamily="16" charset="0"/>
                <a:ea typeface="MS Gothic" charset="-128"/>
              </a:rPr>
              <a:t> Efficient/</a:t>
            </a:r>
            <a:r>
              <a:rPr lang="en-US" sz="1050" err="1">
                <a:solidFill>
                  <a:schemeClr val="tx1"/>
                </a:solidFill>
                <a:latin typeface="Times New Roman" pitchFamily="16" charset="0"/>
                <a:ea typeface="MS Gothic" charset="-128"/>
              </a:rPr>
              <a:t>regl</a:t>
            </a:r>
            <a:r>
              <a:rPr lang="en-US" sz="1050">
                <a:solidFill>
                  <a:schemeClr val="tx1"/>
                </a:solidFill>
                <a:latin typeface="Times New Roman" pitchFamily="16" charset="0"/>
                <a:ea typeface="MS Gothic" charset="-128"/>
              </a:rPr>
              <a:t> TF</a:t>
            </a:r>
          </a:p>
        </p:txBody>
      </p:sp>
      <p:sp>
        <p:nvSpPr>
          <p:cNvPr id="23" name="Rectangle 22">
            <a:extLst>
              <a:ext uri="{FF2B5EF4-FFF2-40B4-BE49-F238E27FC236}">
                <a16:creationId xmlns:a16="http://schemas.microsoft.com/office/drawing/2014/main" id="{EBBFA437-8185-4D00-9ADC-B07B6CD3E606}"/>
              </a:ext>
            </a:extLst>
          </p:cNvPr>
          <p:cNvSpPr/>
          <p:nvPr/>
        </p:nvSpPr>
        <p:spPr bwMode="auto">
          <a:xfrm>
            <a:off x="5138323" y="5294094"/>
            <a:ext cx="1213602" cy="25251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49263" eaLnBrk="0" fontAlgn="base" hangingPunct="0">
              <a:spcBef>
                <a:spcPct val="0"/>
              </a:spcBef>
              <a:spcAft>
                <a:spcPct val="0"/>
              </a:spcAft>
              <a:buClr>
                <a:srgbClr val="000000"/>
              </a:buClr>
              <a:buSzPct val="100000"/>
            </a:pPr>
            <a:endParaRPr lang="en-US" sz="2400">
              <a:solidFill>
                <a:schemeClr val="tx1"/>
              </a:solidFill>
              <a:latin typeface="Times New Roman" pitchFamily="16" charset="0"/>
              <a:ea typeface="MS Gothic" charset="-128"/>
            </a:endParaRPr>
          </a:p>
        </p:txBody>
      </p:sp>
      <p:sp>
        <p:nvSpPr>
          <p:cNvPr id="24" name="Rectangle 23">
            <a:extLst>
              <a:ext uri="{FF2B5EF4-FFF2-40B4-BE49-F238E27FC236}">
                <a16:creationId xmlns:a16="http://schemas.microsoft.com/office/drawing/2014/main" id="{60568C73-A3D5-488F-ABA2-4DD58BDF7064}"/>
              </a:ext>
            </a:extLst>
          </p:cNvPr>
          <p:cNvSpPr/>
          <p:nvPr/>
        </p:nvSpPr>
        <p:spPr bwMode="auto">
          <a:xfrm>
            <a:off x="5137470" y="4970353"/>
            <a:ext cx="1213602" cy="25251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49263" eaLnBrk="0" fontAlgn="base" hangingPunct="0">
              <a:spcBef>
                <a:spcPct val="0"/>
              </a:spcBef>
              <a:spcAft>
                <a:spcPct val="0"/>
              </a:spcAft>
              <a:buClr>
                <a:srgbClr val="000000"/>
              </a:buClr>
              <a:buSzPct val="100000"/>
            </a:pPr>
            <a:endParaRPr lang="en-US" sz="2400">
              <a:solidFill>
                <a:schemeClr val="tx1"/>
              </a:solidFill>
              <a:latin typeface="Times New Roman" pitchFamily="16" charset="0"/>
              <a:ea typeface="MS Gothic" charset="-128"/>
            </a:endParaRPr>
          </a:p>
        </p:txBody>
      </p:sp>
      <p:sp>
        <p:nvSpPr>
          <p:cNvPr id="25" name="Rectangle 24">
            <a:extLst>
              <a:ext uri="{FF2B5EF4-FFF2-40B4-BE49-F238E27FC236}">
                <a16:creationId xmlns:a16="http://schemas.microsoft.com/office/drawing/2014/main" id="{EB5E4A5D-A291-4474-A1D3-31BBDCD60F4C}"/>
              </a:ext>
            </a:extLst>
          </p:cNvPr>
          <p:cNvSpPr/>
          <p:nvPr/>
        </p:nvSpPr>
        <p:spPr bwMode="auto">
          <a:xfrm>
            <a:off x="5137470" y="4480099"/>
            <a:ext cx="1213602" cy="25251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49263" eaLnBrk="0" fontAlgn="base" hangingPunct="0">
              <a:spcBef>
                <a:spcPct val="0"/>
              </a:spcBef>
              <a:spcAft>
                <a:spcPct val="0"/>
              </a:spcAft>
              <a:buClr>
                <a:srgbClr val="000000"/>
              </a:buClr>
              <a:buSzPct val="100000"/>
            </a:pPr>
            <a:endParaRPr lang="en-US" sz="2400">
              <a:solidFill>
                <a:schemeClr val="tx1"/>
              </a:solidFill>
              <a:latin typeface="Times New Roman" pitchFamily="16" charset="0"/>
              <a:ea typeface="MS Gothic" charset="-128"/>
            </a:endParaRPr>
          </a:p>
        </p:txBody>
      </p:sp>
      <p:cxnSp>
        <p:nvCxnSpPr>
          <p:cNvPr id="26" name="Straight Connector 25">
            <a:extLst>
              <a:ext uri="{FF2B5EF4-FFF2-40B4-BE49-F238E27FC236}">
                <a16:creationId xmlns:a16="http://schemas.microsoft.com/office/drawing/2014/main" id="{F053866A-C559-4125-BE6F-7DFFEEB2BCB4}"/>
              </a:ext>
            </a:extLst>
          </p:cNvPr>
          <p:cNvCxnSpPr>
            <a:cxnSpLocks/>
          </p:cNvCxnSpPr>
          <p:nvPr/>
        </p:nvCxnSpPr>
        <p:spPr bwMode="auto">
          <a:xfrm flipH="1">
            <a:off x="4736070" y="3951756"/>
            <a:ext cx="625364" cy="51986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7" name="Straight Connector 26">
            <a:extLst>
              <a:ext uri="{FF2B5EF4-FFF2-40B4-BE49-F238E27FC236}">
                <a16:creationId xmlns:a16="http://schemas.microsoft.com/office/drawing/2014/main" id="{CC61EA12-239D-4AB4-BBC9-E766F2B21668}"/>
              </a:ext>
            </a:extLst>
          </p:cNvPr>
          <p:cNvCxnSpPr>
            <a:cxnSpLocks/>
          </p:cNvCxnSpPr>
          <p:nvPr/>
        </p:nvCxnSpPr>
        <p:spPr bwMode="auto">
          <a:xfrm>
            <a:off x="6377169" y="3926371"/>
            <a:ext cx="290951" cy="48249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8" name="Rectangle 27">
            <a:extLst>
              <a:ext uri="{FF2B5EF4-FFF2-40B4-BE49-F238E27FC236}">
                <a16:creationId xmlns:a16="http://schemas.microsoft.com/office/drawing/2014/main" id="{F4EC6F21-3FA1-405B-8722-7020884295F1}"/>
              </a:ext>
            </a:extLst>
          </p:cNvPr>
          <p:cNvSpPr/>
          <p:nvPr/>
        </p:nvSpPr>
        <p:spPr bwMode="auto">
          <a:xfrm>
            <a:off x="6485789" y="4460081"/>
            <a:ext cx="182331" cy="111655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algn="ctr" defTabSz="449263" eaLnBrk="0" fontAlgn="base" hangingPunct="0">
              <a:spcBef>
                <a:spcPct val="0"/>
              </a:spcBef>
              <a:spcAft>
                <a:spcPct val="0"/>
              </a:spcAft>
              <a:buClr>
                <a:srgbClr val="000000"/>
              </a:buClr>
              <a:buSzPct val="100000"/>
            </a:pPr>
            <a:r>
              <a:rPr lang="en-US" sz="1000">
                <a:solidFill>
                  <a:schemeClr val="tx1"/>
                </a:solidFill>
                <a:latin typeface="Times New Roman" pitchFamily="16" charset="0"/>
                <a:ea typeface="MS Gothic" charset="-128"/>
              </a:rPr>
              <a:t>Ack</a:t>
            </a:r>
          </a:p>
        </p:txBody>
      </p:sp>
      <p:sp>
        <p:nvSpPr>
          <p:cNvPr id="30" name="TextBox 29">
            <a:extLst>
              <a:ext uri="{FF2B5EF4-FFF2-40B4-BE49-F238E27FC236}">
                <a16:creationId xmlns:a16="http://schemas.microsoft.com/office/drawing/2014/main" id="{8EF731B1-66E7-4D4B-BC9F-254CE00EC6BC}"/>
              </a:ext>
            </a:extLst>
          </p:cNvPr>
          <p:cNvSpPr txBox="1"/>
          <p:nvPr/>
        </p:nvSpPr>
        <p:spPr>
          <a:xfrm>
            <a:off x="5534029" y="4614976"/>
            <a:ext cx="410043" cy="33543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0" marR="0" indent="0" algn="l" defTabSz="2438338" rtl="0" fontAlgn="auto" latinLnBrk="0" hangingPunct="0">
              <a:lnSpc>
                <a:spcPct val="100000"/>
              </a:lnSpc>
              <a:spcBef>
                <a:spcPts val="0"/>
              </a:spcBef>
              <a:spcAft>
                <a:spcPts val="0"/>
              </a:spcAft>
              <a:buClrTx/>
              <a:buSzTx/>
              <a:buFontTx/>
              <a:buNone/>
              <a:tabLst/>
            </a:pPr>
            <a:r>
              <a:rPr kumimoji="0" lang="en-US" b="0" i="0" u="none" strike="noStrike" cap="none" spc="0" normalizeH="0" baseline="0">
                <a:ln>
                  <a:noFill/>
                </a:ln>
                <a:solidFill>
                  <a:schemeClr val="tx1"/>
                </a:solidFill>
                <a:effectLst/>
                <a:uFillTx/>
                <a:latin typeface="+mn-lt"/>
                <a:ea typeface="+mn-ea"/>
                <a:cs typeface="+mn-cs"/>
                <a:sym typeface="Helvetica Neue"/>
              </a:rPr>
              <a:t>…</a:t>
            </a:r>
          </a:p>
        </p:txBody>
      </p:sp>
      <p:cxnSp>
        <p:nvCxnSpPr>
          <p:cNvPr id="34" name="Straight Arrow Connector 33">
            <a:extLst>
              <a:ext uri="{FF2B5EF4-FFF2-40B4-BE49-F238E27FC236}">
                <a16:creationId xmlns:a16="http://schemas.microsoft.com/office/drawing/2014/main" id="{8567BA04-8E2E-4427-BD20-FE126693E5A6}"/>
              </a:ext>
            </a:extLst>
          </p:cNvPr>
          <p:cNvCxnSpPr>
            <a:cxnSpLocks/>
          </p:cNvCxnSpPr>
          <p:nvPr/>
        </p:nvCxnSpPr>
        <p:spPr>
          <a:xfrm>
            <a:off x="5355049" y="2622444"/>
            <a:ext cx="4236275" cy="0"/>
          </a:xfrm>
          <a:prstGeom prst="straightConnector1">
            <a:avLst/>
          </a:prstGeom>
          <a:noFill/>
          <a:ln w="25400" cap="flat">
            <a:solidFill>
              <a:srgbClr val="000000"/>
            </a:solidFill>
            <a:prstDash val="solid"/>
            <a:miter lim="400000"/>
            <a:headEnd type="arrow" w="med" len="med"/>
            <a:tailEnd type="arrow" w="med" len="med"/>
          </a:ln>
          <a:effectLst/>
          <a:sp3d/>
        </p:spPr>
        <p:style>
          <a:lnRef idx="0">
            <a:scrgbClr r="0" g="0" b="0"/>
          </a:lnRef>
          <a:fillRef idx="0">
            <a:scrgbClr r="0" g="0" b="0"/>
          </a:fillRef>
          <a:effectRef idx="0">
            <a:scrgbClr r="0" g="0" b="0"/>
          </a:effectRef>
          <a:fontRef idx="none"/>
        </p:style>
      </p:cxnSp>
      <p:sp>
        <p:nvSpPr>
          <p:cNvPr id="35" name="Rectangle 34">
            <a:extLst>
              <a:ext uri="{FF2B5EF4-FFF2-40B4-BE49-F238E27FC236}">
                <a16:creationId xmlns:a16="http://schemas.microsoft.com/office/drawing/2014/main" id="{66FDD537-0B8D-45E0-9BE1-D7711E39221F}"/>
              </a:ext>
            </a:extLst>
          </p:cNvPr>
          <p:cNvSpPr/>
          <p:nvPr/>
        </p:nvSpPr>
        <p:spPr bwMode="auto">
          <a:xfrm>
            <a:off x="7793451" y="1726814"/>
            <a:ext cx="1638501" cy="270806"/>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defTabSz="449263" eaLnBrk="0" fontAlgn="base" hangingPunct="0">
              <a:spcBef>
                <a:spcPct val="0"/>
              </a:spcBef>
              <a:spcAft>
                <a:spcPct val="0"/>
              </a:spcAft>
              <a:buClr>
                <a:srgbClr val="000000"/>
              </a:buClr>
              <a:buSzPct val="100000"/>
            </a:pPr>
            <a:r>
              <a:rPr lang="en-US" sz="1800">
                <a:solidFill>
                  <a:schemeClr val="tx1"/>
                </a:solidFill>
                <a:latin typeface="Times New Roman" pitchFamily="16" charset="0"/>
                <a:ea typeface="MS Gothic" charset="-128"/>
              </a:rPr>
              <a:t>EDCA TXOP1</a:t>
            </a:r>
          </a:p>
        </p:txBody>
      </p:sp>
      <p:sp>
        <p:nvSpPr>
          <p:cNvPr id="36" name="Rectangle 35">
            <a:extLst>
              <a:ext uri="{FF2B5EF4-FFF2-40B4-BE49-F238E27FC236}">
                <a16:creationId xmlns:a16="http://schemas.microsoft.com/office/drawing/2014/main" id="{17B9C080-EB65-41D0-A1F8-9B112306826C}"/>
              </a:ext>
            </a:extLst>
          </p:cNvPr>
          <p:cNvSpPr/>
          <p:nvPr/>
        </p:nvSpPr>
        <p:spPr bwMode="auto">
          <a:xfrm>
            <a:off x="9417243" y="1731356"/>
            <a:ext cx="577888" cy="278677"/>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defTabSz="449263" eaLnBrk="0" fontAlgn="base" hangingPunct="0">
              <a:spcBef>
                <a:spcPct val="0"/>
              </a:spcBef>
              <a:spcAft>
                <a:spcPct val="0"/>
              </a:spcAft>
              <a:buClr>
                <a:srgbClr val="000000"/>
              </a:buClr>
              <a:buSzPct val="100000"/>
            </a:pPr>
            <a:r>
              <a:rPr lang="en-US" sz="2000" b="1">
                <a:solidFill>
                  <a:schemeClr val="tx1"/>
                </a:solidFill>
                <a:latin typeface="Times New Roman" pitchFamily="16" charset="0"/>
                <a:ea typeface="MS Gothic" charset="-128"/>
              </a:rPr>
              <a:t>...</a:t>
            </a:r>
          </a:p>
        </p:txBody>
      </p:sp>
      <p:sp>
        <p:nvSpPr>
          <p:cNvPr id="40" name="Rectangle 39">
            <a:extLst>
              <a:ext uri="{FF2B5EF4-FFF2-40B4-BE49-F238E27FC236}">
                <a16:creationId xmlns:a16="http://schemas.microsoft.com/office/drawing/2014/main" id="{84059CA4-DB04-4BA2-958F-248AA30FE6B8}"/>
              </a:ext>
            </a:extLst>
          </p:cNvPr>
          <p:cNvSpPr/>
          <p:nvPr/>
        </p:nvSpPr>
        <p:spPr bwMode="auto">
          <a:xfrm>
            <a:off x="7043974" y="5336186"/>
            <a:ext cx="1365922" cy="25251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49263" eaLnBrk="0" fontAlgn="base" hangingPunct="0">
              <a:spcBef>
                <a:spcPct val="0"/>
              </a:spcBef>
              <a:spcAft>
                <a:spcPct val="0"/>
              </a:spcAft>
              <a:buClr>
                <a:srgbClr val="000000"/>
              </a:buClr>
              <a:buSzPct val="100000"/>
            </a:pPr>
            <a:endParaRPr lang="en-US" sz="2400">
              <a:solidFill>
                <a:schemeClr val="tx1"/>
              </a:solidFill>
              <a:latin typeface="Times New Roman" pitchFamily="16" charset="0"/>
              <a:ea typeface="MS Gothic" charset="-128"/>
            </a:endParaRPr>
          </a:p>
        </p:txBody>
      </p:sp>
      <p:sp>
        <p:nvSpPr>
          <p:cNvPr id="41" name="Rectangle 40">
            <a:extLst>
              <a:ext uri="{FF2B5EF4-FFF2-40B4-BE49-F238E27FC236}">
                <a16:creationId xmlns:a16="http://schemas.microsoft.com/office/drawing/2014/main" id="{4A522CE6-CA25-4F4E-8243-3D67F39A07BB}"/>
              </a:ext>
            </a:extLst>
          </p:cNvPr>
          <p:cNvSpPr/>
          <p:nvPr/>
        </p:nvSpPr>
        <p:spPr bwMode="auto">
          <a:xfrm>
            <a:off x="7043974" y="4965885"/>
            <a:ext cx="1365922" cy="25251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49263" eaLnBrk="0" fontAlgn="base" hangingPunct="0">
              <a:spcBef>
                <a:spcPct val="0"/>
              </a:spcBef>
              <a:spcAft>
                <a:spcPct val="0"/>
              </a:spcAft>
              <a:buClr>
                <a:srgbClr val="000000"/>
              </a:buClr>
              <a:buSzPct val="100000"/>
            </a:pPr>
            <a:endParaRPr lang="en-US" sz="2400">
              <a:solidFill>
                <a:schemeClr val="tx1"/>
              </a:solidFill>
              <a:latin typeface="Times New Roman" pitchFamily="16" charset="0"/>
              <a:ea typeface="MS Gothic" charset="-128"/>
            </a:endParaRPr>
          </a:p>
        </p:txBody>
      </p:sp>
      <p:sp>
        <p:nvSpPr>
          <p:cNvPr id="42" name="Rectangle 41">
            <a:extLst>
              <a:ext uri="{FF2B5EF4-FFF2-40B4-BE49-F238E27FC236}">
                <a16:creationId xmlns:a16="http://schemas.microsoft.com/office/drawing/2014/main" id="{83009080-17AB-4307-BD15-9687DB9D9DC8}"/>
              </a:ext>
            </a:extLst>
          </p:cNvPr>
          <p:cNvSpPr/>
          <p:nvPr/>
        </p:nvSpPr>
        <p:spPr bwMode="auto">
          <a:xfrm>
            <a:off x="7043974" y="4475631"/>
            <a:ext cx="1365922" cy="25251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49263" eaLnBrk="0" fontAlgn="base" hangingPunct="0">
              <a:spcBef>
                <a:spcPct val="0"/>
              </a:spcBef>
              <a:spcAft>
                <a:spcPct val="0"/>
              </a:spcAft>
              <a:buClr>
                <a:srgbClr val="000000"/>
              </a:buClr>
              <a:buSzPct val="100000"/>
            </a:pPr>
            <a:endParaRPr lang="en-US" sz="2400">
              <a:solidFill>
                <a:schemeClr val="tx1"/>
              </a:solidFill>
              <a:latin typeface="Times New Roman" pitchFamily="16" charset="0"/>
              <a:ea typeface="MS Gothic" charset="-128"/>
            </a:endParaRPr>
          </a:p>
        </p:txBody>
      </p:sp>
      <p:cxnSp>
        <p:nvCxnSpPr>
          <p:cNvPr id="43" name="Straight Connector 42">
            <a:extLst>
              <a:ext uri="{FF2B5EF4-FFF2-40B4-BE49-F238E27FC236}">
                <a16:creationId xmlns:a16="http://schemas.microsoft.com/office/drawing/2014/main" id="{E4EA64CA-C8E7-4F0D-BCC5-473C2EC35E8D}"/>
              </a:ext>
            </a:extLst>
          </p:cNvPr>
          <p:cNvCxnSpPr>
            <a:cxnSpLocks/>
          </p:cNvCxnSpPr>
          <p:nvPr/>
        </p:nvCxnSpPr>
        <p:spPr bwMode="auto">
          <a:xfrm>
            <a:off x="6627562" y="3962532"/>
            <a:ext cx="394600" cy="49308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4" name="Straight Connector 43">
            <a:extLst>
              <a:ext uri="{FF2B5EF4-FFF2-40B4-BE49-F238E27FC236}">
                <a16:creationId xmlns:a16="http://schemas.microsoft.com/office/drawing/2014/main" id="{B4551A36-A4A1-47B7-A0E5-49B8516BC64E}"/>
              </a:ext>
            </a:extLst>
          </p:cNvPr>
          <p:cNvCxnSpPr>
            <a:cxnSpLocks/>
            <a:endCxn id="45" idx="0"/>
          </p:cNvCxnSpPr>
          <p:nvPr/>
        </p:nvCxnSpPr>
        <p:spPr bwMode="auto">
          <a:xfrm>
            <a:off x="7826127" y="3937147"/>
            <a:ext cx="825127" cy="51846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5" name="Rectangle 44">
            <a:extLst>
              <a:ext uri="{FF2B5EF4-FFF2-40B4-BE49-F238E27FC236}">
                <a16:creationId xmlns:a16="http://schemas.microsoft.com/office/drawing/2014/main" id="{BE779C08-C391-4785-B3C9-90578EB9B3A3}"/>
              </a:ext>
            </a:extLst>
          </p:cNvPr>
          <p:cNvSpPr/>
          <p:nvPr/>
        </p:nvSpPr>
        <p:spPr bwMode="auto">
          <a:xfrm>
            <a:off x="8560088" y="4455614"/>
            <a:ext cx="182331" cy="114910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algn="ctr" defTabSz="449263" eaLnBrk="0" fontAlgn="base" hangingPunct="0">
              <a:spcBef>
                <a:spcPct val="0"/>
              </a:spcBef>
              <a:spcAft>
                <a:spcPct val="0"/>
              </a:spcAft>
              <a:buClr>
                <a:srgbClr val="000000"/>
              </a:buClr>
              <a:buSzPct val="100000"/>
            </a:pPr>
            <a:r>
              <a:rPr lang="en-US" sz="1000">
                <a:solidFill>
                  <a:schemeClr val="tx1"/>
                </a:solidFill>
                <a:latin typeface="Times New Roman" pitchFamily="16" charset="0"/>
                <a:ea typeface="MS Gothic" charset="-128"/>
              </a:rPr>
              <a:t>Ack</a:t>
            </a:r>
          </a:p>
        </p:txBody>
      </p:sp>
      <p:sp>
        <p:nvSpPr>
          <p:cNvPr id="46" name="TextBox 45">
            <a:extLst>
              <a:ext uri="{FF2B5EF4-FFF2-40B4-BE49-F238E27FC236}">
                <a16:creationId xmlns:a16="http://schemas.microsoft.com/office/drawing/2014/main" id="{AA8CC049-3DEE-4AC6-BBE8-4049BE99A80D}"/>
              </a:ext>
            </a:extLst>
          </p:cNvPr>
          <p:cNvSpPr txBox="1"/>
          <p:nvPr/>
        </p:nvSpPr>
        <p:spPr>
          <a:xfrm>
            <a:off x="7790741" y="4610508"/>
            <a:ext cx="410043" cy="33543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0" marR="0" indent="0" algn="l" defTabSz="2438338" rtl="0" fontAlgn="auto" latinLnBrk="0" hangingPunct="0">
              <a:lnSpc>
                <a:spcPct val="100000"/>
              </a:lnSpc>
              <a:spcBef>
                <a:spcPts val="0"/>
              </a:spcBef>
              <a:spcAft>
                <a:spcPts val="0"/>
              </a:spcAft>
              <a:buClrTx/>
              <a:buSzTx/>
              <a:buFontTx/>
              <a:buNone/>
              <a:tabLst/>
            </a:pPr>
            <a:r>
              <a:rPr kumimoji="0" lang="en-US" b="0" i="0" u="none" strike="noStrike" cap="none" spc="0" normalizeH="0" baseline="0">
                <a:ln>
                  <a:noFill/>
                </a:ln>
                <a:solidFill>
                  <a:schemeClr val="tx1"/>
                </a:solidFill>
                <a:effectLst/>
                <a:uFillTx/>
                <a:latin typeface="+mn-lt"/>
                <a:ea typeface="+mn-ea"/>
                <a:cs typeface="+mn-cs"/>
                <a:sym typeface="Helvetica Neue"/>
              </a:rPr>
              <a:t>…</a:t>
            </a:r>
          </a:p>
        </p:txBody>
      </p:sp>
      <p:sp>
        <p:nvSpPr>
          <p:cNvPr id="50" name="Rectangle 49">
            <a:extLst>
              <a:ext uri="{FF2B5EF4-FFF2-40B4-BE49-F238E27FC236}">
                <a16:creationId xmlns:a16="http://schemas.microsoft.com/office/drawing/2014/main" id="{A7470A90-8A1F-4510-AA01-A9C0F78D71A5}"/>
              </a:ext>
            </a:extLst>
          </p:cNvPr>
          <p:cNvSpPr/>
          <p:nvPr/>
        </p:nvSpPr>
        <p:spPr bwMode="auto">
          <a:xfrm>
            <a:off x="7036957" y="4471619"/>
            <a:ext cx="288216" cy="1116552"/>
          </a:xfrm>
          <a:prstGeom prst="rect">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t" anchorCtr="0" compatLnSpc="1">
            <a:prstTxWarp prst="textNoShape">
              <a:avLst/>
            </a:prstTxWarp>
          </a:bodyPr>
          <a:lstStyle/>
          <a:p>
            <a:pPr algn="ctr" defTabSz="449263" eaLnBrk="0" fontAlgn="base" hangingPunct="0">
              <a:spcBef>
                <a:spcPct val="0"/>
              </a:spcBef>
              <a:spcAft>
                <a:spcPct val="0"/>
              </a:spcAft>
              <a:buClr>
                <a:srgbClr val="000000"/>
              </a:buClr>
              <a:buSzPct val="100000"/>
            </a:pPr>
            <a:r>
              <a:rPr lang="en-US" sz="1050">
                <a:solidFill>
                  <a:schemeClr val="tx1"/>
                </a:solidFill>
                <a:latin typeface="Times New Roman" pitchFamily="16" charset="0"/>
                <a:ea typeface="MS Gothic" charset="-128"/>
              </a:rPr>
              <a:t>Efficient/reg. DL</a:t>
            </a:r>
          </a:p>
        </p:txBody>
      </p:sp>
      <p:sp>
        <p:nvSpPr>
          <p:cNvPr id="52" name="Rectangle 51">
            <a:extLst>
              <a:ext uri="{FF2B5EF4-FFF2-40B4-BE49-F238E27FC236}">
                <a16:creationId xmlns:a16="http://schemas.microsoft.com/office/drawing/2014/main" id="{917A2900-CFC3-4DCB-9E5B-F2690DCF70C2}"/>
              </a:ext>
            </a:extLst>
          </p:cNvPr>
          <p:cNvSpPr/>
          <p:nvPr/>
        </p:nvSpPr>
        <p:spPr>
          <a:xfrm>
            <a:off x="4548554" y="2553029"/>
            <a:ext cx="661679" cy="1468077"/>
          </a:xfrm>
          <a:prstGeom prst="rect">
            <a:avLst/>
          </a:prstGeom>
          <a:solidFill>
            <a:schemeClr val="accent3">
              <a:lumMod val="85000"/>
            </a:schemeClr>
          </a:solidFill>
          <a:ln w="9525" cap="flat" cmpd="sng" algn="ctr">
            <a:noFill/>
            <a:prstDash val="solid"/>
          </a:ln>
          <a:effectLst/>
        </p:spPr>
        <p:txBody>
          <a:bodyPr vert="vert" rtlCol="0" anchor="ctr"/>
          <a:lstStyle/>
          <a:p>
            <a:pPr algn="ctr" defTabSz="457200">
              <a:defRPr/>
            </a:pPr>
            <a:r>
              <a:rPr lang="en-US" sz="1000" kern="0">
                <a:solidFill>
                  <a:schemeClr val="tx1"/>
                </a:solidFill>
                <a:latin typeface="Intel Clear"/>
              </a:rPr>
              <a:t>Resource Allocation</a:t>
            </a:r>
          </a:p>
        </p:txBody>
      </p:sp>
      <p:cxnSp>
        <p:nvCxnSpPr>
          <p:cNvPr id="47" name="Straight Connector 46">
            <a:extLst>
              <a:ext uri="{FF2B5EF4-FFF2-40B4-BE49-F238E27FC236}">
                <a16:creationId xmlns:a16="http://schemas.microsoft.com/office/drawing/2014/main" id="{D8341789-6497-479C-B4D2-F83C60AF42BD}"/>
              </a:ext>
            </a:extLst>
          </p:cNvPr>
          <p:cNvCxnSpPr>
            <a:cxnSpLocks/>
          </p:cNvCxnSpPr>
          <p:nvPr/>
        </p:nvCxnSpPr>
        <p:spPr bwMode="auto">
          <a:xfrm flipH="1">
            <a:off x="5403932" y="1988242"/>
            <a:ext cx="2383030" cy="60145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8" name="Straight Connector 47">
            <a:extLst>
              <a:ext uri="{FF2B5EF4-FFF2-40B4-BE49-F238E27FC236}">
                <a16:creationId xmlns:a16="http://schemas.microsoft.com/office/drawing/2014/main" id="{EFD54F23-020A-4B33-AAFA-17B24593C3D3}"/>
              </a:ext>
            </a:extLst>
          </p:cNvPr>
          <p:cNvCxnSpPr>
            <a:cxnSpLocks/>
          </p:cNvCxnSpPr>
          <p:nvPr/>
        </p:nvCxnSpPr>
        <p:spPr bwMode="auto">
          <a:xfrm>
            <a:off x="9431952" y="2029990"/>
            <a:ext cx="159372" cy="57018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9" name="TextBox 48">
            <a:extLst>
              <a:ext uri="{FF2B5EF4-FFF2-40B4-BE49-F238E27FC236}">
                <a16:creationId xmlns:a16="http://schemas.microsoft.com/office/drawing/2014/main" id="{050BC89F-D687-A1BB-6AE4-0D636D24232A}"/>
              </a:ext>
            </a:extLst>
          </p:cNvPr>
          <p:cNvSpPr txBox="1"/>
          <p:nvPr/>
        </p:nvSpPr>
        <p:spPr>
          <a:xfrm>
            <a:off x="293077" y="1692864"/>
            <a:ext cx="4300744" cy="4739759"/>
          </a:xfrm>
          <a:prstGeom prst="rect">
            <a:avLst/>
          </a:prstGeom>
          <a:noFill/>
        </p:spPr>
        <p:txBody>
          <a:bodyPr wrap="square" rtlCol="0">
            <a:spAutoFit/>
          </a:bodyPr>
          <a:lstStyle>
            <a:defPPr>
              <a:defRPr lang="en-US"/>
            </a:defPPr>
            <a:lvl1pPr marL="285750" indent="-285750">
              <a:buFont typeface="Wingdings" panose="05000000000000000000" pitchFamily="2" charset="2"/>
              <a:buChar char="Ø"/>
            </a:lvl1pPr>
          </a:lstStyle>
          <a:p>
            <a:pPr marL="0" indent="0">
              <a:buNone/>
            </a:pPr>
            <a:r>
              <a:rPr lang="en-US" sz="2000" dirty="0">
                <a:solidFill>
                  <a:schemeClr val="tx1"/>
                </a:solidFill>
              </a:rPr>
              <a:t>Resource allocation/negotiation</a:t>
            </a:r>
            <a:endParaRPr lang="en-US" sz="1600" dirty="0">
              <a:solidFill>
                <a:schemeClr val="tx1"/>
              </a:solidFill>
            </a:endParaRPr>
          </a:p>
          <a:p>
            <a:pPr marL="0" indent="0">
              <a:buNone/>
            </a:pPr>
            <a:endParaRPr lang="en-US" sz="1600" dirty="0">
              <a:solidFill>
                <a:schemeClr val="tx1"/>
              </a:solidFill>
            </a:endParaRPr>
          </a:p>
          <a:p>
            <a:pPr>
              <a:buFont typeface="Arial" panose="020B0604020202020204" pitchFamily="34" charset="0"/>
              <a:buChar char="•"/>
            </a:pPr>
            <a:r>
              <a:rPr lang="en-US" sz="1400" dirty="0">
                <a:solidFill>
                  <a:schemeClr val="tx1"/>
                </a:solidFill>
              </a:rPr>
              <a:t>In frame exchange(s) prior to SP/TXOP start</a:t>
            </a:r>
          </a:p>
          <a:p>
            <a:pPr lvl="1">
              <a:buFont typeface="Arial" panose="020B0604020202020204" pitchFamily="34" charset="0"/>
              <a:buChar char="•"/>
            </a:pPr>
            <a:r>
              <a:rPr lang="en-US" sz="1400" dirty="0">
                <a:solidFill>
                  <a:schemeClr val="tx1"/>
                </a:solidFill>
              </a:rPr>
              <a:t>E.g. : An AP can use regular TF/Sig to address groups of station with TBD signaling to indicate whether the group/configuration is persistent or not and assign a unique ID to that group/configuration</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400" dirty="0">
                <a:solidFill>
                  <a:schemeClr val="tx1"/>
                </a:solidFill>
              </a:rPr>
              <a:t>Announced at a start of TXOP/SP standalone or as a part of a learning phase before TXOP/SP</a:t>
            </a:r>
          </a:p>
          <a:p>
            <a:pPr>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r>
              <a:rPr lang="en-US" sz="1400" dirty="0">
                <a:solidFill>
                  <a:schemeClr val="tx1"/>
                </a:solidFill>
              </a:rPr>
              <a:t>E.g. : An AP can provide information upfront in an  announcement frame at a start of TXOP/SP for each group/configuration with unique ID to address it</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400" dirty="0">
                <a:solidFill>
                  <a:schemeClr val="tx1"/>
                </a:solidFill>
              </a:rPr>
              <a:t>If necessary, an AP may renew/replace old configuration using same mechanisms (as above) or perform partial update using TBD frame exchange/signaling</a:t>
            </a:r>
          </a:p>
        </p:txBody>
      </p:sp>
    </p:spTree>
    <p:extLst>
      <p:ext uri="{BB962C8B-B14F-4D97-AF65-F5344CB8AC3E}">
        <p14:creationId xmlns:p14="http://schemas.microsoft.com/office/powerpoint/2010/main" val="30342331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4870</TotalTime>
  <Words>2861</Words>
  <Application>Microsoft Office PowerPoint</Application>
  <PresentationFormat>Widescreen</PresentationFormat>
  <Paragraphs>363</Paragraphs>
  <Slides>14</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3" baseType="lpstr">
      <vt:lpstr>Arial</vt:lpstr>
      <vt:lpstr>Calibri</vt:lpstr>
      <vt:lpstr>Cambria Math</vt:lpstr>
      <vt:lpstr>Intel Clear</vt:lpstr>
      <vt:lpstr>Segoe UI</vt:lpstr>
      <vt:lpstr>Times New Roman</vt:lpstr>
      <vt:lpstr>Wingdings</vt:lpstr>
      <vt:lpstr>Office Theme</vt:lpstr>
      <vt:lpstr>Document</vt:lpstr>
      <vt:lpstr>Medium efficient scheduled channel access in next generation 802.11 </vt:lpstr>
      <vt:lpstr>Introduction</vt:lpstr>
      <vt:lpstr>State of the Art: Scheduling with 802.11ax/be</vt:lpstr>
      <vt:lpstr>State of the Art: (r)TWT</vt:lpstr>
      <vt:lpstr>Proposal 1: The need for announcement</vt:lpstr>
      <vt:lpstr>Efficient scheduling operations for WiFi 8  </vt:lpstr>
      <vt:lpstr>State of the Art: Triggered access with 802.11ax/be</vt:lpstr>
      <vt:lpstr>Proposal 2: The need for OTA optimization</vt:lpstr>
      <vt:lpstr>Efficient triggering operations for WiFi8</vt:lpstr>
      <vt:lpstr>Enhancing existing WiFi 7 triggering features into WiFi8</vt:lpstr>
      <vt:lpstr>Example of efficient scheduling and triggering for WiFi 8</vt:lpstr>
      <vt:lpstr>Conclusion</vt:lpstr>
      <vt:lpstr>SP</vt:lpstr>
      <vt:lpstr>Back 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Enhancements for QoS and low latency in 802.11be R1</dc:title>
  <dc:creator>Cavalcanti, Dave</dc:creator>
  <cp:lastModifiedBy>Akhmetov, Dmitry</cp:lastModifiedBy>
  <cp:revision>1</cp:revision>
  <dcterms:created xsi:type="dcterms:W3CDTF">2020-10-20T19:57:38Z</dcterms:created>
  <dcterms:modified xsi:type="dcterms:W3CDTF">2023-07-06T22:07:14Z</dcterms:modified>
</cp:coreProperties>
</file>