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753" r:id="rId15"/>
    <p:sldId id="1107" r:id="rId16"/>
    <p:sldId id="1244" r:id="rId17"/>
    <p:sldId id="1181" r:id="rId18"/>
    <p:sldId id="1203" r:id="rId19"/>
    <p:sldId id="1258" r:id="rId20"/>
    <p:sldId id="125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0" d="100"/>
          <a:sy n="80" d="100"/>
        </p:scale>
        <p:origin x="184"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95"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rPr>
              <a:t>May 30, 10:00am, ET; 2 hours, </a:t>
            </a:r>
            <a:r>
              <a:rPr lang="en-US" altLang="zh-CN" sz="2800" strike="sngStrike" dirty="0" err="1" smtClean="0">
                <a:solidFill>
                  <a:srgbClr val="FF0000"/>
                </a:solidFill>
              </a:rPr>
              <a:t>webex</a:t>
            </a:r>
            <a:r>
              <a:rPr lang="en-US" altLang="zh-CN" sz="2800" strike="sngStrike" dirty="0" smtClean="0">
                <a:solidFill>
                  <a:srgbClr val="FF0000"/>
                </a:solidFill>
              </a:rPr>
              <a:t> </a:t>
            </a:r>
            <a:r>
              <a:rPr lang="zh-CN" altLang="en-US" sz="2800" dirty="0" smtClean="0">
                <a:solidFill>
                  <a:srgbClr val="FF0000"/>
                </a:solidFill>
              </a:rPr>
              <a:t>（</a:t>
            </a:r>
            <a:r>
              <a:rPr lang="en-US" altLang="zh-CN" sz="2800" dirty="0" smtClean="0">
                <a:solidFill>
                  <a:srgbClr val="FF0000"/>
                </a:solidFill>
              </a:rPr>
              <a:t>cancelled)</a:t>
            </a:r>
            <a:endParaRPr lang="en-US" altLang="zh-CN" sz="2800" dirty="0">
              <a:solidFill>
                <a:srgbClr val="FF0000"/>
              </a:solidFill>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t>Jun 13, 10:00am, ET; 2 hours, </a:t>
            </a:r>
            <a:r>
              <a:rPr lang="en-US" altLang="zh-CN" sz="2800" dirty="0" err="1"/>
              <a:t>webex</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Jun 27,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11-23/0876,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a:solidFill>
                  <a:schemeClr val="tx1"/>
                </a:solidFill>
                <a:latin typeface="Calibri" panose="020F0502020204030204" pitchFamily="34" charset="0"/>
                <a:cs typeface="Calibri" panose="020F0502020204030204" pitchFamily="34" charset="0"/>
              </a:rPr>
              <a:t>Robert (</a:t>
            </a:r>
            <a:r>
              <a:rPr lang="en-US" sz="1800" dirty="0">
                <a:solidFill>
                  <a:schemeClr val="tx1"/>
                </a:solidFill>
                <a:latin typeface="Calibri" panose="020F0502020204030204" pitchFamily="34" charset="0"/>
                <a:cs typeface="Calibri" panose="020F0502020204030204" pitchFamily="34" charset="0"/>
              </a:rPr>
              <a:t>TU </a:t>
            </a:r>
            <a:r>
              <a:rPr lang="en-US" sz="1800" dirty="0" err="1">
                <a:solidFill>
                  <a:schemeClr val="tx1"/>
                </a:solidFill>
                <a:latin typeface="Calibri" panose="020F0502020204030204" pitchFamily="34" charset="0"/>
                <a:cs typeface="Calibri" panose="020F0502020204030204" pitchFamily="34" charset="0"/>
              </a:rPr>
              <a:t>Ilmenau</a:t>
            </a:r>
            <a:r>
              <a:rPr lang="en-US" sz="1800" dirty="0">
                <a:solidFill>
                  <a:schemeClr val="tx1"/>
                </a:solidFill>
                <a:latin typeface="Calibri" panose="020F0502020204030204" pitchFamily="34" charset="0"/>
                <a:cs typeface="Calibri" panose="020F0502020204030204" pitchFamily="34" charset="0"/>
              </a:rPr>
              <a:t> / </a:t>
            </a:r>
            <a:r>
              <a:rPr lang="en-US" sz="1800" dirty="0" err="1">
                <a:solidFill>
                  <a:schemeClr val="tx1"/>
                </a:solidFill>
                <a:latin typeface="Calibri" panose="020F0502020204030204" pitchFamily="34" charset="0"/>
                <a:cs typeface="Calibri" panose="020F0502020204030204" pitchFamily="34" charset="0"/>
              </a:rPr>
              <a:t>Fraunhofer</a:t>
            </a:r>
            <a:r>
              <a:rPr lang="en-US" sz="1800" dirty="0">
                <a:solidFill>
                  <a:schemeClr val="tx1"/>
                </a:solidFill>
                <a:latin typeface="Calibri" panose="020F0502020204030204" pitchFamily="34" charset="0"/>
                <a:cs typeface="Calibri" panose="020F0502020204030204" pitchFamily="34" charset="0"/>
              </a:rPr>
              <a:t> IIS</a:t>
            </a:r>
            <a:r>
              <a:rPr lang="en-US" altLang="en-US" sz="180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11-23/1005, Discussion on Requirements for AMP Use Cases,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chemeClr val="tx1"/>
                </a:solidFill>
                <a:latin typeface="Calibri" panose="020F0502020204030204" pitchFamily="34" charset="0"/>
                <a:cs typeface="Calibri" panose="020F0502020204030204" pitchFamily="34" charset="0"/>
              </a:rPr>
              <a:t>11-23/1006, </a:t>
            </a:r>
            <a:r>
              <a:rPr lang="en-US" altLang="en-US" sz="1800" dirty="0" smtClean="0">
                <a:solidFill>
                  <a:schemeClr val="tx1"/>
                </a:solidFill>
                <a:latin typeface="Calibri" panose="020F0502020204030204" pitchFamily="34" charset="0"/>
                <a:cs typeface="Calibri" panose="020F0502020204030204" pitchFamily="34" charset="0"/>
              </a:rPr>
              <a:t>ieee-802-11-amp-sg-proposed-par, Bo Sun (</a:t>
            </a:r>
            <a:r>
              <a:rPr lang="en-US" altLang="en-US" sz="1800" dirty="0" err="1" smtClean="0">
                <a:solidFill>
                  <a:schemeClr val="tx1"/>
                </a:solidFill>
                <a:latin typeface="Calibri" panose="020F0502020204030204" pitchFamily="34" charset="0"/>
                <a:cs typeface="Calibri" panose="020F0502020204030204" pitchFamily="34" charset="0"/>
              </a:rPr>
              <a:t>Sanechips</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Timeline update</a:t>
            </a:r>
          </a:p>
          <a:p>
            <a:pPr eaLnBrk="0" hangingPunct="0">
              <a:defRPr/>
            </a:pPr>
            <a:r>
              <a:rPr lang="en-US" altLang="en-GB" dirty="0" smtClean="0"/>
              <a:t>Contribution discussion</a:t>
            </a:r>
          </a:p>
          <a:p>
            <a:pPr lvl="1" eaLnBrk="0" hangingPunct="0">
              <a:defRPr/>
            </a:pPr>
            <a:r>
              <a:rPr lang="en-US" altLang="en-US" sz="2100" dirty="0"/>
              <a:t>11-23/0876, X-band Operation, </a:t>
            </a:r>
            <a:r>
              <a:rPr lang="en-US" altLang="en-US" sz="2100" dirty="0" err="1"/>
              <a:t>Joerg</a:t>
            </a:r>
            <a:r>
              <a:rPr lang="en-US" altLang="en-US" sz="2100" dirty="0"/>
              <a:t> Robert (</a:t>
            </a:r>
            <a:r>
              <a:rPr lang="en-US" altLang="zh-CN" sz="2100" dirty="0"/>
              <a:t>TU </a:t>
            </a:r>
            <a:r>
              <a:rPr lang="en-US" altLang="zh-CN" sz="2100" dirty="0" err="1"/>
              <a:t>Ilmenau</a:t>
            </a:r>
            <a:r>
              <a:rPr lang="en-US" altLang="zh-CN" sz="2100" dirty="0"/>
              <a:t> / </a:t>
            </a:r>
            <a:r>
              <a:rPr lang="en-US" altLang="zh-CN" sz="2100" dirty="0" err="1"/>
              <a:t>Fraunhofer</a:t>
            </a:r>
            <a:r>
              <a:rPr lang="en-US" altLang="zh-CN" sz="2100" dirty="0"/>
              <a:t> </a:t>
            </a:r>
            <a:r>
              <a:rPr lang="en-US" altLang="zh-CN" sz="2100" dirty="0" smtClean="0"/>
              <a:t>IIS</a:t>
            </a:r>
            <a:r>
              <a:rPr lang="zh-CN" altLang="en-US" sz="2100" dirty="0" smtClean="0"/>
              <a:t>）</a:t>
            </a:r>
            <a:r>
              <a:rPr lang="en-US" altLang="zh-CN" sz="2100" dirty="0" smtClean="0"/>
              <a:t> </a:t>
            </a:r>
            <a:endParaRPr lang="en-US" altLang="zh-CN" sz="2100" dirty="0"/>
          </a:p>
          <a:p>
            <a:pPr lvl="1" eaLnBrk="0" hangingPunct="0">
              <a:defRPr/>
            </a:pPr>
            <a:r>
              <a:rPr lang="en-US" altLang="en-US" sz="2100" dirty="0" smtClean="0"/>
              <a:t>11-23/1005</a:t>
            </a:r>
            <a:r>
              <a:rPr lang="en-US" altLang="en-US" sz="2100" dirty="0"/>
              <a:t>, Discussion on Requirements for AMP Use Cases, </a:t>
            </a:r>
            <a:r>
              <a:rPr lang="en-US" altLang="en-US" sz="2100" dirty="0" err="1"/>
              <a:t>Yinan</a:t>
            </a:r>
            <a:r>
              <a:rPr lang="en-US" altLang="en-US" sz="2100" dirty="0"/>
              <a:t> Qi (OPPO)</a:t>
            </a:r>
          </a:p>
          <a:p>
            <a:pPr lvl="1" eaLnBrk="0" hangingPunct="0">
              <a:buFontTx/>
              <a:buChar char="–"/>
              <a:defRPr/>
            </a:pPr>
            <a:r>
              <a:rPr lang="en-US" altLang="en-US" sz="2100" dirty="0"/>
              <a:t>11-23/1006, ieee-802-11-amp-sg-proposed-par, Bo Sun (</a:t>
            </a:r>
            <a:r>
              <a:rPr lang="en-US" altLang="en-US" sz="2100" dirty="0" err="1"/>
              <a:t>Sanechips</a:t>
            </a:r>
            <a:r>
              <a:rPr lang="en-US" altLang="en-US" sz="2100" dirty="0" smtClean="0"/>
              <a: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May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12076" y="5250569"/>
            <a:ext cx="1874498" cy="461665"/>
          </a:xfrm>
          <a:prstGeom prst="rect">
            <a:avLst/>
          </a:prstGeom>
          <a:noFill/>
        </p:spPr>
        <p:txBody>
          <a:bodyPr wrap="square" rtlCol="0">
            <a:spAutoFit/>
          </a:bodyPr>
          <a:lstStyle/>
          <a:p>
            <a:r>
              <a:rPr lang="en-US" dirty="0" smtClean="0">
                <a:solidFill>
                  <a:srgbClr val="FF0000"/>
                </a:solidFill>
              </a:rPr>
              <a:t>PAR/CSD submitted to WG for approval</a:t>
            </a:r>
            <a:endParaRPr lang="en-US" dirty="0">
              <a:solidFill>
                <a:srgbClr val="FF0000"/>
              </a:solidFill>
            </a:endParaRPr>
          </a:p>
        </p:txBody>
      </p:sp>
      <p:sp>
        <p:nvSpPr>
          <p:cNvPr id="21" name="文本框 20"/>
          <p:cNvSpPr txBox="1"/>
          <p:nvPr/>
        </p:nvSpPr>
        <p:spPr>
          <a:xfrm>
            <a:off x="7560738"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2891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discussion</a:t>
            </a:r>
          </a:p>
          <a:p>
            <a:pPr lvl="1" eaLnBrk="0" hangingPunct="0">
              <a:defRPr/>
            </a:pPr>
            <a:r>
              <a:rPr lang="en-US" altLang="en-US" dirty="0"/>
              <a:t>11-23/1006, ieee-802-11-amp-sg-proposed-par, Bo Sun (</a:t>
            </a:r>
            <a:r>
              <a:rPr lang="en-US" altLang="en-US" dirty="0" err="1"/>
              <a:t>Sanechips</a:t>
            </a:r>
            <a:r>
              <a:rPr lang="en-US" altLang="en-US" dirty="0" smtClean="0"/>
              <a:t>)</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22540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151496</TotalTime>
  <Words>1734</Words>
  <Application>Microsoft Office PowerPoint</Application>
  <PresentationFormat>宽屏</PresentationFormat>
  <Paragraphs>252</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Jul Plenary Session</vt:lpstr>
      <vt:lpstr>Submission List (Call for submissions)</vt:lpstr>
      <vt:lpstr>IEEE 802.11 AMP SG TC</vt:lpstr>
      <vt:lpstr>PowerPoint 演示文稿</vt:lpstr>
      <vt:lpstr>AMP SG Kickoff Brief and Timeline Plan</vt:lpstr>
      <vt:lpstr>IEEE 802.11 AMP SG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subject>IEEE 802.11 AMP SG TC Agenda</dc:subject>
  <dc:creator>Mr. Bo Sun</dc:creator>
  <cp:keywords>May 2022</cp:keywords>
  <cp:lastModifiedBy>0318003590</cp:lastModifiedBy>
  <cp:revision>5645</cp:revision>
  <cp:lastPrinted>2014-11-04T15:04:00Z</cp:lastPrinted>
  <dcterms:created xsi:type="dcterms:W3CDTF">2007-04-17T18:10:00Z</dcterms:created>
  <dcterms:modified xsi:type="dcterms:W3CDTF">2023-06-25T01:56:59Z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