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CEB11-54E6-479E-9E88-1B61661C6FED}" v="1" dt="2023-07-13T18:03:52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32ECEB11-54E6-479E-9E88-1B61661C6FED}"/>
    <pc:docChg chg="modSld modMainMaster">
      <pc:chgData name="Xiaofei Wang" userId="6e1836d3-2ed9-4ae5-8700-9029b71c19c7" providerId="ADAL" clId="{32ECEB11-54E6-479E-9E88-1B61661C6FED}" dt="2023-07-13T18:04:05.450" v="6" actId="20577"/>
      <pc:docMkLst>
        <pc:docMk/>
      </pc:docMkLst>
      <pc:sldChg chg="modSp mod">
        <pc:chgData name="Xiaofei Wang" userId="6e1836d3-2ed9-4ae5-8700-9029b71c19c7" providerId="ADAL" clId="{32ECEB11-54E6-479E-9E88-1B61661C6FED}" dt="2023-07-13T18:04:05.450" v="6" actId="20577"/>
        <pc:sldMkLst>
          <pc:docMk/>
          <pc:sldMk cId="0" sldId="288"/>
        </pc:sldMkLst>
        <pc:spChg chg="mod">
          <ac:chgData name="Xiaofei Wang" userId="6e1836d3-2ed9-4ae5-8700-9029b71c19c7" providerId="ADAL" clId="{32ECEB11-54E6-479E-9E88-1B61661C6FED}" dt="2023-07-13T18:04:05.450" v="6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Xiaofei Wang" userId="6e1836d3-2ed9-4ae5-8700-9029b71c19c7" providerId="ADAL" clId="{32ECEB11-54E6-479E-9E88-1B61661C6FED}" dt="2023-07-13T18:03:32.582" v="3" actId="20577"/>
        <pc:sldMkLst>
          <pc:docMk/>
          <pc:sldMk cId="0" sldId="290"/>
        </pc:sldMkLst>
        <pc:spChg chg="mod">
          <ac:chgData name="Xiaofei Wang" userId="6e1836d3-2ed9-4ae5-8700-9029b71c19c7" providerId="ADAL" clId="{32ECEB11-54E6-479E-9E88-1B61661C6FED}" dt="2023-07-13T18:03:32.582" v="3" actId="20577"/>
          <ac:spMkLst>
            <pc:docMk/>
            <pc:sldMk cId="0" sldId="290"/>
            <ac:spMk id="1031" creationId="{00000000-0000-0000-0000-000000000000}"/>
          </ac:spMkLst>
        </pc:spChg>
      </pc:sldChg>
      <pc:sldMasterChg chg="modSp">
        <pc:chgData name="Xiaofei Wang" userId="6e1836d3-2ed9-4ae5-8700-9029b71c19c7" providerId="ADAL" clId="{32ECEB11-54E6-479E-9E88-1B61661C6FED}" dt="2023-07-13T18:03:52.991" v="4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32ECEB11-54E6-479E-9E88-1B61661C6FED}" dt="2023-07-13T18:03:52.991" v="4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802.11-23/927r2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July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11-23/926r7</a:t>
            </a:r>
            <a:endParaRPr lang="en-US" sz="18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An AIML use case and feature contribution was submitted and presented to the UHR SG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Based on the SP results, currently the AIML TIG is considering the following three options for the next steps: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Wrap technical report up in September 2023 and stop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extend the AIML TIG (e.g. 1 meeting cycle or 3 meeting cycles, but with justification) and look at options to continue AIML related work and defer 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10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7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technical contribution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AIML-based CSI compression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 model sharing use case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AIML TIG Technical report draft r8 has been approved: 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11-22/987r8 now contains 4 use cases with two additional use cases under consideration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CSI Compression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channel access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 Model sharing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roaming enhancement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3 Teleconferences on Tuesdays announced on </a:t>
            </a:r>
            <a:r>
              <a:rPr lang="en-US"/>
              <a:t>the reflector</a:t>
            </a:r>
            <a:r>
              <a:rPr lang="en-US" dirty="0"/>
              <a:t>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July 25,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August 8, 2023 at 10 am –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September 5, 2023 at 10 am – 12:00 pm ET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Decision on the next steps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Conclusions and recommendations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Improve/finalize the technical report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6278</TotalTime>
  <Words>397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July 2023 AIML TIG Closing Report</vt:lpstr>
      <vt:lpstr>Abstract</vt:lpstr>
      <vt:lpstr>Work Completed</vt:lpstr>
      <vt:lpstr>Work Completed</vt:lpstr>
      <vt:lpstr>Plans for September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211</cp:revision>
  <cp:lastPrinted>1998-02-10T13:28:06Z</cp:lastPrinted>
  <dcterms:created xsi:type="dcterms:W3CDTF">2007-05-21T21:00:37Z</dcterms:created>
  <dcterms:modified xsi:type="dcterms:W3CDTF">2023-07-13T18:04:07Z</dcterms:modified>
  <cp:category/>
</cp:coreProperties>
</file>