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0" r:id="rId2"/>
    <p:sldId id="332" r:id="rId3"/>
    <p:sldId id="524" r:id="rId4"/>
    <p:sldId id="526" r:id="rId5"/>
    <p:sldId id="288" r:id="rId6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2B4546-B06A-491F-94E3-88F81E69E576}" v="2" dt="2023-07-13T13:08:34.9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63" d="100"/>
          <a:sy n="63" d="100"/>
        </p:scale>
        <p:origin x="780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F32B4546-B06A-491F-94E3-88F81E69E576}"/>
    <pc:docChg chg="modSld modMainMaster">
      <pc:chgData name="Xiaofei Wang" userId="6e1836d3-2ed9-4ae5-8700-9029b71c19c7" providerId="ADAL" clId="{F32B4546-B06A-491F-94E3-88F81E69E576}" dt="2023-07-13T13:10:15.930" v="134" actId="20577"/>
      <pc:docMkLst>
        <pc:docMk/>
      </pc:docMkLst>
      <pc:sldChg chg="modSp mod">
        <pc:chgData name="Xiaofei Wang" userId="6e1836d3-2ed9-4ae5-8700-9029b71c19c7" providerId="ADAL" clId="{F32B4546-B06A-491F-94E3-88F81E69E576}" dt="2023-07-13T13:10:15.930" v="134" actId="20577"/>
        <pc:sldMkLst>
          <pc:docMk/>
          <pc:sldMk cId="0" sldId="288"/>
        </pc:sldMkLst>
        <pc:spChg chg="mod">
          <ac:chgData name="Xiaofei Wang" userId="6e1836d3-2ed9-4ae5-8700-9029b71c19c7" providerId="ADAL" clId="{F32B4546-B06A-491F-94E3-88F81E69E576}" dt="2023-07-13T13:10:15.930" v="134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Xiaofei Wang" userId="6e1836d3-2ed9-4ae5-8700-9029b71c19c7" providerId="ADAL" clId="{F32B4546-B06A-491F-94E3-88F81E69E576}" dt="2023-07-13T13:09:35.044" v="56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Xiaofei Wang" userId="6e1836d3-2ed9-4ae5-8700-9029b71c19c7" providerId="ADAL" clId="{F32B4546-B06A-491F-94E3-88F81E69E576}" dt="2023-07-13T13:09:18.445" v="47" actId="20577"/>
        <pc:sldMkLst>
          <pc:docMk/>
          <pc:sldMk cId="1216778654" sldId="524"/>
        </pc:sldMkLst>
        <pc:spChg chg="mod">
          <ac:chgData name="Xiaofei Wang" userId="6e1836d3-2ed9-4ae5-8700-9029b71c19c7" providerId="ADAL" clId="{F32B4546-B06A-491F-94E3-88F81E69E576}" dt="2023-07-13T13:09:18.445" v="47" actId="20577"/>
          <ac:spMkLst>
            <pc:docMk/>
            <pc:sldMk cId="1216778654" sldId="524"/>
            <ac:spMk id="5126" creationId="{00000000-0000-0000-0000-000000000000}"/>
          </ac:spMkLst>
        </pc:spChg>
      </pc:sldChg>
      <pc:sldMasterChg chg="modSp">
        <pc:chgData name="Xiaofei Wang" userId="6e1836d3-2ed9-4ae5-8700-9029b71c19c7" providerId="ADAL" clId="{F32B4546-B06A-491F-94E3-88F81E69E576}" dt="2023-07-13T13:08:34.961" v="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F32B4546-B06A-491F-94E3-88F81E69E576}" dt="2023-07-13T13:08:34.961" v="1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61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4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997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5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802.11-23/927r1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74123" y="6475413"/>
            <a:ext cx="1717778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July 2023 AIML TIG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2023-01-19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024517"/>
              </p:ext>
            </p:extLst>
          </p:nvPr>
        </p:nvGraphicFramePr>
        <p:xfrm>
          <a:off x="2071688" y="2357438"/>
          <a:ext cx="85598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4348" imgH="1182309" progId="Word.Document.8">
                  <p:embed/>
                </p:oleObj>
              </mc:Choice>
              <mc:Fallback>
                <p:oleObj name="Document" r:id="rId3" imgW="8534348" imgH="1182309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88" y="2357438"/>
                        <a:ext cx="8559800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July 2023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800" dirty="0"/>
              <a:t>Closing report for the AIML TIG for July 2023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04240" y="1524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4 Meeting Slots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Monday PM1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Tuesday PM1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Wednesday AM2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Thursday PM1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b="1" i="1" dirty="0"/>
              <a:t>Agenda:</a:t>
            </a:r>
            <a:r>
              <a:rPr lang="en-US" sz="2000" dirty="0"/>
              <a:t> 11-23/926r7</a:t>
            </a:r>
            <a:endParaRPr lang="en-US" sz="1800" dirty="0"/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An AIML use case and feature contribution was submitted and presented to the UHR SG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Based on the SP results, currently the AIML TIG is considering the following three options for the next steps: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Wrap technical report up in September 2023 and stop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extend the AIML TIG (e.g. 1 meeting cycle or 3 meeting cycles, but with justification) and look at options to continue AIML related work and defer the decision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extend AIML TIG (1 meeting cycle or 3 meeting cycles but with justification) and with the intention to form a SG in November 2023 or March 2024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216778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10 technical contributions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7 technical report draft proposals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1 new technical contribution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1 additional technical contribution on AIML-based CSI compression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1 additional technical contribution on AIML model sharing use case</a:t>
            </a:r>
          </a:p>
          <a:p>
            <a:pPr marL="342900" lvl="2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>
                <a:ea typeface="+mn-ea"/>
                <a:cs typeface="+mn-cs"/>
              </a:rPr>
              <a:t>AIML TIG Technical report draft r8 has been approved: 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ea typeface="+mn-ea"/>
                <a:cs typeface="+mn-cs"/>
              </a:rPr>
              <a:t>11-22/987r8 now contains 4 use cases with two additional use cases under consideration</a:t>
            </a:r>
          </a:p>
          <a:p>
            <a:pPr marL="9715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AIML-based CSI Compression</a:t>
            </a:r>
          </a:p>
          <a:p>
            <a:pPr marL="9715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AIML-based channel access</a:t>
            </a:r>
          </a:p>
          <a:p>
            <a:pPr marL="9715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AIML Model sharing</a:t>
            </a:r>
          </a:p>
          <a:p>
            <a:pPr marL="9715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AIML-based roaming enhancement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3933531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3 Teleconferences on Tuesdays announced on the </a:t>
            </a:r>
            <a:r>
              <a:rPr lang="en-US" dirty="0" err="1"/>
              <a:t>reflecotr</a:t>
            </a:r>
            <a:r>
              <a:rPr lang="en-US" dirty="0"/>
              <a:t>: 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July 25, 2023 at 10 am -- 11:30 am ET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August 8, 2023 at 10 am – 11:30 am ET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September 5, 2023 at 10 am – 12:00 pm ET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Decision on the next steps</a:t>
            </a:r>
          </a:p>
          <a:p>
            <a:pPr>
              <a:lnSpc>
                <a:spcPct val="90000"/>
              </a:lnSpc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Continue with technical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 cases and technical report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Conclusions and recommendations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Improve/finalize </a:t>
            </a:r>
            <a:r>
              <a:rPr lang="en-US"/>
              <a:t>the technical report</a:t>
            </a: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September 2023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6278</TotalTime>
  <Words>397</Words>
  <Application>Microsoft Office PowerPoint</Application>
  <PresentationFormat>Widescreen</PresentationFormat>
  <Paragraphs>82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</vt:lpstr>
      <vt:lpstr>Document</vt:lpstr>
      <vt:lpstr>July 2023 AIML TIG Closing Report</vt:lpstr>
      <vt:lpstr>Abstract</vt:lpstr>
      <vt:lpstr>Work Completed</vt:lpstr>
      <vt:lpstr>Work Completed</vt:lpstr>
      <vt:lpstr>Plans for September 2023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Xiaofei Wang</cp:lastModifiedBy>
  <cp:revision>210</cp:revision>
  <cp:lastPrinted>1998-02-10T13:28:06Z</cp:lastPrinted>
  <dcterms:created xsi:type="dcterms:W3CDTF">2007-05-21T21:00:37Z</dcterms:created>
  <dcterms:modified xsi:type="dcterms:W3CDTF">2023-07-13T13:10:18Z</dcterms:modified>
  <cp:category/>
</cp:coreProperties>
</file>