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109A1-2A35-4F63-89B5-4D6F89A7F24C}" v="2" dt="2023-07-12T18:07:04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2B109A1-2A35-4F63-89B5-4D6F89A7F24C}"/>
    <pc:docChg chg="undo redo custSel modSld modMainMaster">
      <pc:chgData name="Xiaofei Wang" userId="6e1836d3-2ed9-4ae5-8700-9029b71c19c7" providerId="ADAL" clId="{82B109A1-2A35-4F63-89B5-4D6F89A7F24C}" dt="2023-07-13T13:04:32.582" v="514" actId="20577"/>
      <pc:docMkLst>
        <pc:docMk/>
      </pc:docMkLst>
      <pc:sldChg chg="modSp mod">
        <pc:chgData name="Xiaofei Wang" userId="6e1836d3-2ed9-4ae5-8700-9029b71c19c7" providerId="ADAL" clId="{82B109A1-2A35-4F63-89B5-4D6F89A7F24C}" dt="2023-07-12T22:05:42.224" v="121" actId="20577"/>
        <pc:sldMkLst>
          <pc:docMk/>
          <pc:sldMk cId="0" sldId="288"/>
        </pc:sld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82B109A1-2A35-4F63-89B5-4D6F89A7F24C}" dt="2023-07-12T22:05:42.224" v="121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Xiaofei Wang" userId="6e1836d3-2ed9-4ae5-8700-9029b71c19c7" providerId="ADAL" clId="{82B109A1-2A35-4F63-89B5-4D6F89A7F24C}" dt="2023-07-12T18:07:04.367" v="8"/>
        <pc:sldMkLst>
          <pc:docMk/>
          <pc:sldMk cId="0" sldId="290"/>
        </pc:sld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82B109A1-2A35-4F63-89B5-4D6F89A7F24C}" dt="2023-07-12T18:06:31.609" v="6" actId="20577"/>
          <ac:spMkLst>
            <pc:docMk/>
            <pc:sldMk cId="0" sldId="290"/>
            <ac:spMk id="1030" creationId="{00000000-0000-0000-0000-000000000000}"/>
          </ac:spMkLst>
        </pc:spChg>
      </pc:sldChg>
      <pc:sldChg chg="modSp">
        <pc:chgData name="Xiaofei Wang" userId="6e1836d3-2ed9-4ae5-8700-9029b71c19c7" providerId="ADAL" clId="{82B109A1-2A35-4F63-89B5-4D6F89A7F24C}" dt="2023-07-12T18:07:04.367" v="8"/>
        <pc:sldMkLst>
          <pc:docMk/>
          <pc:sldMk cId="0" sldId="332"/>
        </pc:sld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82B109A1-2A35-4F63-89B5-4D6F89A7F24C}" dt="2023-07-12T22:16:38.126" v="507" actId="20577"/>
        <pc:sldMkLst>
          <pc:docMk/>
          <pc:sldMk cId="1216778654" sldId="524"/>
        </pc:sld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82B109A1-2A35-4F63-89B5-4D6F89A7F24C}" dt="2023-07-12T22:16:38.126" v="507" actId="20577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mod">
        <pc:chgData name="Xiaofei Wang" userId="6e1836d3-2ed9-4ae5-8700-9029b71c19c7" providerId="ADAL" clId="{82B109A1-2A35-4F63-89B5-4D6F89A7F24C}" dt="2023-07-13T13:04:32.582" v="514" actId="20577"/>
        <pc:sldMkLst>
          <pc:docMk/>
          <pc:sldMk cId="3933531436" sldId="526"/>
        </pc:sld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k cId="3933531436" sldId="526"/>
            <ac:spMk id="2" creationId="{92B43621-837E-8D47-9CDC-89DF0A853A44}"/>
          </ac:spMkLst>
        </pc:spChg>
        <pc:spChg chg="mod">
          <ac:chgData name="Xiaofei Wang" userId="6e1836d3-2ed9-4ae5-8700-9029b71c19c7" providerId="ADAL" clId="{82B109A1-2A35-4F63-89B5-4D6F89A7F24C}" dt="2023-07-13T13:04:32.582" v="514" actId="20577"/>
          <ac:spMkLst>
            <pc:docMk/>
            <pc:sldMk cId="3933531436" sldId="526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82B109A1-2A35-4F63-89B5-4D6F89A7F24C}" dt="2023-07-12T18:07:04.367" v="8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82B109A1-2A35-4F63-89B5-4D6F89A7F24C}" dt="2023-07-12T18:07:04.367" v="8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82B109A1-2A35-4F63-89B5-4D6F89A7F24C}" dt="2023-07-12T18:06:53.169" v="7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82B109A1-2A35-4F63-89B5-4D6F89A7F24C}" dt="2023-07-12T18:07:04.367" v="8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82B109A1-2A35-4F63-89B5-4D6F89A7F24C}" dt="2023-07-12T18:07:04.367" v="8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802.11-23/927r0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July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3736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11-23/926r6</a:t>
            </a:r>
            <a:endParaRPr lang="en-US" sz="18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An AIML use case and feature contribution was submitted and presented to the UHR SG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Currently the AIML TIG is considering the following three options for the next steps: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Wrap technical report up in September 2023 and stop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extend the AIML TIG (e.g. 1 meeting cycle or 3 meeting cycles, but with justification) and look at options to continue AIML related work and defer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the decision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extend AIML TIG (1 meeting cycle or 3 meeting cycles but with justification) and with the intention to form a SG in November 2023 or March 2024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10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technical contribution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 model sharing use case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draft r8 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11-22/987r8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3 Teleconferences on Tuesdays announced on the </a:t>
            </a:r>
            <a:r>
              <a:rPr lang="en-US" dirty="0" err="1"/>
              <a:t>reflecotr</a:t>
            </a:r>
            <a:r>
              <a:rPr lang="en-US" dirty="0"/>
              <a:t>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July 25,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8, 2023 at 10 am –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September 5, 2023 at 10 am – 12:00 pm ET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6276</TotalTime>
  <Words>380</Words>
  <Application>Microsoft Office PowerPoint</Application>
  <PresentationFormat>Widescreen</PresentationFormat>
  <Paragraphs>80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July 2023 AIML TIG Closing Report</vt:lpstr>
      <vt:lpstr>Abstract</vt:lpstr>
      <vt:lpstr>Work Completed</vt:lpstr>
      <vt:lpstr>Work Completed</vt:lpstr>
      <vt:lpstr>Plans for July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209</cp:revision>
  <cp:lastPrinted>1998-02-10T13:28:06Z</cp:lastPrinted>
  <dcterms:created xsi:type="dcterms:W3CDTF">2007-05-21T21:00:37Z</dcterms:created>
  <dcterms:modified xsi:type="dcterms:W3CDTF">2023-07-13T13:04:34Z</dcterms:modified>
  <cp:category/>
</cp:coreProperties>
</file>