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94" r:id="rId20"/>
    <p:sldId id="2395" r:id="rId21"/>
    <p:sldId id="2396" r:id="rId22"/>
    <p:sldId id="2397" r:id="rId23"/>
    <p:sldId id="2388" r:id="rId24"/>
    <p:sldId id="2385" r:id="rId25"/>
    <p:sldId id="2393" r:id="rId26"/>
    <p:sldId id="2386"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597A0B-4187-403E-8AE4-6352D8912507}" v="1" dt="2023-07-13T09:28:59.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9597A0B-4187-403E-8AE4-6352D8912507}"/>
    <pc:docChg chg="modSld modMainMaster">
      <pc:chgData name="Xiaofei Wang" userId="6e1836d3-2ed9-4ae5-8700-9029b71c19c7" providerId="ADAL" clId="{F9597A0B-4187-403E-8AE4-6352D8912507}" dt="2023-07-13T09:34:42.488" v="12" actId="13926"/>
      <pc:docMkLst>
        <pc:docMk/>
      </pc:docMkLst>
      <pc:sldChg chg="modSp mod">
        <pc:chgData name="Xiaofei Wang" userId="6e1836d3-2ed9-4ae5-8700-9029b71c19c7" providerId="ADAL" clId="{F9597A0B-4187-403E-8AE4-6352D8912507}" dt="2023-07-13T09:30:22.887" v="7" actId="113"/>
        <pc:sldMkLst>
          <pc:docMk/>
          <pc:sldMk cId="412227131" sldId="2375"/>
        </pc:sldMkLst>
        <pc:spChg chg="mod">
          <ac:chgData name="Xiaofei Wang" userId="6e1836d3-2ed9-4ae5-8700-9029b71c19c7" providerId="ADAL" clId="{F9597A0B-4187-403E-8AE4-6352D8912507}" dt="2023-07-13T09:30:22.887" v="7" actId="113"/>
          <ac:spMkLst>
            <pc:docMk/>
            <pc:sldMk cId="412227131" sldId="2375"/>
            <ac:spMk id="19463" creationId="{014A845C-CDC6-4811-8948-EAB07A9434A5}"/>
          </ac:spMkLst>
        </pc:spChg>
      </pc:sldChg>
      <pc:sldChg chg="modSp mod">
        <pc:chgData name="Xiaofei Wang" userId="6e1836d3-2ed9-4ae5-8700-9029b71c19c7" providerId="ADAL" clId="{F9597A0B-4187-403E-8AE4-6352D8912507}" dt="2023-07-13T09:34:42.488" v="12" actId="13926"/>
        <pc:sldMkLst>
          <pc:docMk/>
          <pc:sldMk cId="4129803870" sldId="2388"/>
        </pc:sldMkLst>
        <pc:spChg chg="mod">
          <ac:chgData name="Xiaofei Wang" userId="6e1836d3-2ed9-4ae5-8700-9029b71c19c7" providerId="ADAL" clId="{F9597A0B-4187-403E-8AE4-6352D8912507}" dt="2023-07-13T09:34:42.488" v="12" actId="13926"/>
          <ac:spMkLst>
            <pc:docMk/>
            <pc:sldMk cId="4129803870" sldId="2388"/>
            <ac:spMk id="3" creationId="{00000000-0000-0000-0000-000000000000}"/>
          </ac:spMkLst>
        </pc:spChg>
      </pc:sldChg>
      <pc:sldMasterChg chg="modSp">
        <pc:chgData name="Xiaofei Wang" userId="6e1836d3-2ed9-4ae5-8700-9029b71c19c7" providerId="ADAL" clId="{F9597A0B-4187-403E-8AE4-6352D8912507}" dt="2023-07-13T09:28:59.111" v="0"/>
        <pc:sldMasterMkLst>
          <pc:docMk/>
          <pc:sldMasterMk cId="0" sldId="2147483648"/>
        </pc:sldMasterMkLst>
        <pc:spChg chg="mod">
          <ac:chgData name="Xiaofei Wang" userId="6e1836d3-2ed9-4ae5-8700-9029b71c19c7" providerId="ADAL" clId="{F9597A0B-4187-403E-8AE4-6352D8912507}" dt="2023-07-13T09:28:59.111"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20</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20</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21</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21</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27</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11-23/1165r0 </a:t>
            </a:r>
            <a:r>
              <a:rPr lang="en-US" sz="2000" dirty="0">
                <a:latin typeface="Times New Roman" panose="02020603050405020304" pitchFamily="18" charset="0"/>
              </a:rPr>
              <a:t>Proposed IEEE 802.11 AIML TIG Technical Report Text for the CSI Feedback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11-23/997r1 </a:t>
            </a:r>
            <a:r>
              <a:rPr lang="en-US" dirty="0">
                <a:latin typeface="Times New Roman" panose="02020603050405020304" pitchFamily="18" charset="0"/>
              </a:rPr>
              <a:t>Proposed IEEE 802.11 AIML TIG Technical Report Text for the Distributed Channel Access Use Case,  Ziyang Guo (Huawei)</a:t>
            </a:r>
            <a:r>
              <a:rPr lang="en-GB" dirty="0">
                <a:latin typeface="Times New Roman" panose="02020603050405020304" pitchFamily="18" charset="0"/>
              </a:rPr>
              <a:t> </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11-23/1182r0 </a:t>
            </a:r>
            <a:r>
              <a:rPr lang="en-US" dirty="0">
                <a:latin typeface="Times New Roman" panose="02020603050405020304" pitchFamily="18" charset="0"/>
              </a:rPr>
              <a:t>Follow-up Discussions on Neural Network Model Sharing for WLAN,  Ziyang Guo (Huawei)</a:t>
            </a:r>
            <a:endParaRPr lang="en-GB" dirty="0">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UHR presentation</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way forward</a:t>
            </a: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11-23/1165r1 </a:t>
            </a:r>
            <a:r>
              <a:rPr lang="en-US" dirty="0">
                <a:latin typeface="Times New Roman" panose="02020603050405020304" pitchFamily="18" charset="0"/>
              </a:rPr>
              <a:t>Proposed IEEE 802.11 AIML TIG Technical Report Text for the CSI Feedback Compression Use Case</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US" sz="2400" dirty="0">
                <a:highlight>
                  <a:srgbClr val="C0C0C0"/>
                </a:highlight>
                <a:latin typeface="Times New Roman" panose="02020603050405020304" pitchFamily="18" charset="0"/>
              </a:rPr>
              <a:t>And if time allows:</a:t>
            </a:r>
          </a:p>
          <a:p>
            <a:pPr marL="971550" lvl="2" indent="0">
              <a:spcBef>
                <a:spcPts val="0"/>
              </a:spcBef>
              <a:spcAft>
                <a:spcPts val="0"/>
              </a:spcAft>
            </a:pPr>
            <a:r>
              <a:rPr lang="en-US" sz="2200" dirty="0">
                <a:highlight>
                  <a:srgbClr val="C0C0C0"/>
                </a:highlight>
                <a:latin typeface="Times New Roman" panose="02020603050405020304" pitchFamily="18" charset="0"/>
              </a:rPr>
              <a:t>11-23/1228r </a:t>
            </a:r>
            <a:r>
              <a:rPr lang="en-US" sz="1600" i="0" dirty="0">
                <a:solidFill>
                  <a:srgbClr val="000000"/>
                </a:solidFill>
                <a:effectLst/>
                <a:highlight>
                  <a:srgbClr val="C0C0C0"/>
                </a:highlight>
                <a:latin typeface="Verdana" panose="020B0604030504040204" pitchFamily="34" charset="0"/>
              </a:rPr>
              <a:t>Discussion on AIML Model Management for WLAN</a:t>
            </a:r>
            <a:r>
              <a:rPr lang="en-US" sz="2200" b="0" dirty="0">
                <a:highlight>
                  <a:srgbClr val="C0C0C0"/>
                </a:highlight>
                <a:latin typeface="Times New Roman" panose="02020603050405020304" pitchFamily="18" charset="0"/>
              </a:rPr>
              <a:t>, Yue Xu (Huawei)</a:t>
            </a:r>
            <a:endParaRPr lang="en-GB" sz="2200" b="0" dirty="0">
              <a:highlight>
                <a:srgbClr val="C0C0C0"/>
              </a:highlight>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20</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21</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1. Wrap technical report up in September 2023 and stop</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2.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3.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 decision will need to be made in September 2023</a:t>
            </a: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2000" dirty="0">
                <a:highlight>
                  <a:srgbClr val="00FF00"/>
                </a:highlight>
              </a:rPr>
              <a:t>11-23/475r4: Proposed IEEE 802.11 AIMLTIG Technical Report text for the AIML based roaming enhancements use case, Federico Lovison (Cisco)</a:t>
            </a:r>
            <a:endParaRPr lang="en-GB" dirty="0">
              <a:effectLst/>
              <a:highlight>
                <a:srgbClr val="00FF00"/>
              </a:highligh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11-23/996r1 </a:t>
            </a:r>
            <a:r>
              <a:rPr lang="en-US" dirty="0">
                <a:latin typeface="Times New Roman" panose="02020603050405020304" pitchFamily="18" charset="0"/>
              </a:rPr>
              <a:t>Proposed IEEE 802.11 AIML TIG Technical Report Text for the CSI Compression Use Case,  Ziyang Guo (Huawei)</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11-22/987r8 AIML TIG Technical Report Draft, Xiaofei Wang (InterDigital)</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marL="0" indent="0">
              <a:spcBef>
                <a:spcPts val="300"/>
              </a:spcBef>
            </a:pPr>
            <a:r>
              <a:rPr lang="en-US" altLang="en-US" dirty="0"/>
              <a:t>Goals for September meeting</a:t>
            </a:r>
          </a:p>
          <a:p>
            <a:pPr marL="285750" indent="-285750">
              <a:spcBef>
                <a:spcPts val="300"/>
              </a:spcBef>
              <a:buFont typeface="Arial" panose="020B0604020202020204" pitchFamily="34" charset="0"/>
              <a:buChar char="•"/>
            </a:pPr>
            <a:r>
              <a:rPr lang="en-US" altLang="en-US" sz="2000" b="0" dirty="0"/>
              <a:t>Decision on the next steps for AIML TIG (currently three options):</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1. Wrap technical report up in September 2023 and stop</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2. extend the AIML TIG (e.g. 1 meeting cycle or 3 meeting cycles, but with justification) and look at options to continue AIML related work and defer the decision</a:t>
            </a:r>
            <a:endParaRPr lang="en-US" sz="1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3. extend AIML TIG (1 meeting cycle or 3 meeting cycles but with justification) and with the intention to form a SG in November 2023 or March 2024</a:t>
            </a:r>
            <a:endParaRPr lang="en-US" altLang="en-US" b="0" dirty="0"/>
          </a:p>
          <a:p>
            <a:pPr marL="0" indent="0">
              <a:spcBef>
                <a:spcPts val="300"/>
              </a:spcBef>
            </a:pPr>
            <a:endParaRPr lang="en-US" altLang="en-US" sz="2000" b="0" dirty="0"/>
          </a:p>
          <a:p>
            <a:pPr marL="285750" indent="-285750">
              <a:spcBef>
                <a:spcPts val="300"/>
              </a:spcBef>
              <a:buFont typeface="Arial" panose="020B0604020202020204" pitchFamily="34" charset="0"/>
              <a:buChar char="•"/>
            </a:pPr>
            <a:r>
              <a:rPr lang="en-US" altLang="en-US" sz="2000" b="0" dirty="0"/>
              <a:t>Improve/finalize AIML TIG Technical Report, depending on decisions of AIML TIG next steps </a:t>
            </a:r>
          </a:p>
          <a:p>
            <a:pPr marL="685800" lvl="1">
              <a:spcBef>
                <a:spcPts val="300"/>
              </a:spcBef>
              <a:buFont typeface="Arial" panose="020B0604020202020204" pitchFamily="34" charset="0"/>
              <a:buChar char="•"/>
            </a:pPr>
            <a:r>
              <a:rPr lang="en-US" altLang="en-US" dirty="0">
                <a:cs typeface="+mn-cs"/>
              </a:rPr>
              <a:t>Technical report conclusions</a:t>
            </a:r>
          </a:p>
          <a:p>
            <a:pPr marL="1085850" lvl="2">
              <a:spcBef>
                <a:spcPts val="300"/>
              </a:spcBef>
              <a:buFont typeface="Arial" panose="020B0604020202020204" pitchFamily="34" charset="0"/>
              <a:buChar char="•"/>
            </a:pPr>
            <a:r>
              <a:rPr lang="en-US" altLang="en-US" sz="2000" dirty="0"/>
              <a:t>A draft will be presented during one of the teleconferences</a:t>
            </a:r>
          </a:p>
          <a:p>
            <a:pPr marL="685800" lvl="1">
              <a:spcBef>
                <a:spcPts val="300"/>
              </a:spcBef>
              <a:buFont typeface="Arial" panose="020B0604020202020204" pitchFamily="34" charset="0"/>
              <a:buChar char="•"/>
            </a:pPr>
            <a:r>
              <a:rPr lang="en-US" altLang="en-US" dirty="0">
                <a:cs typeface="+mn-cs"/>
              </a:rPr>
              <a:t>Potentially final motion on the whole report</a:t>
            </a:r>
          </a:p>
          <a:p>
            <a:pPr marL="0" indent="0">
              <a:spcBef>
                <a:spcPts val="300"/>
              </a:spcBef>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Need to have contribution in the form of technical report insertions</a:t>
            </a:r>
          </a:p>
          <a:p>
            <a:pPr marL="457200" lvl="1" indent="0">
              <a:spcBef>
                <a:spcPts val="300"/>
              </a:spcBef>
            </a:pPr>
            <a:endParaRPr lang="en-US" altLang="en-US" sz="900" dirty="0"/>
          </a:p>
          <a:p>
            <a:pPr>
              <a:spcBef>
                <a:spcPts val="300"/>
              </a:spcBef>
            </a:pPr>
            <a:r>
              <a:rPr lang="en-US" altLang="en-US" dirty="0"/>
              <a:t>September 2023 Meeting Planning</a:t>
            </a:r>
          </a:p>
          <a:p>
            <a:pPr marL="800100" lvl="1" indent="-342900">
              <a:spcBef>
                <a:spcPts val="300"/>
              </a:spcBef>
              <a:buFont typeface="Arial" panose="020B0604020202020204" pitchFamily="34" charset="0"/>
              <a:buChar char="•"/>
            </a:pPr>
            <a:r>
              <a:rPr lang="en-US" altLang="en-US" dirty="0"/>
              <a:t>4 slots: operating in ET (Atlanta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AM1/AM2/PM1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733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3 teleconferences: </a:t>
            </a:r>
          </a:p>
          <a:p>
            <a:pPr marL="1200150" lvl="2" indent="-342900">
              <a:spcBef>
                <a:spcPts val="300"/>
              </a:spcBef>
              <a:buFont typeface="Arial" panose="020B0604020202020204" pitchFamily="34" charset="0"/>
              <a:buChar char="•"/>
            </a:pPr>
            <a:r>
              <a:rPr lang="en-US" altLang="en-US" dirty="0"/>
              <a:t>Tuesday July 25, 2023, 10 am ET (1.5 hour)</a:t>
            </a:r>
          </a:p>
          <a:p>
            <a:pPr marL="1200150" lvl="2" indent="-342900">
              <a:spcBef>
                <a:spcPts val="300"/>
              </a:spcBef>
              <a:buFont typeface="Arial" panose="020B0604020202020204" pitchFamily="34" charset="0"/>
              <a:buChar char="•"/>
            </a:pPr>
            <a:r>
              <a:rPr lang="en-US" altLang="en-US" dirty="0"/>
              <a:t>Tuesday August 8, 2023, 10 am ET (1.5 hour)</a:t>
            </a:r>
          </a:p>
          <a:p>
            <a:pPr marL="1200150" lvl="2" indent="-342900">
              <a:spcBef>
                <a:spcPts val="300"/>
              </a:spcBef>
              <a:buFont typeface="Arial" panose="020B0604020202020204" pitchFamily="34" charset="0"/>
              <a:buChar char="•"/>
            </a:pPr>
            <a:r>
              <a:rPr lang="en-US" altLang="en-US" dirty="0"/>
              <a:t>Tuesday September 5, 2023, 10 am ET (2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Discussion on AIML TIG next steps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a:p>
            <a:pPr marL="1200150" lvl="2" indent="-342900">
              <a:spcBef>
                <a:spcPts val="300"/>
              </a:spcBef>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Use cases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11-23/1165r0 </a:t>
            </a:r>
            <a:r>
              <a:rPr lang="en-US" sz="1600" dirty="0">
                <a:latin typeface="Times New Roman" panose="02020603050405020304" pitchFamily="18" charset="0"/>
              </a:rPr>
              <a:t>Proposed IEEE 802.11 AIML TIG Technical Report Text for the CSI Feedback Compression Use Case</a:t>
            </a:r>
            <a:r>
              <a:rPr lang="en-GB" sz="1600" dirty="0">
                <a:effectLst/>
                <a:latin typeface="Times New Roman" panose="02020603050405020304" pitchFamily="18" charset="0"/>
                <a:ea typeface="Times New Roman" panose="02020603050405020304" pitchFamily="18" charset="0"/>
              </a:rPr>
              <a:t>, </a:t>
            </a:r>
            <a:r>
              <a:rPr lang="en-GB" sz="16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11-23/991r1 </a:t>
            </a:r>
            <a:r>
              <a:rPr lang="en-US" sz="1600" dirty="0">
                <a:latin typeface="Times New Roman" panose="02020603050405020304" pitchFamily="18" charset="0"/>
              </a:rPr>
              <a:t>Proposed IEEE 802.11 AIML TIG Technical Report Text for the CSI Feedback Compression Use Case</a:t>
            </a:r>
            <a:r>
              <a:rPr lang="en-GB" sz="1600" b="0" dirty="0">
                <a:effectLst/>
                <a:latin typeface="Times New Roman" panose="02020603050405020304" pitchFamily="18" charset="0"/>
                <a:ea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11-23/227r5 </a:t>
            </a:r>
            <a:r>
              <a:rPr lang="en-US" sz="1600" dirty="0">
                <a:latin typeface="Times New Roman" panose="02020603050405020304" pitchFamily="18" charset="0"/>
              </a:rPr>
              <a:t>Proposed IEEE 802.11 AIML TIG Technical Report Text for the Multi-AP Coordination Use Case</a:t>
            </a:r>
            <a:r>
              <a:rPr lang="en-GB" sz="16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11-23/1072r1 </a:t>
            </a:r>
            <a:r>
              <a:rPr lang="en-US" sz="1600" dirty="0">
                <a:latin typeface="Times New Roman" panose="02020603050405020304" pitchFamily="18" charset="0"/>
              </a:rPr>
              <a:t>AIML methodology for dynamic spectrum sharing and coexistence</a:t>
            </a:r>
            <a:r>
              <a:rPr lang="en-GB" sz="1600" b="0" dirty="0">
                <a:effectLst/>
                <a:latin typeface="Times New Roman" panose="02020603050405020304" pitchFamily="18" charset="0"/>
                <a:ea typeface="Times New Roman" panose="02020603050405020304" pitchFamily="18" charset="0"/>
              </a:rPr>
              <a:t>, Marco Hernandez (YRP-IAI; CWC Oulu University)</a:t>
            </a: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latin typeface="Times New Roman" panose="02020603050405020304" pitchFamily="18" charset="0"/>
              </a:rPr>
              <a:t>11-23/290r3 </a:t>
            </a:r>
            <a:r>
              <a:rPr lang="en-US" sz="1600" dirty="0">
                <a:latin typeface="Times New Roman" panose="02020603050405020304" pitchFamily="18" charset="0"/>
              </a:rPr>
              <a:t>Study on AI CSI Compression,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Ziyang Guo (Huawei)</a:t>
            </a:r>
            <a:endParaRPr lang="en-US" sz="9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600" dirty="0">
                <a:latin typeface="Times New Roman" panose="02020603050405020304" pitchFamily="18" charset="0"/>
              </a:rPr>
              <a:t> 11-23/1182r0 </a:t>
            </a:r>
            <a:r>
              <a:rPr lang="en-US" sz="1600" dirty="0">
                <a:effectLst/>
                <a:latin typeface="Times New Roman" panose="02020603050405020304" pitchFamily="18" charset="0"/>
                <a:ea typeface="DengXian" panose="02010600030101010101" pitchFamily="2" charset="-122"/>
              </a:rPr>
              <a:t>Follow-up Discussions on Neural Network Model Sharing for WLAN</a:t>
            </a:r>
            <a:r>
              <a:rPr lang="en-US" sz="1600" dirty="0">
                <a:latin typeface="Times New Roman" panose="02020603050405020304" pitchFamily="18" charset="0"/>
              </a:rPr>
              <a:t>,  </a:t>
            </a:r>
            <a:r>
              <a:rPr lang="en-US" sz="16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600" dirty="0">
                <a:latin typeface="Times New Roman" panose="02020603050405020304" pitchFamily="18" charset="0"/>
              </a:rPr>
              <a:t>11-23/996r1 </a:t>
            </a:r>
            <a:r>
              <a:rPr lang="en-US" sz="16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600" dirty="0">
                <a:latin typeface="Times New Roman" panose="02020603050405020304" pitchFamily="18" charset="0"/>
              </a:rPr>
              <a:t>,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Ziyang Guo (Huawei)</a:t>
            </a:r>
            <a:endParaRPr lang="en-GB" sz="16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600" dirty="0">
                <a:latin typeface="Times New Roman" panose="02020603050405020304" pitchFamily="18" charset="0"/>
              </a:rPr>
              <a:t>11-23/997r1 </a:t>
            </a:r>
            <a:r>
              <a:rPr lang="en-US" sz="1600" dirty="0">
                <a:latin typeface="Times New Roman" panose="02020603050405020304" pitchFamily="18" charset="0"/>
                <a:ea typeface="DengXian" panose="02010600030101010101" pitchFamily="2" charset="-122"/>
              </a:rPr>
              <a:t>Proposed IEEE 802.11 AIML TIG Technical Report Text for the Distributed Channel Access Use Case</a:t>
            </a:r>
            <a:r>
              <a:rPr lang="en-US" sz="1600" dirty="0">
                <a:latin typeface="Times New Roman" panose="02020603050405020304" pitchFamily="18" charset="0"/>
              </a:rPr>
              <a:t>, </a:t>
            </a:r>
            <a:r>
              <a:rPr lang="en-US" sz="1600" b="0" i="0" dirty="0">
                <a:solidFill>
                  <a:srgbClr val="000000"/>
                </a:solidFill>
                <a:effectLst/>
                <a:latin typeface="Verdana" panose="020B0604030504040204" pitchFamily="34" charset="0"/>
              </a:rPr>
              <a:t> </a:t>
            </a:r>
            <a:r>
              <a:rPr lang="en-US" sz="16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US" sz="1600" dirty="0">
                <a:highlight>
                  <a:srgbClr val="00FF00"/>
                </a:highlight>
              </a:rPr>
              <a:t>11-23/475r4: Proposed IEEE 802.11 AIMLTIG Technical Report text for the AIML based roaming enhancements use case, </a:t>
            </a:r>
            <a:r>
              <a:rPr lang="en-US" sz="1600" b="0" dirty="0">
                <a:highlight>
                  <a:srgbClr val="00FF00"/>
                </a:highlight>
              </a:rPr>
              <a:t>Federico Lovison (Cisco)</a:t>
            </a:r>
            <a:endParaRPr lang="en-GB" sz="1600" b="0" dirty="0">
              <a:highlight>
                <a:srgbClr val="00FF00"/>
              </a:highlight>
              <a:latin typeface="Times New Roman" panose="02020603050405020304" pitchFamily="18" charset="0"/>
            </a:endParaRPr>
          </a:p>
          <a:p>
            <a:pPr marL="114300" indent="0">
              <a:spcBef>
                <a:spcPts val="0"/>
              </a:spcBef>
              <a:spcAft>
                <a:spcPts val="0"/>
              </a:spcAft>
            </a:pPr>
            <a:endParaRPr lang="en-GB" sz="1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5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11-22/987r8 AIML TIG Technical Report Draft, </a:t>
            </a:r>
            <a:r>
              <a:rPr lang="en-US" sz="16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r>
              <a:rPr lang="en-US" sz="1600" dirty="0">
                <a:highlight>
                  <a:srgbClr val="C0C0C0"/>
                </a:highlight>
                <a:latin typeface="Times New Roman" panose="02020603050405020304" pitchFamily="18" charset="0"/>
              </a:rPr>
              <a:t>11-23/1228r </a:t>
            </a:r>
            <a:r>
              <a:rPr lang="en-US" sz="1200" i="0" dirty="0">
                <a:solidFill>
                  <a:srgbClr val="000000"/>
                </a:solidFill>
                <a:effectLst/>
                <a:highlight>
                  <a:srgbClr val="C0C0C0"/>
                </a:highlight>
                <a:latin typeface="Verdana" panose="020B0604030504040204" pitchFamily="34" charset="0"/>
              </a:rPr>
              <a:t>Discussion on AIML Model Management for WLAN</a:t>
            </a:r>
            <a:r>
              <a:rPr lang="en-US" sz="1600" b="0" dirty="0">
                <a:highlight>
                  <a:srgbClr val="C0C0C0"/>
                </a:highlight>
                <a:latin typeface="Times New Roman" panose="02020603050405020304" pitchFamily="18" charset="0"/>
              </a:rPr>
              <a:t>, Yue Xu (Huawei)</a:t>
            </a:r>
            <a:endParaRPr lang="en-GB" sz="1600" b="0" dirty="0">
              <a:highlight>
                <a:srgbClr val="C0C0C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13821</TotalTime>
  <Words>3015</Words>
  <Application>Microsoft Office PowerPoint</Application>
  <PresentationFormat>Widescreen</PresentationFormat>
  <Paragraphs>376</Paragraphs>
  <Slides>27</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Discussion way forward</vt:lpstr>
      <vt:lpstr>PowerPoint Presentation</vt:lpstr>
      <vt:lpstr>PowerPoint Presentation</vt:lpstr>
      <vt:lpstr>Discussion way forward</vt:lpstr>
      <vt:lpstr>Detailed Agenda Thursday July 13, 2023 PM1</vt:lpstr>
      <vt:lpstr>Next steps</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104</cp:revision>
  <cp:lastPrinted>1601-01-01T00:00:00Z</cp:lastPrinted>
  <dcterms:created xsi:type="dcterms:W3CDTF">2018-05-05T22:00:08Z</dcterms:created>
  <dcterms:modified xsi:type="dcterms:W3CDTF">2023-07-13T09:34:51Z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