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92" r:id="rId19"/>
    <p:sldId id="238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5CEAD3-DE89-435C-A9C8-3DE819E7824C}" v="1" dt="2023-07-11T11:38:39.9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2023 Berlin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10,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endParaRPr lang="en-GB" sz="6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GB" sz="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8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p>
          <a:p>
            <a:pPr marL="80010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July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11-23/1165r0 </a:t>
            </a:r>
            <a:r>
              <a:rPr lang="en-US" sz="2000" dirty="0">
                <a:latin typeface="Times New Roman" panose="02020603050405020304" pitchFamily="18" charset="0"/>
              </a:rPr>
              <a:t>Proposed IEEE 802.11 AIML TIG Technical Report Text for the CSI Feedback Compression Use Case</a:t>
            </a:r>
            <a:r>
              <a:rPr lang="en-GB" sz="2000" dirty="0">
                <a:effectLst/>
                <a:latin typeface="Times New Roman" panose="02020603050405020304" pitchFamily="18" charset="0"/>
                <a:ea typeface="Times New Roman" panose="02020603050405020304" pitchFamily="18" charset="0"/>
              </a:rPr>
              <a:t>, </a:t>
            </a:r>
            <a:r>
              <a:rPr lang="en-GB" sz="2000"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11-23/1238r0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endParaRPr lang="en-US" dirty="0">
              <a:latin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11-23/997r1 </a:t>
            </a:r>
            <a:r>
              <a:rPr lang="en-US" dirty="0">
                <a:latin typeface="Times New Roman" panose="02020603050405020304" pitchFamily="18" charset="0"/>
              </a:rPr>
              <a:t>Proposed IEEE 802.11 AIML TIG Technical Report Text for the Distributed Channel Access Use Case,  Ziyang Guo (Huawei)</a:t>
            </a:r>
            <a:r>
              <a:rPr lang="en-GB" dirty="0">
                <a:latin typeface="Times New Roman" panose="02020603050405020304" pitchFamily="18" charset="0"/>
              </a:rPr>
              <a:t> </a:t>
            </a: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11-23/1182r0 </a:t>
            </a:r>
            <a:r>
              <a:rPr lang="en-US" dirty="0">
                <a:latin typeface="Times New Roman" panose="02020603050405020304" pitchFamily="18" charset="0"/>
              </a:rPr>
              <a:t>Follow-up Discussions on Neural Network Model Sharing for WLAN,  Ziyang Guo (Huawei)</a:t>
            </a:r>
            <a:endParaRPr lang="en-GB" dirty="0">
              <a:latin typeface="Times New Roman" panose="02020603050405020304" pitchFamily="18" charset="0"/>
            </a:endParaRP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Reminder of UHR presentation</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July 12,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4634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July 2023 Berlin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4 slots: </a:t>
            </a:r>
          </a:p>
          <a:p>
            <a:pPr marL="1200150" lvl="2" indent="-342900">
              <a:spcBef>
                <a:spcPts val="300"/>
              </a:spcBef>
              <a:buFont typeface="Arial" panose="020B0604020202020204" pitchFamily="34" charset="0"/>
              <a:buChar char="•"/>
            </a:pPr>
            <a:r>
              <a:rPr lang="en-US" altLang="en-US" sz="1400" dirty="0"/>
              <a:t>Monday July 10: 	</a:t>
            </a:r>
            <a:r>
              <a:rPr lang="en-US" altLang="en-US" sz="1400" b="1" dirty="0"/>
              <a:t>PM1</a:t>
            </a:r>
          </a:p>
          <a:p>
            <a:pPr marL="1200150" lvl="2" indent="-342900">
              <a:spcBef>
                <a:spcPts val="300"/>
              </a:spcBef>
              <a:buFont typeface="Arial" panose="020B0604020202020204" pitchFamily="34" charset="0"/>
              <a:buChar char="•"/>
            </a:pPr>
            <a:r>
              <a:rPr lang="en-US" altLang="en-US" sz="1400" dirty="0"/>
              <a:t>Tuesday July 11: 	</a:t>
            </a:r>
            <a:r>
              <a:rPr lang="en-US" altLang="en-US" sz="1400" b="1" dirty="0"/>
              <a:t>PM1</a:t>
            </a:r>
          </a:p>
          <a:p>
            <a:pPr marL="1200150" lvl="2" indent="-342900">
              <a:spcBef>
                <a:spcPts val="300"/>
              </a:spcBef>
              <a:buFont typeface="Arial" panose="020B0604020202020204" pitchFamily="34" charset="0"/>
              <a:buChar char="•"/>
            </a:pPr>
            <a:r>
              <a:rPr lang="en-US" altLang="en-US" sz="1400" dirty="0"/>
              <a:t>Wednesday July 12: </a:t>
            </a:r>
            <a:r>
              <a:rPr lang="en-US" altLang="en-US" sz="1400" b="1" dirty="0"/>
              <a:t>AM2</a:t>
            </a:r>
          </a:p>
          <a:p>
            <a:pPr marL="1200150" lvl="2" indent="-342900">
              <a:spcBef>
                <a:spcPts val="300"/>
              </a:spcBef>
              <a:buFont typeface="Arial" panose="020B0604020202020204" pitchFamily="34" charset="0"/>
              <a:buChar char="•"/>
            </a:pPr>
            <a:r>
              <a:rPr lang="en-US" altLang="en-US" sz="1400" dirty="0"/>
              <a:t>Thursday July 13: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11-23/1165r0 </a:t>
            </a:r>
            <a:r>
              <a:rPr lang="en-US" sz="1800" dirty="0">
                <a:latin typeface="Times New Roman" panose="02020603050405020304" pitchFamily="18" charset="0"/>
              </a:rPr>
              <a:t>Proposed IEEE 802.11 AIML TIG Technical Report Text for the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11-23/1072r1 </a:t>
            </a:r>
            <a:r>
              <a:rPr lang="en-US" sz="1800" dirty="0">
                <a:latin typeface="Times New Roman" panose="02020603050405020304" pitchFamily="18" charset="0"/>
              </a:rPr>
              <a:t>AIML methodology for dynamic spectrum sharing and coexistence</a:t>
            </a:r>
            <a:r>
              <a:rPr lang="en-GB" sz="1800" b="0" dirty="0">
                <a:effectLst/>
                <a:latin typeface="Times New Roman" panose="02020603050405020304" pitchFamily="18" charset="0"/>
                <a:ea typeface="Times New Roman" panose="02020603050405020304" pitchFamily="18" charset="0"/>
              </a:rPr>
              <a:t>, Marco Hernandez (YRP-IAI; CWC Oulu University)</a:t>
            </a: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11-23/1182r0 </a:t>
            </a:r>
            <a:r>
              <a:rPr lang="en-US" sz="1800" dirty="0">
                <a:effectLst/>
                <a:latin typeface="Times New Roman" panose="02020603050405020304" pitchFamily="18" charset="0"/>
                <a:ea typeface="DengXian" panose="02010600030101010101" pitchFamily="2" charset="-122"/>
              </a:rPr>
              <a:t>Follow-up Discussions on Neural Network Model Sharing for WLAN</a:t>
            </a:r>
            <a:r>
              <a:rPr lang="en-US" sz="1800" dirty="0">
                <a:latin typeface="Times New Roman" panose="02020603050405020304" pitchFamily="18" charset="0"/>
              </a:rPr>
              <a:t>,  </a:t>
            </a:r>
            <a:r>
              <a:rPr lang="en-US" sz="1800" b="0" dirty="0">
                <a:latin typeface="Times New Roman" panose="02020603050405020304" pitchFamily="18" charset="0"/>
              </a:rPr>
              <a:t>Ziyang Guo (Huawei)</a:t>
            </a: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11-23/997r1 </a:t>
            </a:r>
            <a:r>
              <a:rPr lang="en-US" sz="1800" dirty="0">
                <a:latin typeface="Times New Roman" panose="02020603050405020304" pitchFamily="18" charset="0"/>
                <a:ea typeface="DengXian" panose="02010600030101010101" pitchFamily="2" charset="-122"/>
              </a:rPr>
              <a:t>Proposed IEEE 802.11 AIML TIG Technical Report Text for the Distributed Channel Access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114300" indent="0">
              <a:spcBef>
                <a:spcPts val="0"/>
              </a:spcBef>
              <a:spcAft>
                <a:spcPts val="0"/>
              </a:spcAft>
            </a:pPr>
            <a:endParaRPr lang="en-GB" sz="2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11-22/987r8 AIML TIG Technical Report Draft, </a:t>
            </a:r>
            <a:r>
              <a:rPr lang="en-US" sz="18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r>
              <a:rPr lang="en-US" sz="1800" dirty="0">
                <a:highlight>
                  <a:srgbClr val="C0C0C0"/>
                </a:highlight>
                <a:latin typeface="Times New Roman" panose="02020603050405020304" pitchFamily="18" charset="0"/>
              </a:rPr>
              <a:t>11-23/1228r </a:t>
            </a:r>
            <a:r>
              <a:rPr lang="en-US" sz="1400" i="0" dirty="0">
                <a:solidFill>
                  <a:srgbClr val="000000"/>
                </a:solidFill>
                <a:effectLst/>
                <a:highlight>
                  <a:srgbClr val="C0C0C0"/>
                </a:highlight>
                <a:latin typeface="Verdana" panose="020B0604030504040204" pitchFamily="34" charset="0"/>
              </a:rPr>
              <a:t>Discussion on AIML Model Management for WLAN</a:t>
            </a:r>
            <a:r>
              <a:rPr lang="en-US" sz="1800" b="0" dirty="0">
                <a:highlight>
                  <a:srgbClr val="C0C0C0"/>
                </a:highlight>
                <a:latin typeface="Times New Roman" panose="02020603050405020304" pitchFamily="18" charset="0"/>
              </a:rPr>
              <a:t>, Yue Xu (Huawei)</a:t>
            </a:r>
            <a:endParaRPr lang="en-GB" sz="1800" b="0" dirty="0">
              <a:highlight>
                <a:srgbClr val="C0C0C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36918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13012</TotalTime>
  <Words>2221</Words>
  <Application>Microsoft Office PowerPoint</Application>
  <PresentationFormat>Widescreen</PresentationFormat>
  <Paragraphs>254</Paragraphs>
  <Slides>20</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Lucida Grande</vt:lpstr>
      <vt:lpstr>Monotype Sorts</vt:lpstr>
      <vt:lpstr>Arial</vt:lpstr>
      <vt:lpstr>Calibri</vt:lpstr>
      <vt:lpstr>Helvetica</vt:lpstr>
      <vt:lpstr>Times New Roman</vt:lpstr>
      <vt:lpstr>Verdana</vt:lpstr>
      <vt:lpstr>Office Theme</vt:lpstr>
      <vt:lpstr>Document</vt:lpstr>
      <vt:lpstr>AIML TIG July 2023 Berlin Plenary Agenda</vt:lpstr>
      <vt:lpstr>Abstract</vt:lpstr>
      <vt:lpstr>PowerPoint Presentation</vt:lpstr>
      <vt:lpstr>PowerPoint Presentation</vt:lpstr>
      <vt:lpstr>Registration for the July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July 10, 2023 PM 1</vt:lpstr>
      <vt:lpstr>Detailed Agenda Tuesday July 11, 2023 PM1</vt:lpstr>
      <vt:lpstr>Detailed Agenda Wednesday July 12, 2023 AM2</vt:lpstr>
      <vt:lpstr>Detailed Agenda Thursday July 13, 2023 PM1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102</cp:revision>
  <cp:lastPrinted>1601-01-01T00:00:00Z</cp:lastPrinted>
  <dcterms:created xsi:type="dcterms:W3CDTF">2018-05-05T22:00:08Z</dcterms:created>
  <dcterms:modified xsi:type="dcterms:W3CDTF">2023-07-11T11:39:15Z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