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4E7125-FEE1-4AF8-BB3E-E57AAD053B33}" v="1" dt="2023-07-10T06:07:36.5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B4E7125-FEE1-4AF8-BB3E-E57AAD053B33}"/>
    <pc:docChg chg="modSld modMainMaster">
      <pc:chgData name="Xiaofei Wang" userId="6e1836d3-2ed9-4ae5-8700-9029b71c19c7" providerId="ADAL" clId="{FB4E7125-FEE1-4AF8-BB3E-E57AAD053B33}" dt="2023-07-10T06:09:39.883" v="66" actId="20577"/>
      <pc:docMkLst>
        <pc:docMk/>
      </pc:docMkLst>
      <pc:sldChg chg="modSp mod">
        <pc:chgData name="Xiaofei Wang" userId="6e1836d3-2ed9-4ae5-8700-9029b71c19c7" providerId="ADAL" clId="{FB4E7125-FEE1-4AF8-BB3E-E57AAD053B33}" dt="2023-07-10T06:09:04.008" v="62" actId="13926"/>
        <pc:sldMkLst>
          <pc:docMk/>
          <pc:sldMk cId="412227131" sldId="2375"/>
        </pc:sldMkLst>
        <pc:spChg chg="mod">
          <ac:chgData name="Xiaofei Wang" userId="6e1836d3-2ed9-4ae5-8700-9029b71c19c7" providerId="ADAL" clId="{FB4E7125-FEE1-4AF8-BB3E-E57AAD053B33}" dt="2023-07-10T06:09:04.008" v="62" actId="13926"/>
          <ac:spMkLst>
            <pc:docMk/>
            <pc:sldMk cId="412227131" sldId="2375"/>
            <ac:spMk id="19463" creationId="{014A845C-CDC6-4811-8948-EAB07A9434A5}"/>
          </ac:spMkLst>
        </pc:spChg>
      </pc:sldChg>
      <pc:sldChg chg="modSp mod">
        <pc:chgData name="Xiaofei Wang" userId="6e1836d3-2ed9-4ae5-8700-9029b71c19c7" providerId="ADAL" clId="{FB4E7125-FEE1-4AF8-BB3E-E57AAD053B33}" dt="2023-07-10T06:09:28.061" v="63" actId="21"/>
        <pc:sldMkLst>
          <pc:docMk/>
          <pc:sldMk cId="1855693234" sldId="2378"/>
        </pc:sldMkLst>
        <pc:spChg chg="mod">
          <ac:chgData name="Xiaofei Wang" userId="6e1836d3-2ed9-4ae5-8700-9029b71c19c7" providerId="ADAL" clId="{FB4E7125-FEE1-4AF8-BB3E-E57AAD053B33}" dt="2023-07-10T06:09:28.061" v="63" actId="21"/>
          <ac:spMkLst>
            <pc:docMk/>
            <pc:sldMk cId="1855693234" sldId="2378"/>
            <ac:spMk id="3" creationId="{00000000-0000-0000-0000-000000000000}"/>
          </ac:spMkLst>
        </pc:spChg>
      </pc:sldChg>
      <pc:sldChg chg="modSp mod">
        <pc:chgData name="Xiaofei Wang" userId="6e1836d3-2ed9-4ae5-8700-9029b71c19c7" providerId="ADAL" clId="{FB4E7125-FEE1-4AF8-BB3E-E57AAD053B33}" dt="2023-07-10T06:09:39.883" v="66" actId="20577"/>
        <pc:sldMkLst>
          <pc:docMk/>
          <pc:sldMk cId="2752439654" sldId="2387"/>
        </pc:sldMkLst>
        <pc:spChg chg="mod">
          <ac:chgData name="Xiaofei Wang" userId="6e1836d3-2ed9-4ae5-8700-9029b71c19c7" providerId="ADAL" clId="{FB4E7125-FEE1-4AF8-BB3E-E57AAD053B33}" dt="2023-07-10T06:09:39.883" v="66" actId="20577"/>
          <ac:spMkLst>
            <pc:docMk/>
            <pc:sldMk cId="2752439654" sldId="2387"/>
            <ac:spMk id="3" creationId="{00000000-0000-0000-0000-000000000000}"/>
          </ac:spMkLst>
        </pc:spChg>
      </pc:sldChg>
      <pc:sldMasterChg chg="modSp">
        <pc:chgData name="Xiaofei Wang" userId="6e1836d3-2ed9-4ae5-8700-9029b71c19c7" providerId="ADAL" clId="{FB4E7125-FEE1-4AF8-BB3E-E57AAD053B33}" dt="2023-07-10T06:07:36.556" v="0"/>
        <pc:sldMasterMkLst>
          <pc:docMk/>
          <pc:sldMasterMk cId="0" sldId="2147483648"/>
        </pc:sldMasterMkLst>
        <pc:spChg chg="mod">
          <ac:chgData name="Xiaofei Wang" userId="6e1836d3-2ed9-4ae5-8700-9029b71c19c7" providerId="ADAL" clId="{FB4E7125-FEE1-4AF8-BB3E-E57AAD053B33}" dt="2023-07-10T06:07:36.556"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 discussion of way forward</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11-23/1165r0 </a:t>
            </a:r>
            <a:r>
              <a:rPr lang="en-US" sz="2000" dirty="0">
                <a:latin typeface="Times New Roman" panose="02020603050405020304" pitchFamily="18" charset="0"/>
              </a:rPr>
              <a:t>Proposed IEEE 802.11 AIML TIG Technical Report Text for the CSI Feedback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11-23/1072r1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r>
              <a:rPr lang="en-US" sz="1800" dirty="0">
                <a:highlight>
                  <a:srgbClr val="C0C0C0"/>
                </a:highlight>
                <a:latin typeface="Times New Roman" panose="02020603050405020304" pitchFamily="18" charset="0"/>
              </a:rPr>
              <a:t>11-23/1228r </a:t>
            </a:r>
            <a:r>
              <a:rPr lang="en-US" sz="1400" i="0" dirty="0">
                <a:solidFill>
                  <a:srgbClr val="000000"/>
                </a:solidFill>
                <a:effectLst/>
                <a:highlight>
                  <a:srgbClr val="C0C0C0"/>
                </a:highlight>
                <a:latin typeface="Verdana" panose="020B0604030504040204" pitchFamily="34" charset="0"/>
              </a:rPr>
              <a:t>Discussion on AIML Model Management for WLAN</a:t>
            </a:r>
            <a:r>
              <a:rPr lang="en-US" sz="1800" b="0" dirty="0">
                <a:highlight>
                  <a:srgbClr val="C0C0C0"/>
                </a:highlight>
                <a:latin typeface="Times New Roman" panose="02020603050405020304" pitchFamily="18" charset="0"/>
              </a:rPr>
              <a:t>, Yue Xu (Huawei)</a:t>
            </a:r>
            <a:endParaRPr lang="en-GB" sz="1800" b="0" dirty="0">
              <a:highlight>
                <a:srgbClr val="C0C0C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11525</TotalTime>
  <Words>2222</Words>
  <Application>Microsoft Office PowerPoint</Application>
  <PresentationFormat>Widescreen</PresentationFormat>
  <Paragraphs>254</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2023-07-10T06:09:42Z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