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32" r:id="rId3"/>
    <p:sldId id="395" r:id="rId4"/>
    <p:sldId id="2375" r:id="rId5"/>
    <p:sldId id="2391" r:id="rId6"/>
    <p:sldId id="260" r:id="rId7"/>
    <p:sldId id="261" r:id="rId8"/>
    <p:sldId id="262" r:id="rId9"/>
    <p:sldId id="263" r:id="rId10"/>
    <p:sldId id="283" r:id="rId11"/>
    <p:sldId id="284" r:id="rId12"/>
    <p:sldId id="287" r:id="rId13"/>
    <p:sldId id="288" r:id="rId14"/>
    <p:sldId id="289" r:id="rId15"/>
    <p:sldId id="2377" r:id="rId16"/>
    <p:sldId id="2378" r:id="rId17"/>
    <p:sldId id="2387" r:id="rId18"/>
    <p:sldId id="2392" r:id="rId19"/>
    <p:sldId id="238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1F438D78-8700-4BD5-8D76-7CAC46E06711}"/>
    <pc:docChg chg="undo custSel modSld">
      <pc:chgData name="Xiaofei Wang" userId="6e1836d3-2ed9-4ae5-8700-9029b71c19c7" providerId="ADAL" clId="{1F438D78-8700-4BD5-8D76-7CAC46E06711}" dt="2023-07-09T15:07:51.125" v="62" actId="20577"/>
      <pc:docMkLst>
        <pc:docMk/>
      </pc:docMkLst>
      <pc:sldChg chg="modSp mod">
        <pc:chgData name="Xiaofei Wang" userId="6e1836d3-2ed9-4ae5-8700-9029b71c19c7" providerId="ADAL" clId="{1F438D78-8700-4BD5-8D76-7CAC46E06711}" dt="2023-07-09T15:06:35.084" v="9" actId="108"/>
        <pc:sldMkLst>
          <pc:docMk/>
          <pc:sldMk cId="412227131" sldId="2375"/>
        </pc:sldMkLst>
        <pc:spChg chg="mod">
          <ac:chgData name="Xiaofei Wang" userId="6e1836d3-2ed9-4ae5-8700-9029b71c19c7" providerId="ADAL" clId="{1F438D78-8700-4BD5-8D76-7CAC46E06711}" dt="2023-07-09T15:06:35.084" v="9" actId="108"/>
          <ac:spMkLst>
            <pc:docMk/>
            <pc:sldMk cId="412227131" sldId="2375"/>
            <ac:spMk id="19463" creationId="{014A845C-CDC6-4811-8948-EAB07A9434A5}"/>
          </ac:spMkLst>
        </pc:spChg>
      </pc:sldChg>
      <pc:sldChg chg="modSp mod">
        <pc:chgData name="Xiaofei Wang" userId="6e1836d3-2ed9-4ae5-8700-9029b71c19c7" providerId="ADAL" clId="{1F438D78-8700-4BD5-8D76-7CAC46E06711}" dt="2023-07-09T15:07:51.125" v="62" actId="20577"/>
        <pc:sldMkLst>
          <pc:docMk/>
          <pc:sldMk cId="2752439654" sldId="2387"/>
        </pc:sldMkLst>
        <pc:spChg chg="mod">
          <ac:chgData name="Xiaofei Wang" userId="6e1836d3-2ed9-4ae5-8700-9029b71c19c7" providerId="ADAL" clId="{1F438D78-8700-4BD5-8D76-7CAC46E06711}" dt="2023-07-09T15:07:51.125" v="62" actId="20577"/>
          <ac:spMkLst>
            <pc:docMk/>
            <pc:sldMk cId="2752439654" sldId="2387"/>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20</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802.11-23/926r1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July 2023 Berlin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2023-07-07</a:t>
            </a:r>
          </a:p>
        </p:txBody>
      </p:sp>
      <p:sp>
        <p:nvSpPr>
          <p:cNvPr id="6" name="Date Placeholder 3"/>
          <p:cNvSpPr>
            <a:spLocks noGrp="1"/>
          </p:cNvSpPr>
          <p:nvPr>
            <p:ph type="dt" idx="10"/>
          </p:nvPr>
        </p:nvSpPr>
        <p:spPr/>
        <p:txBody>
          <a:bodyPr/>
          <a:lstStyle/>
          <a:p>
            <a:r>
              <a:rPr lang="en-US" dirty="0"/>
              <a:t>July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03121332"/>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July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July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July 10, 2023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11-23/1165r0 </a:t>
            </a:r>
            <a:r>
              <a:rPr lang="en-US" sz="1800" dirty="0">
                <a:latin typeface="Times New Roman" panose="02020603050405020304" pitchFamily="18" charset="0"/>
              </a:rPr>
              <a:t>Proposed IEEE 802.11 AIML TIG Technical Report Text for the CSI Feedback Compression Use Case</a:t>
            </a:r>
            <a:r>
              <a:rPr lang="en-GB" sz="1800" dirty="0">
                <a:effectLst/>
                <a:latin typeface="Times New Roman" panose="02020603050405020304" pitchFamily="18" charset="0"/>
                <a:ea typeface="Times New Roman" panose="02020603050405020304" pitchFamily="18" charset="0"/>
              </a:rPr>
              <a:t>, </a:t>
            </a:r>
            <a:r>
              <a:rPr lang="en-GB" sz="1800"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11-23/991r1 </a:t>
            </a:r>
            <a:r>
              <a:rPr lang="en-US" sz="1800" dirty="0">
                <a:latin typeface="Times New Roman" panose="02020603050405020304" pitchFamily="18" charset="0"/>
              </a:rPr>
              <a:t>Proposed IEEE 802.11 AIML TIG Technical Report Text for the CSI Feedback Compression Use Case</a:t>
            </a:r>
            <a:r>
              <a:rPr lang="en-GB" sz="1800" b="0" dirty="0">
                <a:effectLst/>
                <a:latin typeface="Times New Roman" panose="02020603050405020304" pitchFamily="18" charset="0"/>
                <a:ea typeface="Times New Roman" panose="02020603050405020304" pitchFamily="18"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endParaRPr lang="en-GB" sz="600" b="0" dirty="0">
              <a:effectLst/>
              <a:latin typeface="Times New Roman" panose="02020603050405020304" pitchFamily="18" charset="0"/>
              <a:ea typeface="Times New Roman" panose="02020603050405020304" pitchFamily="18" charset="0"/>
            </a:endParaRPr>
          </a:p>
          <a:p>
            <a:pPr marL="514350" lvl="1" indent="0">
              <a:spcBef>
                <a:spcPts val="0"/>
              </a:spcBef>
              <a:spcAft>
                <a:spcPts val="0"/>
              </a:spcAft>
            </a:pPr>
            <a:endParaRPr lang="en-GB" sz="8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800" dirty="0">
                <a:latin typeface="Times New Roman" panose="02020603050405020304" pitchFamily="18" charset="0"/>
              </a:rPr>
              <a:t>11-23/290r3 </a:t>
            </a:r>
            <a:r>
              <a:rPr lang="en-US" sz="1800" dirty="0">
                <a:latin typeface="Times New Roman" panose="02020603050405020304" pitchFamily="18" charset="0"/>
              </a:rPr>
              <a:t>Study on AI CSI Compression,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sz="800" b="0" i="0" dirty="0">
              <a:solidFill>
                <a:srgbClr val="000000"/>
              </a:solidFill>
              <a:effectLst/>
              <a:latin typeface="Verdana" panose="020B0604030504040204" pitchFamily="34" charset="0"/>
            </a:endParaRPr>
          </a:p>
          <a:p>
            <a:pPr marL="800100" lvl="1">
              <a:spcBef>
                <a:spcPts val="0"/>
              </a:spcBef>
              <a:spcAft>
                <a:spcPts val="0"/>
              </a:spcAft>
              <a:buFont typeface="Arial" panose="020B0604020202020204" pitchFamily="34" charset="0"/>
              <a:buChar char="•"/>
            </a:pPr>
            <a:r>
              <a:rPr lang="en-GB" sz="1800" dirty="0">
                <a:latin typeface="Times New Roman" panose="02020603050405020304" pitchFamily="18" charset="0"/>
              </a:rPr>
              <a:t>11-23/996r1 </a:t>
            </a:r>
            <a:r>
              <a:rPr lang="en-US" sz="1800" dirty="0">
                <a:effectLst/>
                <a:latin typeface="Times New Roman" panose="02020603050405020304" pitchFamily="18" charset="0"/>
                <a:ea typeface="DengXian" panose="02010600030101010101" pitchFamily="2" charset="-122"/>
              </a:rPr>
              <a:t>Proposed IEEE 802.11 AIML TIG Technical Report Text for the CSI Compression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p>
          <a:p>
            <a:pPr marL="800100" lvl="1">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11-23/227r5 </a:t>
            </a:r>
            <a:r>
              <a:rPr lang="en-US" sz="1800" dirty="0">
                <a:latin typeface="Times New Roman" panose="02020603050405020304" pitchFamily="18" charset="0"/>
              </a:rPr>
              <a:t>Proposed IEEE 802.11 AIML TIG Technical Report Text for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July 11, 2023 PM1</a:t>
            </a:r>
            <a:endParaRPr lang="en-US" dirty="0"/>
          </a:p>
        </p:txBody>
      </p:sp>
      <p:sp>
        <p:nvSpPr>
          <p:cNvPr id="3" name="Content Placeholder 2"/>
          <p:cNvSpPr>
            <a:spLocks noGrp="1"/>
          </p:cNvSpPr>
          <p:nvPr>
            <p:ph idx="1"/>
          </p:nvPr>
        </p:nvSpPr>
        <p:spPr/>
        <p:txBody>
          <a:bodyPr/>
          <a:lstStyle/>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 discussion of </a:t>
            </a:r>
            <a:r>
              <a:rPr lang="en-US">
                <a:latin typeface="Times New Roman" panose="02020603050405020304" pitchFamily="18" charset="0"/>
                <a:ea typeface="Times New Roman" panose="02020603050405020304" pitchFamily="18" charset="0"/>
              </a:rPr>
              <a:t>way forward</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11-23/1072r1 </a:t>
            </a:r>
            <a:r>
              <a:rPr lang="en-US" dirty="0">
                <a:latin typeface="Times New Roman" panose="02020603050405020304" pitchFamily="18" charset="0"/>
              </a:rPr>
              <a:t>AIML methodology for dynamic spectrum sharing and coexistence</a:t>
            </a:r>
            <a:r>
              <a:rPr lang="en-GB" b="0" dirty="0">
                <a:effectLst/>
                <a:latin typeface="Times New Roman" panose="02020603050405020304" pitchFamily="18" charset="0"/>
                <a:ea typeface="Times New Roman" panose="02020603050405020304" pitchFamily="18" charset="0"/>
              </a:rPr>
              <a:t>, Marco Hernandez (YRP-IAI; CWC Oulu University)</a:t>
            </a: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11-23/1182r0 </a:t>
            </a:r>
            <a:r>
              <a:rPr lang="en-US" dirty="0">
                <a:latin typeface="Times New Roman" panose="02020603050405020304" pitchFamily="18" charset="0"/>
              </a:rPr>
              <a:t>Follow-up Discussions on Neural Network Model Sharing for WLAN,  Ziyang Guo (Huawei)</a:t>
            </a: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11-23/997r1 </a:t>
            </a:r>
            <a:r>
              <a:rPr lang="en-US" dirty="0">
                <a:latin typeface="Times New Roman" panose="02020603050405020304" pitchFamily="18" charset="0"/>
              </a:rPr>
              <a:t>Proposed IEEE 802.11 AIML TIG Technical Report Text for the Distributed Channel Access Use Case,  Ziyang Guo (Huawei)</a:t>
            </a:r>
            <a:endParaRPr lang="en-GB" dirty="0">
              <a:latin typeface="Times New Roman" panose="02020603050405020304" pitchFamily="18" charset="0"/>
            </a:endParaRPr>
          </a:p>
          <a:p>
            <a:pPr marL="114300" inden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July 12,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4634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July 13, </a:t>
            </a:r>
            <a:r>
              <a:rPr lang="en-US" altLang="en-US"/>
              <a:t>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42566"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July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July 2023 Berlin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00100" lvl="1" indent="-342900">
              <a:spcBef>
                <a:spcPts val="300"/>
              </a:spcBef>
              <a:buFont typeface="Arial" panose="020B0604020202020204" pitchFamily="34" charset="0"/>
              <a:buChar char="•"/>
            </a:pPr>
            <a:r>
              <a:rPr lang="en-US" altLang="en-US" sz="1800" dirty="0"/>
              <a:t>4 slots: </a:t>
            </a:r>
          </a:p>
          <a:p>
            <a:pPr marL="1200150" lvl="2" indent="-342900">
              <a:spcBef>
                <a:spcPts val="300"/>
              </a:spcBef>
              <a:buFont typeface="Arial" panose="020B0604020202020204" pitchFamily="34" charset="0"/>
              <a:buChar char="•"/>
            </a:pPr>
            <a:r>
              <a:rPr lang="en-US" altLang="en-US" sz="1400" dirty="0"/>
              <a:t>Monday July 10: 	</a:t>
            </a:r>
            <a:r>
              <a:rPr lang="en-US" altLang="en-US" sz="1400" b="1" dirty="0"/>
              <a:t>PM1</a:t>
            </a:r>
          </a:p>
          <a:p>
            <a:pPr marL="1200150" lvl="2" indent="-342900">
              <a:spcBef>
                <a:spcPts val="300"/>
              </a:spcBef>
              <a:buFont typeface="Arial" panose="020B0604020202020204" pitchFamily="34" charset="0"/>
              <a:buChar char="•"/>
            </a:pPr>
            <a:r>
              <a:rPr lang="en-US" altLang="en-US" sz="1400" dirty="0"/>
              <a:t>Tuesday July 11: 	</a:t>
            </a:r>
            <a:r>
              <a:rPr lang="en-US" altLang="en-US" sz="1400" b="1" dirty="0"/>
              <a:t>PM1</a:t>
            </a:r>
          </a:p>
          <a:p>
            <a:pPr marL="1200150" lvl="2" indent="-342900">
              <a:spcBef>
                <a:spcPts val="300"/>
              </a:spcBef>
              <a:buFont typeface="Arial" panose="020B0604020202020204" pitchFamily="34" charset="0"/>
              <a:buChar char="•"/>
            </a:pPr>
            <a:r>
              <a:rPr lang="en-US" altLang="en-US" sz="1400" dirty="0"/>
              <a:t>Wednesday July 12: </a:t>
            </a:r>
            <a:r>
              <a:rPr lang="en-US" altLang="en-US" sz="1400" b="1" dirty="0"/>
              <a:t>AM2</a:t>
            </a:r>
          </a:p>
          <a:p>
            <a:pPr marL="1200150" lvl="2" indent="-342900">
              <a:spcBef>
                <a:spcPts val="300"/>
              </a:spcBef>
              <a:buFont typeface="Arial" panose="020B0604020202020204" pitchFamily="34" charset="0"/>
              <a:buChar char="•"/>
            </a:pPr>
            <a:r>
              <a:rPr lang="en-US" altLang="en-US" sz="1400" dirty="0"/>
              <a:t>Thursday July 13: 	</a:t>
            </a:r>
            <a:r>
              <a:rPr lang="en-US" altLang="en-US" sz="1400" b="1" dirty="0"/>
              <a:t>PM1</a:t>
            </a:r>
          </a:p>
          <a:p>
            <a:pPr marL="457200" indent="-457200">
              <a:lnSpc>
                <a:spcPct val="90000"/>
              </a:lnSpc>
              <a:buFont typeface="Arial" panose="020B0604020202020204" pitchFamily="34" charset="0"/>
              <a:buChar char="•"/>
              <a:defRPr/>
            </a:pPr>
            <a:r>
              <a:rPr lang="en-US" altLang="en-US" dirty="0"/>
              <a:t>Discussion/Plans for Next Steps for the AIML TIG</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11-23/1165r0 </a:t>
            </a:r>
            <a:r>
              <a:rPr lang="en-US" sz="1800" dirty="0">
                <a:latin typeface="Times New Roman" panose="02020603050405020304" pitchFamily="18" charset="0"/>
              </a:rPr>
              <a:t>Proposed IEEE 802.11 AIML TIG Technical Report Text for the CSI Feedback Compression Use Case</a:t>
            </a:r>
            <a:r>
              <a:rPr lang="en-GB" sz="1800" dirty="0">
                <a:effectLst/>
                <a:latin typeface="Times New Roman" panose="02020603050405020304" pitchFamily="18" charset="0"/>
                <a:ea typeface="Times New Roman" panose="02020603050405020304" pitchFamily="18" charset="0"/>
              </a:rPr>
              <a:t>, </a:t>
            </a:r>
            <a:r>
              <a:rPr lang="en-GB" sz="1800" b="0" dirty="0">
                <a:effectLst/>
                <a:latin typeface="Times New Roman" panose="02020603050405020304" pitchFamily="18" charset="0"/>
                <a:ea typeface="Times New Roman" panose="02020603050405020304" pitchFamily="18" charset="0"/>
              </a:rPr>
              <a:t>Ziming He (Samsung)</a:t>
            </a: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11-23/991r1 </a:t>
            </a:r>
            <a:r>
              <a:rPr lang="en-US" sz="1800" dirty="0">
                <a:latin typeface="Times New Roman" panose="02020603050405020304" pitchFamily="18" charset="0"/>
              </a:rPr>
              <a:t>Proposed IEEE 802.11 AIML TIG Technical Report Text for the CSI Feedback Compression Use Case</a:t>
            </a:r>
            <a:r>
              <a:rPr lang="en-GB" sz="1800" b="0" dirty="0">
                <a:effectLst/>
                <a:latin typeface="Times New Roman" panose="02020603050405020304" pitchFamily="18" charset="0"/>
                <a:ea typeface="Times New Roman" panose="02020603050405020304" pitchFamily="18"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7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11-23/227r5 </a:t>
            </a:r>
            <a:r>
              <a:rPr lang="en-US" sz="1800" dirty="0">
                <a:latin typeface="Times New Roman" panose="02020603050405020304" pitchFamily="18" charset="0"/>
              </a:rPr>
              <a:t>Proposed IEEE 802.11 AIML TIG Technical Report Text for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11-23/1072r1 </a:t>
            </a:r>
            <a:r>
              <a:rPr lang="en-US" sz="1800" dirty="0">
                <a:latin typeface="Times New Roman" panose="02020603050405020304" pitchFamily="18" charset="0"/>
              </a:rPr>
              <a:t>AIML methodology for dynamic spectrum sharing and coexistence</a:t>
            </a:r>
            <a:r>
              <a:rPr lang="en-GB" sz="1800" b="0" dirty="0">
                <a:effectLst/>
                <a:latin typeface="Times New Roman" panose="02020603050405020304" pitchFamily="18" charset="0"/>
                <a:ea typeface="Times New Roman" panose="02020603050405020304" pitchFamily="18" charset="0"/>
              </a:rPr>
              <a:t>, Marco Hernandez (YRP-IAI; CWC Oulu University)</a:t>
            </a:r>
          </a:p>
          <a:p>
            <a:pPr marL="114300" indent="0">
              <a:spcBef>
                <a:spcPts val="0"/>
              </a:spcBef>
              <a:spcAft>
                <a:spcPts val="0"/>
              </a:spcAft>
            </a:pPr>
            <a:endParaRPr lang="en-GB" sz="105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11-23/290r3 </a:t>
            </a:r>
            <a:r>
              <a:rPr lang="en-US" sz="1800" dirty="0">
                <a:latin typeface="Times New Roman" panose="02020603050405020304" pitchFamily="18" charset="0"/>
              </a:rPr>
              <a:t>Study on AI CSI Compression,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000" b="0" i="0" dirty="0">
              <a:solidFill>
                <a:srgbClr val="000000"/>
              </a:solidFill>
              <a:effectLst/>
              <a:latin typeface="Verdana" panose="020B0604030504040204" pitchFamily="34"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 11-23/1182r0 </a:t>
            </a:r>
            <a:r>
              <a:rPr lang="en-US" sz="1800" dirty="0">
                <a:effectLst/>
                <a:latin typeface="Times New Roman" panose="02020603050405020304" pitchFamily="18" charset="0"/>
                <a:ea typeface="DengXian" panose="02010600030101010101" pitchFamily="2" charset="-122"/>
              </a:rPr>
              <a:t>Follow-up Discussions on Neural Network Model Sharing for WLAN</a:t>
            </a:r>
            <a:r>
              <a:rPr lang="en-US" sz="1800" dirty="0">
                <a:latin typeface="Times New Roman" panose="02020603050405020304" pitchFamily="18" charset="0"/>
              </a:rPr>
              <a:t>,  </a:t>
            </a:r>
            <a:r>
              <a:rPr lang="en-US" sz="1800" b="0" dirty="0">
                <a:latin typeface="Times New Roman" panose="02020603050405020304" pitchFamily="18" charset="0"/>
              </a:rPr>
              <a:t>Ziyang Guo (Huawei)</a:t>
            </a: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11-23/996r1 </a:t>
            </a:r>
            <a:r>
              <a:rPr lang="en-US" sz="1800" dirty="0">
                <a:effectLst/>
                <a:latin typeface="Times New Roman" panose="02020603050405020304" pitchFamily="18" charset="0"/>
                <a:ea typeface="DengXian" panose="02010600030101010101" pitchFamily="2" charset="-122"/>
              </a:rPr>
              <a:t>Proposed IEEE 802.11 AIML TIG Technical Report Text for the CSI Compression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11-23/997r1 </a:t>
            </a:r>
            <a:r>
              <a:rPr lang="en-US" sz="1800" dirty="0">
                <a:latin typeface="Times New Roman" panose="02020603050405020304" pitchFamily="18" charset="0"/>
                <a:ea typeface="DengXian" panose="02010600030101010101" pitchFamily="2" charset="-122"/>
              </a:rPr>
              <a:t>Proposed IEEE 802.11 AIML TIG Technical Report Text for the Distributed Channel Access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114300" indent="0">
              <a:spcBef>
                <a:spcPts val="0"/>
              </a:spcBef>
              <a:spcAft>
                <a:spcPts val="0"/>
              </a:spcAft>
            </a:pPr>
            <a:endParaRPr lang="en-GB" sz="2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800" dirty="0">
                <a:latin typeface="Times New Roman" panose="02020603050405020304" pitchFamily="18" charset="0"/>
              </a:rPr>
              <a:t>11-22/987r8 AIML TIG Technical Report Draft, </a:t>
            </a:r>
            <a:r>
              <a:rPr lang="en-US" sz="1800" b="0" dirty="0">
                <a:latin typeface="Times New Roman" panose="02020603050405020304" pitchFamily="18" charset="0"/>
              </a:rPr>
              <a:t>Xiaofei Wang (InterDigital)</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https://web.cvent.com/event/c50eaa77-9484-4a50-9d20-378149a0ecb6/summary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36918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10629</TotalTime>
  <Words>2208</Words>
  <Application>Microsoft Office PowerPoint</Application>
  <PresentationFormat>Widescreen</PresentationFormat>
  <Paragraphs>256</Paragraphs>
  <Slides>20</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Lucida Grande</vt:lpstr>
      <vt:lpstr>Monotype Sorts</vt:lpstr>
      <vt:lpstr>Arial</vt:lpstr>
      <vt:lpstr>Calibri</vt:lpstr>
      <vt:lpstr>Helvetica</vt:lpstr>
      <vt:lpstr>Times New Roman</vt:lpstr>
      <vt:lpstr>Verdana</vt:lpstr>
      <vt:lpstr>Office Theme</vt:lpstr>
      <vt:lpstr>Document</vt:lpstr>
      <vt:lpstr>AIML TIG July 2023 Berlin Plenary Agenda</vt:lpstr>
      <vt:lpstr>Abstract</vt:lpstr>
      <vt:lpstr>PowerPoint Presentation</vt:lpstr>
      <vt:lpstr>PowerPoint Presentation</vt:lpstr>
      <vt:lpstr>Registration for the July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July 10, 2023 PM 1</vt:lpstr>
      <vt:lpstr>Detailed Agenda Tuesday July 11, 2023 PM1</vt:lpstr>
      <vt:lpstr>Detailed Agenda Wednesday July 12, 2023 AM2</vt:lpstr>
      <vt:lpstr>Detailed Agenda Thursday July 13, 2023 PM1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99</cp:revision>
  <cp:lastPrinted>1601-01-01T00:00:00Z</cp:lastPrinted>
  <dcterms:created xsi:type="dcterms:W3CDTF">2018-05-05T22:00:08Z</dcterms:created>
  <dcterms:modified xsi:type="dcterms:W3CDTF">2023-07-09T15:07:52Z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