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92" r:id="rId19"/>
    <p:sldId id="238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3CE46C-9583-4DF3-884F-0BDA7B05F758}" v="7" dt="2023-06-27T00:04:52.4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BD3CE46C-9583-4DF3-884F-0BDA7B05F758}"/>
    <pc:docChg chg="undo custSel addSld delSld modSld modMainMaster">
      <pc:chgData name="Xiaofei Wang" userId="6e1836d3-2ed9-4ae5-8700-9029b71c19c7" providerId="ADAL" clId="{BD3CE46C-9583-4DF3-884F-0BDA7B05F758}" dt="2023-07-09T14:52:40.190" v="254" actId="15"/>
      <pc:docMkLst>
        <pc:docMk/>
      </pc:docMkLst>
      <pc:sldChg chg="modSp mod">
        <pc:chgData name="Xiaofei Wang" userId="6e1836d3-2ed9-4ae5-8700-9029b71c19c7" providerId="ADAL" clId="{BD3CE46C-9583-4DF3-884F-0BDA7B05F758}" dt="2023-06-27T00:00:03.698" v="18"/>
        <pc:sldMkLst>
          <pc:docMk/>
          <pc:sldMk cId="0" sldId="256"/>
        </pc:sldMkLst>
        <pc:spChg chg="mod">
          <ac:chgData name="Xiaofei Wang" userId="6e1836d3-2ed9-4ae5-8700-9029b71c19c7" providerId="ADAL" clId="{BD3CE46C-9583-4DF3-884F-0BDA7B05F758}" dt="2023-06-26T23:59:43.236" v="17"/>
          <ac:spMkLst>
            <pc:docMk/>
            <pc:sldMk cId="0" sldId="256"/>
            <ac:spMk id="6" creationId="{00000000-0000-0000-0000-000000000000}"/>
          </ac:spMkLst>
        </pc:spChg>
        <pc:spChg chg="mod">
          <ac:chgData name="Xiaofei Wang" userId="6e1836d3-2ed9-4ae5-8700-9029b71c19c7" providerId="ADAL" clId="{BD3CE46C-9583-4DF3-884F-0BDA7B05F758}" dt="2023-06-26T23:59:20.299" v="10" actId="20577"/>
          <ac:spMkLst>
            <pc:docMk/>
            <pc:sldMk cId="0" sldId="256"/>
            <ac:spMk id="3073" creationId="{00000000-0000-0000-0000-000000000000}"/>
          </ac:spMkLst>
        </pc:spChg>
        <pc:spChg chg="mod">
          <ac:chgData name="Xiaofei Wang" userId="6e1836d3-2ed9-4ae5-8700-9029b71c19c7" providerId="ADAL" clId="{BD3CE46C-9583-4DF3-884F-0BDA7B05F758}" dt="2023-06-26T23:59:27.821" v="16" actId="20577"/>
          <ac:spMkLst>
            <pc:docMk/>
            <pc:sldMk cId="0" sldId="256"/>
            <ac:spMk id="3074" creationId="{00000000-0000-0000-0000-000000000000}"/>
          </ac:spMkLst>
        </pc:spChg>
        <pc:graphicFrameChg chg="mod">
          <ac:chgData name="Xiaofei Wang" userId="6e1836d3-2ed9-4ae5-8700-9029b71c19c7" providerId="ADAL" clId="{BD3CE46C-9583-4DF3-884F-0BDA7B05F758}" dt="2023-06-27T00:00:03.698" v="18"/>
          <ac:graphicFrameMkLst>
            <pc:docMk/>
            <pc:sldMk cId="0" sldId="256"/>
            <ac:graphicFrameMk id="3075" creationId="{00000000-0000-0000-0000-000000000000}"/>
          </ac:graphicFrameMkLst>
        </pc:graphicFrameChg>
      </pc:sldChg>
      <pc:sldChg chg="modSp">
        <pc:chgData name="Xiaofei Wang" userId="6e1836d3-2ed9-4ae5-8700-9029b71c19c7" providerId="ADAL" clId="{BD3CE46C-9583-4DF3-884F-0BDA7B05F758}" dt="2023-06-26T23:59:43.236" v="17"/>
        <pc:sldMkLst>
          <pc:docMk/>
          <pc:sldMk cId="1393596806" sldId="260"/>
        </pc:sldMkLst>
        <pc:spChg chg="mod">
          <ac:chgData name="Xiaofei Wang" userId="6e1836d3-2ed9-4ae5-8700-9029b71c19c7" providerId="ADAL" clId="{BD3CE46C-9583-4DF3-884F-0BDA7B05F758}" dt="2023-06-26T23:59:43.236" v="17"/>
          <ac:spMkLst>
            <pc:docMk/>
            <pc:sldMk cId="1393596806" sldId="260"/>
            <ac:spMk id="2" creationId="{00000000-0000-0000-0000-000000000000}"/>
          </ac:spMkLst>
        </pc:spChg>
      </pc:sldChg>
      <pc:sldChg chg="modSp">
        <pc:chgData name="Xiaofei Wang" userId="6e1836d3-2ed9-4ae5-8700-9029b71c19c7" providerId="ADAL" clId="{BD3CE46C-9583-4DF3-884F-0BDA7B05F758}" dt="2023-06-26T23:59:43.236" v="17"/>
        <pc:sldMkLst>
          <pc:docMk/>
          <pc:sldMk cId="2280172366" sldId="261"/>
        </pc:sldMkLst>
        <pc:spChg chg="mod">
          <ac:chgData name="Xiaofei Wang" userId="6e1836d3-2ed9-4ae5-8700-9029b71c19c7" providerId="ADAL" clId="{BD3CE46C-9583-4DF3-884F-0BDA7B05F758}" dt="2023-06-26T23:59:43.236" v="17"/>
          <ac:spMkLst>
            <pc:docMk/>
            <pc:sldMk cId="2280172366" sldId="261"/>
            <ac:spMk id="2" creationId="{00000000-0000-0000-0000-000000000000}"/>
          </ac:spMkLst>
        </pc:spChg>
      </pc:sldChg>
      <pc:sldChg chg="modSp">
        <pc:chgData name="Xiaofei Wang" userId="6e1836d3-2ed9-4ae5-8700-9029b71c19c7" providerId="ADAL" clId="{BD3CE46C-9583-4DF3-884F-0BDA7B05F758}" dt="2023-06-26T23:59:43.236" v="17"/>
        <pc:sldMkLst>
          <pc:docMk/>
          <pc:sldMk cId="1295285405" sldId="262"/>
        </pc:sldMkLst>
        <pc:spChg chg="mod">
          <ac:chgData name="Xiaofei Wang" userId="6e1836d3-2ed9-4ae5-8700-9029b71c19c7" providerId="ADAL" clId="{BD3CE46C-9583-4DF3-884F-0BDA7B05F758}" dt="2023-06-26T23:59:43.236" v="17"/>
          <ac:spMkLst>
            <pc:docMk/>
            <pc:sldMk cId="1295285405" sldId="262"/>
            <ac:spMk id="2" creationId="{00000000-0000-0000-0000-000000000000}"/>
          </ac:spMkLst>
        </pc:spChg>
      </pc:sldChg>
      <pc:sldChg chg="modSp">
        <pc:chgData name="Xiaofei Wang" userId="6e1836d3-2ed9-4ae5-8700-9029b71c19c7" providerId="ADAL" clId="{BD3CE46C-9583-4DF3-884F-0BDA7B05F758}" dt="2023-06-26T23:59:43.236" v="17"/>
        <pc:sldMkLst>
          <pc:docMk/>
          <pc:sldMk cId="2090664063" sldId="263"/>
        </pc:sldMkLst>
        <pc:spChg chg="mod">
          <ac:chgData name="Xiaofei Wang" userId="6e1836d3-2ed9-4ae5-8700-9029b71c19c7" providerId="ADAL" clId="{BD3CE46C-9583-4DF3-884F-0BDA7B05F758}" dt="2023-06-26T23:59:43.236" v="17"/>
          <ac:spMkLst>
            <pc:docMk/>
            <pc:sldMk cId="2090664063" sldId="263"/>
            <ac:spMk id="2" creationId="{00000000-0000-0000-0000-000000000000}"/>
          </ac:spMkLst>
        </pc:spChg>
      </pc:sldChg>
      <pc:sldChg chg="modSp">
        <pc:chgData name="Xiaofei Wang" userId="6e1836d3-2ed9-4ae5-8700-9029b71c19c7" providerId="ADAL" clId="{BD3CE46C-9583-4DF3-884F-0BDA7B05F758}" dt="2023-06-26T23:59:43.236" v="17"/>
        <pc:sldMkLst>
          <pc:docMk/>
          <pc:sldMk cId="3900562944" sldId="279"/>
        </pc:sldMkLst>
        <pc:spChg chg="mod">
          <ac:chgData name="Xiaofei Wang" userId="6e1836d3-2ed9-4ae5-8700-9029b71c19c7" providerId="ADAL" clId="{BD3CE46C-9583-4DF3-884F-0BDA7B05F758}" dt="2023-06-26T23:59:43.236" v="17"/>
          <ac:spMkLst>
            <pc:docMk/>
            <pc:sldMk cId="3900562944" sldId="279"/>
            <ac:spMk id="4" creationId="{00000000-0000-0000-0000-000000000000}"/>
          </ac:spMkLst>
        </pc:spChg>
      </pc:sldChg>
      <pc:sldChg chg="modSp">
        <pc:chgData name="Xiaofei Wang" userId="6e1836d3-2ed9-4ae5-8700-9029b71c19c7" providerId="ADAL" clId="{BD3CE46C-9583-4DF3-884F-0BDA7B05F758}" dt="2023-06-26T23:59:43.236" v="17"/>
        <pc:sldMkLst>
          <pc:docMk/>
          <pc:sldMk cId="3464650041" sldId="283"/>
        </pc:sldMkLst>
        <pc:spChg chg="mod">
          <ac:chgData name="Xiaofei Wang" userId="6e1836d3-2ed9-4ae5-8700-9029b71c19c7" providerId="ADAL" clId="{BD3CE46C-9583-4DF3-884F-0BDA7B05F758}" dt="2023-06-26T23:59:43.236" v="17"/>
          <ac:spMkLst>
            <pc:docMk/>
            <pc:sldMk cId="3464650041" sldId="283"/>
            <ac:spMk id="5" creationId="{00000000-0000-0000-0000-000000000000}"/>
          </ac:spMkLst>
        </pc:spChg>
      </pc:sldChg>
      <pc:sldChg chg="modSp">
        <pc:chgData name="Xiaofei Wang" userId="6e1836d3-2ed9-4ae5-8700-9029b71c19c7" providerId="ADAL" clId="{BD3CE46C-9583-4DF3-884F-0BDA7B05F758}" dt="2023-06-26T23:59:43.236" v="17"/>
        <pc:sldMkLst>
          <pc:docMk/>
          <pc:sldMk cId="13117183" sldId="284"/>
        </pc:sldMkLst>
        <pc:spChg chg="mod">
          <ac:chgData name="Xiaofei Wang" userId="6e1836d3-2ed9-4ae5-8700-9029b71c19c7" providerId="ADAL" clId="{BD3CE46C-9583-4DF3-884F-0BDA7B05F758}" dt="2023-06-26T23:59:43.236" v="17"/>
          <ac:spMkLst>
            <pc:docMk/>
            <pc:sldMk cId="13117183" sldId="284"/>
            <ac:spMk id="5" creationId="{00000000-0000-0000-0000-000000000000}"/>
          </ac:spMkLst>
        </pc:spChg>
      </pc:sldChg>
      <pc:sldChg chg="modSp">
        <pc:chgData name="Xiaofei Wang" userId="6e1836d3-2ed9-4ae5-8700-9029b71c19c7" providerId="ADAL" clId="{BD3CE46C-9583-4DF3-884F-0BDA7B05F758}" dt="2023-06-26T23:59:43.236" v="17"/>
        <pc:sldMkLst>
          <pc:docMk/>
          <pc:sldMk cId="193308393" sldId="287"/>
        </pc:sldMkLst>
        <pc:spChg chg="mod">
          <ac:chgData name="Xiaofei Wang" userId="6e1836d3-2ed9-4ae5-8700-9029b71c19c7" providerId="ADAL" clId="{BD3CE46C-9583-4DF3-884F-0BDA7B05F758}" dt="2023-06-26T23:59:43.236" v="17"/>
          <ac:spMkLst>
            <pc:docMk/>
            <pc:sldMk cId="193308393" sldId="287"/>
            <ac:spMk id="6" creationId="{00000000-0000-0000-0000-000000000000}"/>
          </ac:spMkLst>
        </pc:spChg>
      </pc:sldChg>
      <pc:sldChg chg="modSp">
        <pc:chgData name="Xiaofei Wang" userId="6e1836d3-2ed9-4ae5-8700-9029b71c19c7" providerId="ADAL" clId="{BD3CE46C-9583-4DF3-884F-0BDA7B05F758}" dt="2023-06-26T23:59:43.236" v="17"/>
        <pc:sldMkLst>
          <pc:docMk/>
          <pc:sldMk cId="1343705863" sldId="288"/>
        </pc:sldMkLst>
        <pc:spChg chg="mod">
          <ac:chgData name="Xiaofei Wang" userId="6e1836d3-2ed9-4ae5-8700-9029b71c19c7" providerId="ADAL" clId="{BD3CE46C-9583-4DF3-884F-0BDA7B05F758}" dt="2023-06-26T23:59:43.236" v="17"/>
          <ac:spMkLst>
            <pc:docMk/>
            <pc:sldMk cId="1343705863" sldId="288"/>
            <ac:spMk id="6" creationId="{00000000-0000-0000-0000-000000000000}"/>
          </ac:spMkLst>
        </pc:spChg>
      </pc:sldChg>
      <pc:sldChg chg="modSp">
        <pc:chgData name="Xiaofei Wang" userId="6e1836d3-2ed9-4ae5-8700-9029b71c19c7" providerId="ADAL" clId="{BD3CE46C-9583-4DF3-884F-0BDA7B05F758}" dt="2023-06-26T23:59:43.236" v="17"/>
        <pc:sldMkLst>
          <pc:docMk/>
          <pc:sldMk cId="969542746" sldId="289"/>
        </pc:sldMkLst>
        <pc:spChg chg="mod">
          <ac:chgData name="Xiaofei Wang" userId="6e1836d3-2ed9-4ae5-8700-9029b71c19c7" providerId="ADAL" clId="{BD3CE46C-9583-4DF3-884F-0BDA7B05F758}" dt="2023-06-26T23:59:43.236" v="17"/>
          <ac:spMkLst>
            <pc:docMk/>
            <pc:sldMk cId="969542746" sldId="289"/>
            <ac:spMk id="6" creationId="{00000000-0000-0000-0000-000000000000}"/>
          </ac:spMkLst>
        </pc:spChg>
      </pc:sldChg>
      <pc:sldChg chg="modSp mod">
        <pc:chgData name="Xiaofei Wang" userId="6e1836d3-2ed9-4ae5-8700-9029b71c19c7" providerId="ADAL" clId="{BD3CE46C-9583-4DF3-884F-0BDA7B05F758}" dt="2023-06-27T00:00:15.899" v="25" actId="20577"/>
        <pc:sldMkLst>
          <pc:docMk/>
          <pc:sldMk cId="0" sldId="332"/>
        </pc:sldMkLst>
        <pc:spChg chg="mod">
          <ac:chgData name="Xiaofei Wang" userId="6e1836d3-2ed9-4ae5-8700-9029b71c19c7" providerId="ADAL" clId="{BD3CE46C-9583-4DF3-884F-0BDA7B05F758}" dt="2023-06-26T23:59:43.236" v="17"/>
          <ac:spMkLst>
            <pc:docMk/>
            <pc:sldMk cId="0" sldId="332"/>
            <ac:spMk id="17409" creationId="{481163E3-3235-B93B-D977-4040786F5097}"/>
          </ac:spMkLst>
        </pc:spChg>
        <pc:spChg chg="mod">
          <ac:chgData name="Xiaofei Wang" userId="6e1836d3-2ed9-4ae5-8700-9029b71c19c7" providerId="ADAL" clId="{BD3CE46C-9583-4DF3-884F-0BDA7B05F758}" dt="2023-06-27T00:00:15.899" v="25" actId="20577"/>
          <ac:spMkLst>
            <pc:docMk/>
            <pc:sldMk cId="0" sldId="332"/>
            <ac:spMk id="17413" creationId="{C2334348-7D14-5567-9887-24899B21D490}"/>
          </ac:spMkLst>
        </pc:spChg>
      </pc:sldChg>
      <pc:sldChg chg="modSp mod">
        <pc:chgData name="Xiaofei Wang" userId="6e1836d3-2ed9-4ae5-8700-9029b71c19c7" providerId="ADAL" clId="{BD3CE46C-9583-4DF3-884F-0BDA7B05F758}" dt="2023-06-27T00:02:46.112" v="41" actId="20577"/>
        <pc:sldMkLst>
          <pc:docMk/>
          <pc:sldMk cId="0" sldId="395"/>
        </pc:sldMkLst>
        <pc:spChg chg="mod">
          <ac:chgData name="Xiaofei Wang" userId="6e1836d3-2ed9-4ae5-8700-9029b71c19c7" providerId="ADAL" clId="{BD3CE46C-9583-4DF3-884F-0BDA7B05F758}" dt="2023-06-26T23:59:43.236" v="17"/>
          <ac:spMkLst>
            <pc:docMk/>
            <pc:sldMk cId="0" sldId="395"/>
            <ac:spMk id="19462" creationId="{B8004815-DEEF-4991-9863-C4D400CADE6E}"/>
          </ac:spMkLst>
        </pc:spChg>
        <pc:spChg chg="mod">
          <ac:chgData name="Xiaofei Wang" userId="6e1836d3-2ed9-4ae5-8700-9029b71c19c7" providerId="ADAL" clId="{BD3CE46C-9583-4DF3-884F-0BDA7B05F758}" dt="2023-06-27T00:02:46.112" v="41" actId="20577"/>
          <ac:spMkLst>
            <pc:docMk/>
            <pc:sldMk cId="0" sldId="395"/>
            <ac:spMk id="19463" creationId="{014A845C-CDC6-4811-8948-EAB07A9434A5}"/>
          </ac:spMkLst>
        </pc:spChg>
      </pc:sldChg>
      <pc:sldChg chg="modSp del">
        <pc:chgData name="Xiaofei Wang" userId="6e1836d3-2ed9-4ae5-8700-9029b71c19c7" providerId="ADAL" clId="{BD3CE46C-9583-4DF3-884F-0BDA7B05F758}" dt="2023-06-27T00:01:52.443" v="34" actId="47"/>
        <pc:sldMkLst>
          <pc:docMk/>
          <pc:sldMk cId="1968720319" sldId="2366"/>
        </pc:sldMkLst>
        <pc:spChg chg="mod">
          <ac:chgData name="Xiaofei Wang" userId="6e1836d3-2ed9-4ae5-8700-9029b71c19c7" providerId="ADAL" clId="{BD3CE46C-9583-4DF3-884F-0BDA7B05F758}" dt="2023-06-26T23:59:43.236" v="17"/>
          <ac:spMkLst>
            <pc:docMk/>
            <pc:sldMk cId="1968720319" sldId="2366"/>
            <ac:spMk id="6" creationId="{00000000-0000-0000-0000-000000000000}"/>
          </ac:spMkLst>
        </pc:spChg>
      </pc:sldChg>
      <pc:sldChg chg="modSp mod">
        <pc:chgData name="Xiaofei Wang" userId="6e1836d3-2ed9-4ae5-8700-9029b71c19c7" providerId="ADAL" clId="{BD3CE46C-9583-4DF3-884F-0BDA7B05F758}" dt="2023-07-09T14:49:07.945" v="236" actId="20577"/>
        <pc:sldMkLst>
          <pc:docMk/>
          <pc:sldMk cId="412227131" sldId="2375"/>
        </pc:sldMkLst>
        <pc:spChg chg="mod">
          <ac:chgData name="Xiaofei Wang" userId="6e1836d3-2ed9-4ae5-8700-9029b71c19c7" providerId="ADAL" clId="{BD3CE46C-9583-4DF3-884F-0BDA7B05F758}" dt="2023-06-26T23:59:43.236" v="17"/>
          <ac:spMkLst>
            <pc:docMk/>
            <pc:sldMk cId="412227131" sldId="2375"/>
            <ac:spMk id="19462" creationId="{B8004815-DEEF-4991-9863-C4D400CADE6E}"/>
          </ac:spMkLst>
        </pc:spChg>
        <pc:spChg chg="mod">
          <ac:chgData name="Xiaofei Wang" userId="6e1836d3-2ed9-4ae5-8700-9029b71c19c7" providerId="ADAL" clId="{BD3CE46C-9583-4DF3-884F-0BDA7B05F758}" dt="2023-07-09T14:49:07.945" v="236" actId="20577"/>
          <ac:spMkLst>
            <pc:docMk/>
            <pc:sldMk cId="412227131" sldId="2375"/>
            <ac:spMk id="19463" creationId="{014A845C-CDC6-4811-8948-EAB07A9434A5}"/>
          </ac:spMkLst>
        </pc:spChg>
      </pc:sldChg>
      <pc:sldChg chg="modSp">
        <pc:chgData name="Xiaofei Wang" userId="6e1836d3-2ed9-4ae5-8700-9029b71c19c7" providerId="ADAL" clId="{BD3CE46C-9583-4DF3-884F-0BDA7B05F758}" dt="2023-06-26T23:59:43.236" v="17"/>
        <pc:sldMkLst>
          <pc:docMk/>
          <pc:sldMk cId="2947319002" sldId="2377"/>
        </pc:sldMkLst>
        <pc:spChg chg="mod">
          <ac:chgData name="Xiaofei Wang" userId="6e1836d3-2ed9-4ae5-8700-9029b71c19c7" providerId="ADAL" clId="{BD3CE46C-9583-4DF3-884F-0BDA7B05F758}" dt="2023-06-26T23:59:43.236" v="17"/>
          <ac:spMkLst>
            <pc:docMk/>
            <pc:sldMk cId="2947319002" sldId="2377"/>
            <ac:spMk id="6" creationId="{00000000-0000-0000-0000-000000000000}"/>
          </ac:spMkLst>
        </pc:spChg>
      </pc:sldChg>
      <pc:sldChg chg="modSp mod">
        <pc:chgData name="Xiaofei Wang" userId="6e1836d3-2ed9-4ae5-8700-9029b71c19c7" providerId="ADAL" clId="{BD3CE46C-9583-4DF3-884F-0BDA7B05F758}" dt="2023-07-09T14:51:31.109" v="252" actId="20577"/>
        <pc:sldMkLst>
          <pc:docMk/>
          <pc:sldMk cId="1855693234" sldId="2378"/>
        </pc:sldMkLst>
        <pc:spChg chg="mod">
          <ac:chgData name="Xiaofei Wang" userId="6e1836d3-2ed9-4ae5-8700-9029b71c19c7" providerId="ADAL" clId="{BD3CE46C-9583-4DF3-884F-0BDA7B05F758}" dt="2023-06-27T00:03:13.211" v="48" actId="20577"/>
          <ac:spMkLst>
            <pc:docMk/>
            <pc:sldMk cId="1855693234" sldId="2378"/>
            <ac:spMk id="2" creationId="{00000000-0000-0000-0000-000000000000}"/>
          </ac:spMkLst>
        </pc:spChg>
        <pc:spChg chg="mod">
          <ac:chgData name="Xiaofei Wang" userId="6e1836d3-2ed9-4ae5-8700-9029b71c19c7" providerId="ADAL" clId="{BD3CE46C-9583-4DF3-884F-0BDA7B05F758}" dt="2023-07-09T14:51:31.109" v="252" actId="20577"/>
          <ac:spMkLst>
            <pc:docMk/>
            <pc:sldMk cId="1855693234" sldId="2378"/>
            <ac:spMk id="3" creationId="{00000000-0000-0000-0000-000000000000}"/>
          </ac:spMkLst>
        </pc:spChg>
        <pc:spChg chg="mod">
          <ac:chgData name="Xiaofei Wang" userId="6e1836d3-2ed9-4ae5-8700-9029b71c19c7" providerId="ADAL" clId="{BD3CE46C-9583-4DF3-884F-0BDA7B05F758}" dt="2023-06-26T23:59:43.236" v="17"/>
          <ac:spMkLst>
            <pc:docMk/>
            <pc:sldMk cId="1855693234" sldId="2378"/>
            <ac:spMk id="6" creationId="{00000000-0000-0000-0000-000000000000}"/>
          </ac:spMkLst>
        </pc:spChg>
      </pc:sldChg>
      <pc:sldChg chg="modSp mod">
        <pc:chgData name="Xiaofei Wang" userId="6e1836d3-2ed9-4ae5-8700-9029b71c19c7" providerId="ADAL" clId="{BD3CE46C-9583-4DF3-884F-0BDA7B05F758}" dt="2023-07-09T14:52:40.190" v="254" actId="15"/>
        <pc:sldMkLst>
          <pc:docMk/>
          <pc:sldMk cId="2752439654" sldId="2387"/>
        </pc:sldMkLst>
        <pc:spChg chg="mod">
          <ac:chgData name="Xiaofei Wang" userId="6e1836d3-2ed9-4ae5-8700-9029b71c19c7" providerId="ADAL" clId="{BD3CE46C-9583-4DF3-884F-0BDA7B05F758}" dt="2023-06-27T00:04:45.438" v="97" actId="20577"/>
          <ac:spMkLst>
            <pc:docMk/>
            <pc:sldMk cId="2752439654" sldId="2387"/>
            <ac:spMk id="2" creationId="{00000000-0000-0000-0000-000000000000}"/>
          </ac:spMkLst>
        </pc:spChg>
        <pc:spChg chg="mod">
          <ac:chgData name="Xiaofei Wang" userId="6e1836d3-2ed9-4ae5-8700-9029b71c19c7" providerId="ADAL" clId="{BD3CE46C-9583-4DF3-884F-0BDA7B05F758}" dt="2023-07-09T14:52:40.190" v="254" actId="15"/>
          <ac:spMkLst>
            <pc:docMk/>
            <pc:sldMk cId="2752439654" sldId="2387"/>
            <ac:spMk id="3" creationId="{00000000-0000-0000-0000-000000000000}"/>
          </ac:spMkLst>
        </pc:spChg>
        <pc:spChg chg="mod">
          <ac:chgData name="Xiaofei Wang" userId="6e1836d3-2ed9-4ae5-8700-9029b71c19c7" providerId="ADAL" clId="{BD3CE46C-9583-4DF3-884F-0BDA7B05F758}" dt="2023-06-26T23:59:43.236" v="17"/>
          <ac:spMkLst>
            <pc:docMk/>
            <pc:sldMk cId="2752439654" sldId="2387"/>
            <ac:spMk id="6" creationId="{00000000-0000-0000-0000-000000000000}"/>
          </ac:spMkLst>
        </pc:spChg>
      </pc:sldChg>
      <pc:sldChg chg="modSp mod">
        <pc:chgData name="Xiaofei Wang" userId="6e1836d3-2ed9-4ae5-8700-9029b71c19c7" providerId="ADAL" clId="{BD3CE46C-9583-4DF3-884F-0BDA7B05F758}" dt="2023-06-27T00:05:14.353" v="120" actId="20577"/>
        <pc:sldMkLst>
          <pc:docMk/>
          <pc:sldMk cId="4129803870" sldId="2388"/>
        </pc:sldMkLst>
        <pc:spChg chg="mod">
          <ac:chgData name="Xiaofei Wang" userId="6e1836d3-2ed9-4ae5-8700-9029b71c19c7" providerId="ADAL" clId="{BD3CE46C-9583-4DF3-884F-0BDA7B05F758}" dt="2023-06-27T00:05:14.353" v="120" actId="20577"/>
          <ac:spMkLst>
            <pc:docMk/>
            <pc:sldMk cId="4129803870" sldId="2388"/>
            <ac:spMk id="2" creationId="{00000000-0000-0000-0000-000000000000}"/>
          </ac:spMkLst>
        </pc:spChg>
        <pc:spChg chg="mod">
          <ac:chgData name="Xiaofei Wang" userId="6e1836d3-2ed9-4ae5-8700-9029b71c19c7" providerId="ADAL" clId="{BD3CE46C-9583-4DF3-884F-0BDA7B05F758}" dt="2023-06-26T23:59:43.236" v="17"/>
          <ac:spMkLst>
            <pc:docMk/>
            <pc:sldMk cId="4129803870" sldId="2388"/>
            <ac:spMk id="6" creationId="{00000000-0000-0000-0000-000000000000}"/>
          </ac:spMkLst>
        </pc:spChg>
      </pc:sldChg>
      <pc:sldChg chg="modSp del">
        <pc:chgData name="Xiaofei Wang" userId="6e1836d3-2ed9-4ae5-8700-9029b71c19c7" providerId="ADAL" clId="{BD3CE46C-9583-4DF3-884F-0BDA7B05F758}" dt="2023-06-27T00:04:21.019" v="87" actId="47"/>
        <pc:sldMkLst>
          <pc:docMk/>
          <pc:sldMk cId="318807864" sldId="2390"/>
        </pc:sldMkLst>
        <pc:spChg chg="mod">
          <ac:chgData name="Xiaofei Wang" userId="6e1836d3-2ed9-4ae5-8700-9029b71c19c7" providerId="ADAL" clId="{BD3CE46C-9583-4DF3-884F-0BDA7B05F758}" dt="2023-06-26T23:59:43.236" v="17"/>
          <ac:spMkLst>
            <pc:docMk/>
            <pc:sldMk cId="318807864" sldId="2390"/>
            <ac:spMk id="3" creationId="{00000000-0000-0000-0000-000000000000}"/>
          </ac:spMkLst>
        </pc:spChg>
        <pc:spChg chg="mod">
          <ac:chgData name="Xiaofei Wang" userId="6e1836d3-2ed9-4ae5-8700-9029b71c19c7" providerId="ADAL" clId="{BD3CE46C-9583-4DF3-884F-0BDA7B05F758}" dt="2023-06-26T23:59:43.236" v="17"/>
          <ac:spMkLst>
            <pc:docMk/>
            <pc:sldMk cId="318807864" sldId="2390"/>
            <ac:spMk id="6" creationId="{00000000-0000-0000-0000-000000000000}"/>
          </ac:spMkLst>
        </pc:spChg>
      </pc:sldChg>
      <pc:sldChg chg="add">
        <pc:chgData name="Xiaofei Wang" userId="6e1836d3-2ed9-4ae5-8700-9029b71c19c7" providerId="ADAL" clId="{BD3CE46C-9583-4DF3-884F-0BDA7B05F758}" dt="2023-06-27T00:01:49.333" v="33"/>
        <pc:sldMkLst>
          <pc:docMk/>
          <pc:sldMk cId="2536918252" sldId="2391"/>
        </pc:sldMkLst>
      </pc:sldChg>
      <pc:sldChg chg="modSp add del mod">
        <pc:chgData name="Xiaofei Wang" userId="6e1836d3-2ed9-4ae5-8700-9029b71c19c7" providerId="ADAL" clId="{BD3CE46C-9583-4DF3-884F-0BDA7B05F758}" dt="2023-06-27T00:04:32.379" v="88" actId="47"/>
        <pc:sldMkLst>
          <pc:docMk/>
          <pc:sldMk cId="39264912" sldId="2392"/>
        </pc:sldMkLst>
        <pc:spChg chg="mod">
          <ac:chgData name="Xiaofei Wang" userId="6e1836d3-2ed9-4ae5-8700-9029b71c19c7" providerId="ADAL" clId="{BD3CE46C-9583-4DF3-884F-0BDA7B05F758}" dt="2023-06-27T00:03:35.709" v="58" actId="20577"/>
          <ac:spMkLst>
            <pc:docMk/>
            <pc:sldMk cId="39264912" sldId="2392"/>
            <ac:spMk id="2" creationId="{00000000-0000-0000-0000-000000000000}"/>
          </ac:spMkLst>
        </pc:spChg>
      </pc:sldChg>
      <pc:sldChg chg="modSp add mod">
        <pc:chgData name="Xiaofei Wang" userId="6e1836d3-2ed9-4ae5-8700-9029b71c19c7" providerId="ADAL" clId="{BD3CE46C-9583-4DF3-884F-0BDA7B05F758}" dt="2023-06-27T00:05:03.388" v="112" actId="20577"/>
        <pc:sldMkLst>
          <pc:docMk/>
          <pc:sldMk cId="4104634376" sldId="2392"/>
        </pc:sldMkLst>
        <pc:spChg chg="mod">
          <ac:chgData name="Xiaofei Wang" userId="6e1836d3-2ed9-4ae5-8700-9029b71c19c7" providerId="ADAL" clId="{BD3CE46C-9583-4DF3-884F-0BDA7B05F758}" dt="2023-06-27T00:05:03.388" v="112" actId="20577"/>
          <ac:spMkLst>
            <pc:docMk/>
            <pc:sldMk cId="4104634376" sldId="2392"/>
            <ac:spMk id="2" creationId="{00000000-0000-0000-0000-000000000000}"/>
          </ac:spMkLst>
        </pc:spChg>
      </pc:sldChg>
      <pc:sldChg chg="modSp add del mod">
        <pc:chgData name="Xiaofei Wang" userId="6e1836d3-2ed9-4ae5-8700-9029b71c19c7" providerId="ADAL" clId="{BD3CE46C-9583-4DF3-884F-0BDA7B05F758}" dt="2023-06-27T00:04:32.379" v="88" actId="47"/>
        <pc:sldMkLst>
          <pc:docMk/>
          <pc:sldMk cId="480161190" sldId="2393"/>
        </pc:sldMkLst>
        <pc:spChg chg="mod">
          <ac:chgData name="Xiaofei Wang" userId="6e1836d3-2ed9-4ae5-8700-9029b71c19c7" providerId="ADAL" clId="{BD3CE46C-9583-4DF3-884F-0BDA7B05F758}" dt="2023-06-27T00:03:50.986" v="74" actId="20577"/>
          <ac:spMkLst>
            <pc:docMk/>
            <pc:sldMk cId="480161190" sldId="2393"/>
            <ac:spMk id="2" creationId="{00000000-0000-0000-0000-000000000000}"/>
          </ac:spMkLst>
        </pc:spChg>
      </pc:sldChg>
      <pc:sldChg chg="modSp add del mod">
        <pc:chgData name="Xiaofei Wang" userId="6e1836d3-2ed9-4ae5-8700-9029b71c19c7" providerId="ADAL" clId="{BD3CE46C-9583-4DF3-884F-0BDA7B05F758}" dt="2023-06-27T00:04:32.379" v="88" actId="47"/>
        <pc:sldMkLst>
          <pc:docMk/>
          <pc:sldMk cId="1643155887" sldId="2394"/>
        </pc:sldMkLst>
        <pc:spChg chg="mod">
          <ac:chgData name="Xiaofei Wang" userId="6e1836d3-2ed9-4ae5-8700-9029b71c19c7" providerId="ADAL" clId="{BD3CE46C-9583-4DF3-884F-0BDA7B05F758}" dt="2023-06-27T00:04:06.970" v="85" actId="20577"/>
          <ac:spMkLst>
            <pc:docMk/>
            <pc:sldMk cId="1643155887" sldId="2394"/>
            <ac:spMk id="2" creationId="{00000000-0000-0000-0000-000000000000}"/>
          </ac:spMkLst>
        </pc:spChg>
        <pc:spChg chg="mod">
          <ac:chgData name="Xiaofei Wang" userId="6e1836d3-2ed9-4ae5-8700-9029b71c19c7" providerId="ADAL" clId="{BD3CE46C-9583-4DF3-884F-0BDA7B05F758}" dt="2023-06-27T00:04:12.830" v="86" actId="6549"/>
          <ac:spMkLst>
            <pc:docMk/>
            <pc:sldMk cId="1643155887" sldId="2394"/>
            <ac:spMk id="3" creationId="{00000000-0000-0000-0000-000000000000}"/>
          </ac:spMkLst>
        </pc:spChg>
      </pc:sldChg>
      <pc:sldMasterChg chg="modSp modSldLayout">
        <pc:chgData name="Xiaofei Wang" userId="6e1836d3-2ed9-4ae5-8700-9029b71c19c7" providerId="ADAL" clId="{BD3CE46C-9583-4DF3-884F-0BDA7B05F758}" dt="2023-06-27T00:00:03.698" v="18"/>
        <pc:sldMasterMkLst>
          <pc:docMk/>
          <pc:sldMasterMk cId="0" sldId="2147483648"/>
        </pc:sldMasterMkLst>
        <pc:spChg chg="mod">
          <ac:chgData name="Xiaofei Wang" userId="6e1836d3-2ed9-4ae5-8700-9029b71c19c7" providerId="ADAL" clId="{BD3CE46C-9583-4DF3-884F-0BDA7B05F758}" dt="2023-06-27T00:00:03.698" v="18"/>
          <ac:spMkLst>
            <pc:docMk/>
            <pc:sldMasterMk cId="0" sldId="2147483648"/>
            <ac:spMk id="10" creationId="{00000000-0000-0000-0000-000000000000}"/>
          </ac:spMkLst>
        </pc:spChg>
        <pc:spChg chg="mod">
          <ac:chgData name="Xiaofei Wang" userId="6e1836d3-2ed9-4ae5-8700-9029b71c19c7" providerId="ADAL" clId="{BD3CE46C-9583-4DF3-884F-0BDA7B05F758}" dt="2023-06-26T23:59:43.236" v="17"/>
          <ac:spMkLst>
            <pc:docMk/>
            <pc:sldMasterMk cId="0" sldId="2147483648"/>
            <ac:spMk id="1027" creationId="{00000000-0000-0000-0000-000000000000}"/>
          </ac:spMkLst>
        </pc:spChg>
        <pc:sldLayoutChg chg="modSp">
          <pc:chgData name="Xiaofei Wang" userId="6e1836d3-2ed9-4ae5-8700-9029b71c19c7" providerId="ADAL" clId="{BD3CE46C-9583-4DF3-884F-0BDA7B05F758}" dt="2023-06-26T23:59:43.236" v="17"/>
          <pc:sldLayoutMkLst>
            <pc:docMk/>
            <pc:sldMasterMk cId="0" sldId="2147483648"/>
            <pc:sldLayoutMk cId="0" sldId="2147483649"/>
          </pc:sldLayoutMkLst>
          <pc:spChg chg="mod">
            <ac:chgData name="Xiaofei Wang" userId="6e1836d3-2ed9-4ae5-8700-9029b71c19c7" providerId="ADAL" clId="{BD3CE46C-9583-4DF3-884F-0BDA7B05F758}" dt="2023-06-26T23:59:43.236" v="17"/>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BD3CE46C-9583-4DF3-884F-0BDA7B05F758}" dt="2023-06-26T23:59:43.236" v="17"/>
          <pc:sldLayoutMkLst>
            <pc:docMk/>
            <pc:sldMasterMk cId="0" sldId="2147483648"/>
            <pc:sldLayoutMk cId="0" sldId="2147483650"/>
          </pc:sldLayoutMkLst>
          <pc:spChg chg="mod">
            <ac:chgData name="Xiaofei Wang" userId="6e1836d3-2ed9-4ae5-8700-9029b71c19c7" providerId="ADAL" clId="{BD3CE46C-9583-4DF3-884F-0BDA7B05F758}" dt="2023-06-26T23:59:43.236" v="17"/>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BD3CE46C-9583-4DF3-884F-0BDA7B05F758}" dt="2023-06-26T23:59:43.236" v="17"/>
          <pc:sldLayoutMkLst>
            <pc:docMk/>
            <pc:sldMasterMk cId="0" sldId="2147483648"/>
            <pc:sldLayoutMk cId="0" sldId="2147483651"/>
          </pc:sldLayoutMkLst>
          <pc:spChg chg="mod">
            <ac:chgData name="Xiaofei Wang" userId="6e1836d3-2ed9-4ae5-8700-9029b71c19c7" providerId="ADAL" clId="{BD3CE46C-9583-4DF3-884F-0BDA7B05F758}" dt="2023-06-26T23:59:43.236" v="17"/>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BD3CE46C-9583-4DF3-884F-0BDA7B05F758}" dt="2023-06-26T23:59:43.236" v="17"/>
          <pc:sldLayoutMkLst>
            <pc:docMk/>
            <pc:sldMasterMk cId="0" sldId="2147483648"/>
            <pc:sldLayoutMk cId="0" sldId="2147483652"/>
          </pc:sldLayoutMkLst>
          <pc:spChg chg="mod">
            <ac:chgData name="Xiaofei Wang" userId="6e1836d3-2ed9-4ae5-8700-9029b71c19c7" providerId="ADAL" clId="{BD3CE46C-9583-4DF3-884F-0BDA7B05F758}" dt="2023-06-26T23:59:43.236" v="17"/>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BD3CE46C-9583-4DF3-884F-0BDA7B05F758}" dt="2023-06-26T23:59:43.236" v="17"/>
          <pc:sldLayoutMkLst>
            <pc:docMk/>
            <pc:sldMasterMk cId="0" sldId="2147483648"/>
            <pc:sldLayoutMk cId="0" sldId="2147483653"/>
          </pc:sldLayoutMkLst>
          <pc:spChg chg="mod">
            <ac:chgData name="Xiaofei Wang" userId="6e1836d3-2ed9-4ae5-8700-9029b71c19c7" providerId="ADAL" clId="{BD3CE46C-9583-4DF3-884F-0BDA7B05F758}" dt="2023-06-26T23:59:43.236" v="17"/>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BD3CE46C-9583-4DF3-884F-0BDA7B05F758}" dt="2023-06-26T23:59:43.236" v="17"/>
          <pc:sldLayoutMkLst>
            <pc:docMk/>
            <pc:sldMasterMk cId="0" sldId="2147483648"/>
            <pc:sldLayoutMk cId="0" sldId="2147483654"/>
          </pc:sldLayoutMkLst>
          <pc:spChg chg="mod">
            <ac:chgData name="Xiaofei Wang" userId="6e1836d3-2ed9-4ae5-8700-9029b71c19c7" providerId="ADAL" clId="{BD3CE46C-9583-4DF3-884F-0BDA7B05F758}" dt="2023-06-26T23:59:43.236" v="17"/>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BD3CE46C-9583-4DF3-884F-0BDA7B05F758}" dt="2023-06-26T23:59:43.236" v="17"/>
          <pc:sldLayoutMkLst>
            <pc:docMk/>
            <pc:sldMasterMk cId="0" sldId="2147483648"/>
            <pc:sldLayoutMk cId="0" sldId="2147483655"/>
          </pc:sldLayoutMkLst>
          <pc:spChg chg="mod">
            <ac:chgData name="Xiaofei Wang" userId="6e1836d3-2ed9-4ae5-8700-9029b71c19c7" providerId="ADAL" clId="{BD3CE46C-9583-4DF3-884F-0BDA7B05F758}" dt="2023-06-26T23:59:43.236" v="17"/>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BD3CE46C-9583-4DF3-884F-0BDA7B05F758}" dt="2023-06-26T23:59:43.236" v="17"/>
          <pc:sldLayoutMkLst>
            <pc:docMk/>
            <pc:sldMasterMk cId="0" sldId="2147483648"/>
            <pc:sldLayoutMk cId="0" sldId="2147483658"/>
          </pc:sldLayoutMkLst>
          <pc:spChg chg="mod">
            <ac:chgData name="Xiaofei Wang" userId="6e1836d3-2ed9-4ae5-8700-9029b71c19c7" providerId="ADAL" clId="{BD3CE46C-9583-4DF3-884F-0BDA7B05F758}" dt="2023-06-26T23:59:43.236" v="17"/>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BD3CE46C-9583-4DF3-884F-0BDA7B05F758}" dt="2023-06-26T23:59:43.236" v="17"/>
          <pc:sldLayoutMkLst>
            <pc:docMk/>
            <pc:sldMasterMk cId="0" sldId="2147483648"/>
            <pc:sldLayoutMk cId="0" sldId="2147483659"/>
          </pc:sldLayoutMkLst>
          <pc:spChg chg="mod">
            <ac:chgData name="Xiaofei Wang" userId="6e1836d3-2ed9-4ae5-8700-9029b71c19c7" providerId="ADAL" clId="{BD3CE46C-9583-4DF3-884F-0BDA7B05F758}" dt="2023-06-26T23:59:43.236" v="17"/>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2023 Berlin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10,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11-23/1165r0 </a:t>
            </a:r>
            <a:r>
              <a:rPr lang="en-US" sz="1800" dirty="0">
                <a:latin typeface="Times New Roman" panose="02020603050405020304" pitchFamily="18" charset="0"/>
              </a:rPr>
              <a:t>Proposed IEEE 802.11 AIML TIG Technical Report Text for the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endParaRPr lang="en-GB" sz="6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GB" sz="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8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p>
          <a:p>
            <a:pPr marL="80010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July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11-23/1072r1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July 12,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4634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July 2023 Berlin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4 slots: </a:t>
            </a:r>
          </a:p>
          <a:p>
            <a:pPr marL="1200150" lvl="2" indent="-342900">
              <a:spcBef>
                <a:spcPts val="300"/>
              </a:spcBef>
              <a:buFont typeface="Arial" panose="020B0604020202020204" pitchFamily="34" charset="0"/>
              <a:buChar char="•"/>
            </a:pPr>
            <a:r>
              <a:rPr lang="en-US" altLang="en-US" sz="1400" dirty="0"/>
              <a:t>Monday July 10: 	</a:t>
            </a:r>
            <a:r>
              <a:rPr lang="en-US" altLang="en-US" sz="1400" b="1" dirty="0"/>
              <a:t>PM1</a:t>
            </a:r>
          </a:p>
          <a:p>
            <a:pPr marL="1200150" lvl="2" indent="-342900">
              <a:spcBef>
                <a:spcPts val="300"/>
              </a:spcBef>
              <a:buFont typeface="Arial" panose="020B0604020202020204" pitchFamily="34" charset="0"/>
              <a:buChar char="•"/>
            </a:pPr>
            <a:r>
              <a:rPr lang="en-US" altLang="en-US" sz="1400" dirty="0"/>
              <a:t>Tuesday July 11: 	</a:t>
            </a:r>
            <a:r>
              <a:rPr lang="en-US" altLang="en-US" sz="1400" b="1" dirty="0"/>
              <a:t>PM1</a:t>
            </a:r>
          </a:p>
          <a:p>
            <a:pPr marL="1200150" lvl="2" indent="-342900">
              <a:spcBef>
                <a:spcPts val="300"/>
              </a:spcBef>
              <a:buFont typeface="Arial" panose="020B0604020202020204" pitchFamily="34" charset="0"/>
              <a:buChar char="•"/>
            </a:pPr>
            <a:r>
              <a:rPr lang="en-US" altLang="en-US" sz="1400" dirty="0"/>
              <a:t>Wednesday July 12: </a:t>
            </a:r>
            <a:r>
              <a:rPr lang="en-US" altLang="en-US" sz="1400" b="1" dirty="0"/>
              <a:t>AM2</a:t>
            </a:r>
          </a:p>
          <a:p>
            <a:pPr marL="1200150" lvl="2" indent="-342900">
              <a:spcBef>
                <a:spcPts val="300"/>
              </a:spcBef>
              <a:buFont typeface="Arial" panose="020B0604020202020204" pitchFamily="34" charset="0"/>
              <a:buChar char="•"/>
            </a:pPr>
            <a:r>
              <a:rPr lang="en-US" altLang="en-US" sz="1400" dirty="0"/>
              <a:t>Thursday July 13: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11-23/1165r0 </a:t>
            </a:r>
            <a:r>
              <a:rPr lang="en-US" sz="1800" dirty="0">
                <a:latin typeface="Times New Roman" panose="02020603050405020304" pitchFamily="18" charset="0"/>
              </a:rPr>
              <a:t>Proposed IEEE 802.11 AIML TIG Technical Report Text for the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11-23/1072r1 </a:t>
            </a:r>
            <a:r>
              <a:rPr lang="en-US" sz="1800" dirty="0">
                <a:latin typeface="Times New Roman" panose="02020603050405020304" pitchFamily="18" charset="0"/>
              </a:rPr>
              <a:t>AIML methodology for dynamic spectrum sharing and coexistence</a:t>
            </a:r>
            <a:r>
              <a:rPr lang="en-GB" sz="1800" b="0" dirty="0">
                <a:effectLst/>
                <a:latin typeface="Times New Roman" panose="02020603050405020304" pitchFamily="18" charset="0"/>
                <a:ea typeface="Times New Roman" panose="02020603050405020304" pitchFamily="18" charset="0"/>
              </a:rPr>
              <a:t>, Marco Hernandez (YRP-IAI; CWC Oulu University)</a:t>
            </a:r>
          </a:p>
          <a:p>
            <a:pPr marL="114300" indent="0">
              <a:spcBef>
                <a:spcPts val="0"/>
              </a:spcBef>
              <a:spcAft>
                <a:spcPts val="0"/>
              </a:spcAft>
            </a:pP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11-23/1182r0 </a:t>
            </a:r>
            <a:r>
              <a:rPr lang="en-US" sz="1800" dirty="0">
                <a:effectLst/>
                <a:latin typeface="Times New Roman" panose="02020603050405020304" pitchFamily="18" charset="0"/>
                <a:ea typeface="DengXian" panose="02010600030101010101" pitchFamily="2" charset="-122"/>
              </a:rPr>
              <a:t>Follow-up Discussions on Neural Network Model Sharing for WLAN</a:t>
            </a:r>
            <a:r>
              <a:rPr lang="en-US" sz="1800" dirty="0">
                <a:latin typeface="Times New Roman" panose="02020603050405020304" pitchFamily="18" charset="0"/>
              </a:rPr>
              <a:t>,  </a:t>
            </a:r>
            <a:r>
              <a:rPr lang="en-US" sz="1800" b="0" dirty="0">
                <a:latin typeface="Times New Roman" panose="02020603050405020304" pitchFamily="18" charset="0"/>
              </a:rPr>
              <a:t>Ziyang Guo (Huawei)</a:t>
            </a: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11-23/997r1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114300" indent="0">
              <a:spcBef>
                <a:spcPts val="0"/>
              </a:spcBef>
              <a:spcAft>
                <a:spcPts val="0"/>
              </a:spcAft>
            </a:pPr>
            <a:endParaRPr lang="en-GB" sz="2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11-22/987r8 AIML TIG Technical Report Draft, </a:t>
            </a:r>
            <a:r>
              <a:rPr lang="en-US" sz="1800" b="0" dirty="0">
                <a:latin typeface="Times New Roman" panose="02020603050405020304" pitchFamily="18" charset="0"/>
              </a:rPr>
              <a:t>Xiaofei Wang (InterDigital)</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36918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10625</TotalTime>
  <Words>2164</Words>
  <Application>Microsoft Office PowerPoint</Application>
  <PresentationFormat>Widescreen</PresentationFormat>
  <Paragraphs>253</Paragraphs>
  <Slides>20</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Lucida Grande</vt:lpstr>
      <vt:lpstr>Monotype Sorts</vt:lpstr>
      <vt:lpstr>Arial</vt:lpstr>
      <vt:lpstr>Calibri</vt:lpstr>
      <vt:lpstr>Helvetica</vt:lpstr>
      <vt:lpstr>Times New Roman</vt:lpstr>
      <vt:lpstr>Verdana</vt:lpstr>
      <vt:lpstr>Office Theme</vt:lpstr>
      <vt:lpstr>Document</vt:lpstr>
      <vt:lpstr>AIML TIG July 2023 Berlin Plenary Agenda</vt:lpstr>
      <vt:lpstr>Abstract</vt:lpstr>
      <vt:lpstr>PowerPoint Presentation</vt:lpstr>
      <vt:lpstr>PowerPoint Presentation</vt:lpstr>
      <vt:lpstr>Registration for the July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July 10, 2023 PM 1</vt:lpstr>
      <vt:lpstr>Detailed Agenda Tuesday July 11, 2023 PM1</vt:lpstr>
      <vt:lpstr>Detailed Agenda Wednesday July 12, 2023 AM2</vt:lpstr>
      <vt:lpstr>Detailed Agenda Thursday July 13, 2023 PM1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98</cp:revision>
  <cp:lastPrinted>1601-01-01T00:00:00Z</cp:lastPrinted>
  <dcterms:created xsi:type="dcterms:W3CDTF">2018-05-05T22:00:08Z</dcterms:created>
  <dcterms:modified xsi:type="dcterms:W3CDTF">2023-07-09T14:52:43Z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