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381" r:id="rId2"/>
    <p:sldId id="2382" r:id="rId3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130C9F-BA04-423B-80F6-8C9598DB7E55}" v="1" dt="2023-07-06T21:38:56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2292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2A130C9F-BA04-423B-80F6-8C9598DB7E55}"/>
    <pc:docChg chg="custSel modSld modMainMaster modNotesMaster modHandout">
      <pc:chgData name="Xiaofei Wang" userId="6e1836d3-2ed9-4ae5-8700-9029b71c19c7" providerId="ADAL" clId="{2A130C9F-BA04-423B-80F6-8C9598DB7E55}" dt="2023-07-06T21:47:21.264" v="298" actId="404"/>
      <pc:docMkLst>
        <pc:docMk/>
      </pc:docMkLst>
      <pc:sldChg chg="modSp mod">
        <pc:chgData name="Xiaofei Wang" userId="6e1836d3-2ed9-4ae5-8700-9029b71c19c7" providerId="ADAL" clId="{2A130C9F-BA04-423B-80F6-8C9598DB7E55}" dt="2023-07-06T21:46:57.943" v="297" actId="5793"/>
        <pc:sldMkLst>
          <pc:docMk/>
          <pc:sldMk cId="1171887238" sldId="2381"/>
        </pc:sldMkLst>
        <pc:spChg chg="mod">
          <ac:chgData name="Xiaofei Wang" userId="6e1836d3-2ed9-4ae5-8700-9029b71c19c7" providerId="ADAL" clId="{2A130C9F-BA04-423B-80F6-8C9598DB7E55}" dt="2023-07-06T21:37:28.682" v="4" actId="20577"/>
          <ac:spMkLst>
            <pc:docMk/>
            <pc:sldMk cId="1171887238" sldId="2381"/>
            <ac:spMk id="15362" creationId="{00000000-0000-0000-0000-000000000000}"/>
          </ac:spMkLst>
        </pc:spChg>
        <pc:spChg chg="mod">
          <ac:chgData name="Xiaofei Wang" userId="6e1836d3-2ed9-4ae5-8700-9029b71c19c7" providerId="ADAL" clId="{2A130C9F-BA04-423B-80F6-8C9598DB7E55}" dt="2023-07-06T21:46:57.943" v="297" actId="5793"/>
          <ac:spMkLst>
            <pc:docMk/>
            <pc:sldMk cId="1171887238" sldId="2381"/>
            <ac:spMk id="15363" creationId="{00000000-0000-0000-0000-000000000000}"/>
          </ac:spMkLst>
        </pc:spChg>
      </pc:sldChg>
      <pc:sldChg chg="modSp mod">
        <pc:chgData name="Xiaofei Wang" userId="6e1836d3-2ed9-4ae5-8700-9029b71c19c7" providerId="ADAL" clId="{2A130C9F-BA04-423B-80F6-8C9598DB7E55}" dt="2023-07-06T21:47:21.264" v="298" actId="404"/>
        <pc:sldMkLst>
          <pc:docMk/>
          <pc:sldMk cId="1125438768" sldId="2382"/>
        </pc:sldMkLst>
        <pc:spChg chg="mod">
          <ac:chgData name="Xiaofei Wang" userId="6e1836d3-2ed9-4ae5-8700-9029b71c19c7" providerId="ADAL" clId="{2A130C9F-BA04-423B-80F6-8C9598DB7E55}" dt="2023-07-06T21:41:37.182" v="226" actId="20577"/>
          <ac:spMkLst>
            <pc:docMk/>
            <pc:sldMk cId="1125438768" sldId="2382"/>
            <ac:spMk id="15362" creationId="{00000000-0000-0000-0000-000000000000}"/>
          </ac:spMkLst>
        </pc:spChg>
        <pc:spChg chg="mod">
          <ac:chgData name="Xiaofei Wang" userId="6e1836d3-2ed9-4ae5-8700-9029b71c19c7" providerId="ADAL" clId="{2A130C9F-BA04-423B-80F6-8C9598DB7E55}" dt="2023-07-06T21:47:21.264" v="298" actId="404"/>
          <ac:spMkLst>
            <pc:docMk/>
            <pc:sldMk cId="1125438768" sldId="2382"/>
            <ac:spMk id="15363" creationId="{00000000-0000-0000-0000-000000000000}"/>
          </ac:spMkLst>
        </pc:spChg>
      </pc:sldChg>
      <pc:sldMasterChg chg="modSp">
        <pc:chgData name="Xiaofei Wang" userId="6e1836d3-2ed9-4ae5-8700-9029b71c19c7" providerId="ADAL" clId="{2A130C9F-BA04-423B-80F6-8C9598DB7E55}" dt="2023-07-06T21:38:56.779" v="38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A130C9F-BA04-423B-80F6-8C9598DB7E55}" dt="2023-07-06T21:38:56.779" v="38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802.11-23/925r0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802.11-23/925r0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802.11-23/925r0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July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5344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Activities since May 2023: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Three teleconferences were held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May 30, 2023</a:t>
            </a:r>
          </a:p>
          <a:p>
            <a:pPr lvl="3">
              <a:buFont typeface="Arial"/>
              <a:buChar char="•"/>
            </a:pPr>
            <a:r>
              <a:rPr lang="en-US" sz="1200" dirty="0"/>
              <a:t>Minutes 11-23/953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June 13, 2023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June 27, 2023</a:t>
            </a:r>
          </a:p>
          <a:p>
            <a:pPr lvl="3">
              <a:buFont typeface="Arial"/>
              <a:buChar char="•"/>
            </a:pPr>
            <a:r>
              <a:rPr lang="en-US" sz="1200" dirty="0"/>
              <a:t>Minutes 11-23/955r0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for May 2023 Interim: 11-23/954r0</a:t>
            </a:r>
          </a:p>
          <a:p>
            <a:pPr marL="457200" lvl="1" indent="0">
              <a:buNone/>
            </a:pPr>
            <a:endParaRPr lang="en-US" sz="700" dirty="0"/>
          </a:p>
          <a:p>
            <a:pPr>
              <a:buFont typeface="Arial"/>
              <a:buChar char="•"/>
            </a:pPr>
            <a:r>
              <a:rPr lang="en-US" sz="2000" dirty="0"/>
              <a:t>July 2023 meeting: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Goals: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Technical submissions and discussions:</a:t>
            </a:r>
          </a:p>
          <a:p>
            <a:pPr lvl="3">
              <a:buFont typeface="Arial"/>
              <a:buChar char="•"/>
            </a:pPr>
            <a:r>
              <a:rPr lang="en-US" sz="1400" dirty="0"/>
              <a:t>Technical report text</a:t>
            </a:r>
          </a:p>
          <a:p>
            <a:pPr marL="1200150" lvl="3" indent="0">
              <a:buNone/>
            </a:pP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600" dirty="0"/>
              <a:t>Discussion of presentation and straw poll results on contribution presented to the UHR SG for AIML related features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Depending on the UHR SG agenda, likely need to be on or after Tuesday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8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July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534400" cy="441642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July 2023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slots: operating in CEST (Berlin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Monday July 10: 	</a:t>
            </a:r>
            <a:r>
              <a:rPr lang="en-US" altLang="en-US" sz="1600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July 11: 	</a:t>
            </a:r>
            <a:r>
              <a:rPr lang="en-US" altLang="en-US" sz="1600" b="1" dirty="0"/>
              <a:t>PM1</a:t>
            </a:r>
          </a:p>
          <a:p>
            <a:pPr marL="1657350" lvl="3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/>
              <a:t>May be used to discuss the next steps of the AIML TIG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Wednesday July 12: </a:t>
            </a:r>
            <a:r>
              <a:rPr lang="en-US" altLang="en-US" sz="1600" b="1" dirty="0"/>
              <a:t>AM2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Thursday July 13: </a:t>
            </a:r>
            <a:r>
              <a:rPr lang="en-US" altLang="en-US" sz="1600" b="1" dirty="0"/>
              <a:t>PM1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11-23/926r0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387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359565</TotalTime>
  <Words>199</Words>
  <Application>Microsoft Office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IEEE 802.11 AIML TIG – July 2023 Artificial Intelligence and Machine Learning </vt:lpstr>
      <vt:lpstr>IEEE 802.11 AIML TIG – July 2023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3583</cp:revision>
  <cp:lastPrinted>2014-03-15T03:57:02Z</cp:lastPrinted>
  <dcterms:created xsi:type="dcterms:W3CDTF">1998-02-10T13:07:52Z</dcterms:created>
  <dcterms:modified xsi:type="dcterms:W3CDTF">2023-07-06T21:47:25Z</dcterms:modified>
</cp:coreProperties>
</file>