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381" r:id="rId2"/>
    <p:sldId id="2382" r:id="rId3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649">
          <p15:clr>
            <a:srgbClr val="A4A3A4"/>
          </p15:clr>
        </p15:guide>
        <p15:guide id="2" pos="389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E6"/>
    <a:srgbClr val="EAEAFA"/>
    <a:srgbClr val="3366FF"/>
    <a:srgbClr val="FFFF00"/>
    <a:srgbClr val="000000"/>
    <a:srgbClr val="66FF33"/>
    <a:srgbClr val="FF9966"/>
    <a:srgbClr val="FF9900"/>
    <a:srgbClr val="0033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130C9F-BA04-423B-80F6-8C9598DB7E55}" v="1" dt="2023-07-06T21:38:56.7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79" autoAdjust="0"/>
    <p:restoredTop sz="95821" autoAdjust="0"/>
  </p:normalViewPr>
  <p:slideViewPr>
    <p:cSldViewPr>
      <p:cViewPr varScale="1">
        <p:scale>
          <a:sx n="106" d="100"/>
          <a:sy n="106" d="100"/>
        </p:scale>
        <p:origin x="2292" y="10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308" y="-72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fei Wang" userId="6e1836d3-2ed9-4ae5-8700-9029b71c19c7" providerId="ADAL" clId="{2A130C9F-BA04-423B-80F6-8C9598DB7E55}"/>
    <pc:docChg chg="custSel modSld modMainMaster modNotesMaster modHandout">
      <pc:chgData name="Xiaofei Wang" userId="6e1836d3-2ed9-4ae5-8700-9029b71c19c7" providerId="ADAL" clId="{2A130C9F-BA04-423B-80F6-8C9598DB7E55}" dt="2023-07-06T21:47:21.264" v="298" actId="404"/>
      <pc:docMkLst>
        <pc:docMk/>
      </pc:docMkLst>
      <pc:sldChg chg="modSp mod">
        <pc:chgData name="Xiaofei Wang" userId="6e1836d3-2ed9-4ae5-8700-9029b71c19c7" providerId="ADAL" clId="{2A130C9F-BA04-423B-80F6-8C9598DB7E55}" dt="2023-07-06T21:46:57.943" v="297" actId="5793"/>
        <pc:sldMkLst>
          <pc:docMk/>
          <pc:sldMk cId="1171887238" sldId="2381"/>
        </pc:sldMkLst>
        <pc:spChg chg="mod">
          <ac:chgData name="Xiaofei Wang" userId="6e1836d3-2ed9-4ae5-8700-9029b71c19c7" providerId="ADAL" clId="{2A130C9F-BA04-423B-80F6-8C9598DB7E55}" dt="2023-07-06T21:37:28.682" v="4" actId="20577"/>
          <ac:spMkLst>
            <pc:docMk/>
            <pc:sldMk cId="1171887238" sldId="2381"/>
            <ac:spMk id="15362" creationId="{00000000-0000-0000-0000-000000000000}"/>
          </ac:spMkLst>
        </pc:spChg>
        <pc:spChg chg="mod">
          <ac:chgData name="Xiaofei Wang" userId="6e1836d3-2ed9-4ae5-8700-9029b71c19c7" providerId="ADAL" clId="{2A130C9F-BA04-423B-80F6-8C9598DB7E55}" dt="2023-07-06T21:46:57.943" v="297" actId="5793"/>
          <ac:spMkLst>
            <pc:docMk/>
            <pc:sldMk cId="1171887238" sldId="2381"/>
            <ac:spMk id="15363" creationId="{00000000-0000-0000-0000-000000000000}"/>
          </ac:spMkLst>
        </pc:spChg>
      </pc:sldChg>
      <pc:sldChg chg="modSp mod">
        <pc:chgData name="Xiaofei Wang" userId="6e1836d3-2ed9-4ae5-8700-9029b71c19c7" providerId="ADAL" clId="{2A130C9F-BA04-423B-80F6-8C9598DB7E55}" dt="2023-07-06T21:47:21.264" v="298" actId="404"/>
        <pc:sldMkLst>
          <pc:docMk/>
          <pc:sldMk cId="1125438768" sldId="2382"/>
        </pc:sldMkLst>
        <pc:spChg chg="mod">
          <ac:chgData name="Xiaofei Wang" userId="6e1836d3-2ed9-4ae5-8700-9029b71c19c7" providerId="ADAL" clId="{2A130C9F-BA04-423B-80F6-8C9598DB7E55}" dt="2023-07-06T21:41:37.182" v="226" actId="20577"/>
          <ac:spMkLst>
            <pc:docMk/>
            <pc:sldMk cId="1125438768" sldId="2382"/>
            <ac:spMk id="15362" creationId="{00000000-0000-0000-0000-000000000000}"/>
          </ac:spMkLst>
        </pc:spChg>
        <pc:spChg chg="mod">
          <ac:chgData name="Xiaofei Wang" userId="6e1836d3-2ed9-4ae5-8700-9029b71c19c7" providerId="ADAL" clId="{2A130C9F-BA04-423B-80F6-8C9598DB7E55}" dt="2023-07-06T21:47:21.264" v="298" actId="404"/>
          <ac:spMkLst>
            <pc:docMk/>
            <pc:sldMk cId="1125438768" sldId="2382"/>
            <ac:spMk id="15363" creationId="{00000000-0000-0000-0000-000000000000}"/>
          </ac:spMkLst>
        </pc:spChg>
      </pc:sldChg>
      <pc:sldMasterChg chg="modSp">
        <pc:chgData name="Xiaofei Wang" userId="6e1836d3-2ed9-4ae5-8700-9029b71c19c7" providerId="ADAL" clId="{2A130C9F-BA04-423B-80F6-8C9598DB7E55}" dt="2023-07-06T21:38:56.779" v="38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2A130C9F-BA04-423B-80F6-8C9598DB7E55}" dt="2023-07-06T21:38:56.779" v="38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325665" y="83057"/>
            <a:ext cx="2106089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dirty="0"/>
              <a:t>doc.: IEEE 802.11-23/925r0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384731" y="20213"/>
            <a:ext cx="2106089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dirty="0"/>
              <a:t>doc.: IEEE 802.11-23/925r0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/>
              <a:t>March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282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/>
              <a:t>March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320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802.11-23/925r0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295400"/>
          </a:xfrm>
        </p:spPr>
        <p:txBody>
          <a:bodyPr/>
          <a:lstStyle/>
          <a:p>
            <a:r>
              <a:rPr lang="en-US" dirty="0"/>
              <a:t>IEEE 802.11 AIML TIG </a:t>
            </a:r>
            <a:r>
              <a:rPr lang="en-US" altLang="ja-JP" dirty="0"/>
              <a:t>– July 2023</a:t>
            </a:r>
            <a:br>
              <a:rPr lang="en-US" dirty="0"/>
            </a:br>
            <a:r>
              <a:rPr lang="en-US" b="0" dirty="0"/>
              <a:t>Artificial Intelligence and Machine Learning</a:t>
            </a:r>
            <a:br>
              <a:rPr lang="en-US" dirty="0"/>
            </a:b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42900" y="1828800"/>
            <a:ext cx="8534400" cy="41910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000" dirty="0"/>
              <a:t>Activities since May 2023:</a:t>
            </a:r>
          </a:p>
          <a:p>
            <a:pPr lvl="1">
              <a:buFont typeface="Arial"/>
              <a:buChar char="•"/>
            </a:pPr>
            <a:r>
              <a:rPr lang="en-US" sz="1600" dirty="0"/>
              <a:t>Three teleconferences were held</a:t>
            </a:r>
          </a:p>
          <a:p>
            <a:pPr lvl="2">
              <a:buFont typeface="Arial"/>
              <a:buChar char="•"/>
            </a:pPr>
            <a:r>
              <a:rPr lang="en-US" sz="1400" dirty="0"/>
              <a:t>May 30, 2023</a:t>
            </a:r>
          </a:p>
          <a:p>
            <a:pPr lvl="3">
              <a:buFont typeface="Arial"/>
              <a:buChar char="•"/>
            </a:pPr>
            <a:r>
              <a:rPr lang="en-US" sz="1200" dirty="0"/>
              <a:t>Minutes 11-23/953</a:t>
            </a:r>
          </a:p>
          <a:p>
            <a:pPr lvl="2">
              <a:buFont typeface="Arial"/>
              <a:buChar char="•"/>
            </a:pPr>
            <a:r>
              <a:rPr lang="en-US" sz="1400" dirty="0"/>
              <a:t>June 13, 2023</a:t>
            </a:r>
          </a:p>
          <a:p>
            <a:pPr lvl="2">
              <a:buFont typeface="Arial"/>
              <a:buChar char="•"/>
            </a:pPr>
            <a:r>
              <a:rPr lang="en-US" sz="1400" dirty="0"/>
              <a:t>June 27, 2023</a:t>
            </a:r>
          </a:p>
          <a:p>
            <a:pPr lvl="3">
              <a:buFont typeface="Arial"/>
              <a:buChar char="•"/>
            </a:pPr>
            <a:r>
              <a:rPr lang="en-US" sz="1200" dirty="0"/>
              <a:t>Minutes 11-23/955r0</a:t>
            </a:r>
          </a:p>
          <a:p>
            <a:pPr lvl="1">
              <a:buFont typeface="Arial"/>
              <a:buChar char="•"/>
            </a:pPr>
            <a:r>
              <a:rPr lang="en-US" sz="1600" dirty="0"/>
              <a:t>Minutes for May 2023 Interim: 11-23/954r0</a:t>
            </a:r>
          </a:p>
          <a:p>
            <a:pPr marL="457200" lvl="1" indent="0">
              <a:buNone/>
            </a:pPr>
            <a:endParaRPr lang="en-US" sz="700" dirty="0"/>
          </a:p>
          <a:p>
            <a:pPr>
              <a:buFont typeface="Arial"/>
              <a:buChar char="•"/>
            </a:pPr>
            <a:r>
              <a:rPr lang="en-US" sz="2000" dirty="0"/>
              <a:t>July 2023 meeting:</a:t>
            </a:r>
          </a:p>
          <a:p>
            <a:pPr lvl="1">
              <a:buFont typeface="Arial"/>
              <a:buChar char="•"/>
            </a:pPr>
            <a:r>
              <a:rPr lang="en-US" sz="1600" dirty="0"/>
              <a:t>Goals:</a:t>
            </a:r>
          </a:p>
          <a:p>
            <a:pPr lvl="2">
              <a:buFont typeface="Arial"/>
              <a:buChar char="•"/>
            </a:pPr>
            <a:r>
              <a:rPr lang="en-US" sz="1600" dirty="0"/>
              <a:t>Technical submissions and discussions:</a:t>
            </a:r>
          </a:p>
          <a:p>
            <a:pPr lvl="3">
              <a:buFont typeface="Arial"/>
              <a:buChar char="•"/>
            </a:pPr>
            <a:r>
              <a:rPr lang="en-US" sz="1400" dirty="0"/>
              <a:t>Technical report text</a:t>
            </a:r>
          </a:p>
          <a:p>
            <a:pPr marL="1200150" lvl="3" indent="0">
              <a:buNone/>
            </a:pPr>
            <a:endParaRPr lang="en-US" sz="1400" dirty="0"/>
          </a:p>
          <a:p>
            <a:pPr lvl="1">
              <a:buFont typeface="Arial"/>
              <a:buChar char="•"/>
            </a:pPr>
            <a:r>
              <a:rPr lang="en-US" sz="1600" dirty="0"/>
              <a:t>Discussion of presentation and straw poll results on contribution presented to the UHR SG for AIML related features</a:t>
            </a:r>
          </a:p>
          <a:p>
            <a:pPr lvl="2">
              <a:buFont typeface="Arial"/>
              <a:buChar char="•"/>
            </a:pPr>
            <a:r>
              <a:rPr lang="en-US" sz="1400" dirty="0"/>
              <a:t>Depending on the UHR SG agenda, likely need to be on or after Tuesday</a:t>
            </a:r>
          </a:p>
          <a:p>
            <a:pPr lvl="3">
              <a:buFont typeface="Arial"/>
              <a:buChar char="•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dirty="0"/>
              <a:t>May 2023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/>
              <a:t>D. Stanley, HP Enterprise</a:t>
            </a:r>
            <a:endParaRPr lang="en-US" dirty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38F0476F-A4BB-476C-A2BA-86325118121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887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295400"/>
          </a:xfrm>
        </p:spPr>
        <p:txBody>
          <a:bodyPr/>
          <a:lstStyle/>
          <a:p>
            <a:r>
              <a:rPr lang="en-US" dirty="0"/>
              <a:t>IEEE 802.11 AIML TIG </a:t>
            </a:r>
            <a:r>
              <a:rPr lang="en-US" altLang="ja-JP" dirty="0"/>
              <a:t>– July 2023</a:t>
            </a:r>
            <a:br>
              <a:rPr lang="en-US" dirty="0"/>
            </a:br>
            <a:r>
              <a:rPr lang="en-US" b="0" dirty="0"/>
              <a:t>Artificial Intelligence and Machine Learning</a:t>
            </a:r>
            <a:br>
              <a:rPr lang="en-US" dirty="0"/>
            </a:b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42900" y="1828800"/>
            <a:ext cx="8534400" cy="4416426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000" dirty="0"/>
              <a:t>July 2023 Plenary meeting:</a:t>
            </a:r>
            <a:endParaRPr lang="en-US" altLang="en-US" sz="1800" dirty="0"/>
          </a:p>
          <a:p>
            <a:pPr marL="800100" lvl="1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4 slots: operating in CEST (Berlin Time)</a:t>
            </a:r>
          </a:p>
          <a:p>
            <a:pPr marL="1200150" lvl="2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Monday July 10: 	</a:t>
            </a:r>
            <a:r>
              <a:rPr lang="en-US" altLang="en-US" sz="1600" b="1" dirty="0"/>
              <a:t>PM1</a:t>
            </a:r>
          </a:p>
          <a:p>
            <a:pPr marL="1200150" lvl="2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Tuesday July 11: 	</a:t>
            </a:r>
            <a:r>
              <a:rPr lang="en-US" altLang="en-US" sz="1600" b="1" dirty="0"/>
              <a:t>PM1</a:t>
            </a:r>
          </a:p>
          <a:p>
            <a:pPr marL="1657350" lvl="3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400" b="1" dirty="0"/>
              <a:t>May be used to discuss the next steps of the AIML TIG</a:t>
            </a:r>
          </a:p>
          <a:p>
            <a:pPr marL="1200150" lvl="2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Wednesday July 12: </a:t>
            </a:r>
            <a:r>
              <a:rPr lang="en-US" altLang="en-US" sz="1600" b="1" dirty="0"/>
              <a:t>AM2</a:t>
            </a:r>
          </a:p>
          <a:p>
            <a:pPr marL="1200150" lvl="2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Thursday July 13: </a:t>
            </a:r>
            <a:r>
              <a:rPr lang="en-US" altLang="en-US" sz="1600" b="1" dirty="0"/>
              <a:t>PM1</a:t>
            </a:r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Arial"/>
              <a:buChar char="•"/>
            </a:pPr>
            <a:r>
              <a:rPr lang="en-US" sz="1800" dirty="0"/>
              <a:t>Agenda: 11-23/926r0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dirty="0"/>
              <a:t>May 2023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/>
              <a:t>D. Stanley, HP Enterprise</a:t>
            </a:r>
            <a:endParaRPr lang="en-US" dirty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38F0476F-A4BB-476C-A2BA-86325118121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43876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359565</TotalTime>
  <Words>199</Words>
  <Application>Microsoft Office PowerPoint</Application>
  <PresentationFormat>On-screen Show (4:3)</PresentationFormat>
  <Paragraphs>39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Default Design</vt:lpstr>
      <vt:lpstr>IEEE 802.11 AIML TIG – July 2023 Artificial Intelligence and Machine Learning </vt:lpstr>
      <vt:lpstr>IEEE 802.11 AIML TIG – July 2023 Artificial Intelligence and Machine Learning </vt:lpstr>
    </vt:vector>
  </TitlesOfParts>
  <Company>Aruba, an HPE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2018 WG11 Opening Plenary Snapshot slides</dc:title>
  <dc:creator>802.11CAC;dorothy.stanley@hpe.com</dc:creator>
  <cp:keywords>802.11</cp:keywords>
  <cp:lastModifiedBy>Xiaofei Wang</cp:lastModifiedBy>
  <cp:revision>3583</cp:revision>
  <cp:lastPrinted>2014-03-15T03:57:02Z</cp:lastPrinted>
  <dcterms:created xsi:type="dcterms:W3CDTF">1998-02-10T13:07:52Z</dcterms:created>
  <dcterms:modified xsi:type="dcterms:W3CDTF">2023-07-06T21:47:25Z</dcterms:modified>
</cp:coreProperties>
</file>