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32" r:id="rId3"/>
    <p:sldId id="395" r:id="rId4"/>
    <p:sldId id="260" r:id="rId5"/>
    <p:sldId id="261" r:id="rId6"/>
    <p:sldId id="262" r:id="rId7"/>
    <p:sldId id="263" r:id="rId8"/>
    <p:sldId id="283" r:id="rId9"/>
    <p:sldId id="284" r:id="rId10"/>
    <p:sldId id="287" r:id="rId11"/>
    <p:sldId id="288" r:id="rId12"/>
    <p:sldId id="289" r:id="rId13"/>
    <p:sldId id="2377" r:id="rId14"/>
    <p:sldId id="2386" r:id="rId15"/>
    <p:sldId id="2385"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D134F7-8F89-48EC-9611-A8EFEA1BC8FE}" v="1" dt="2023-05-25T14:44:51.9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6BD134F7-8F89-48EC-9611-A8EFEA1BC8FE}"/>
    <pc:docChg chg="custSel modSld modMainMaster">
      <pc:chgData name="Xiaofei Wang" userId="6e1836d3-2ed9-4ae5-8700-9029b71c19c7" providerId="ADAL" clId="{6BD134F7-8F89-48EC-9611-A8EFEA1BC8FE}" dt="2023-05-26T14:56:19.140" v="689" actId="20577"/>
      <pc:docMkLst>
        <pc:docMk/>
      </pc:docMkLst>
      <pc:sldChg chg="modSp mod">
        <pc:chgData name="Xiaofei Wang" userId="6e1836d3-2ed9-4ae5-8700-9029b71c19c7" providerId="ADAL" clId="{6BD134F7-8F89-48EC-9611-A8EFEA1BC8FE}" dt="2023-05-25T14:45:07.406" v="12" actId="20577"/>
        <pc:sldMkLst>
          <pc:docMk/>
          <pc:sldMk cId="0" sldId="256"/>
        </pc:sldMkLst>
        <pc:spChg chg="mod">
          <ac:chgData name="Xiaofei Wang" userId="6e1836d3-2ed9-4ae5-8700-9029b71c19c7" providerId="ADAL" clId="{6BD134F7-8F89-48EC-9611-A8EFEA1BC8FE}" dt="2023-05-25T14:45:00.793" v="6" actId="20577"/>
          <ac:spMkLst>
            <pc:docMk/>
            <pc:sldMk cId="0" sldId="256"/>
            <ac:spMk id="3073" creationId="{00000000-0000-0000-0000-000000000000}"/>
          </ac:spMkLst>
        </pc:spChg>
        <pc:spChg chg="mod">
          <ac:chgData name="Xiaofei Wang" userId="6e1836d3-2ed9-4ae5-8700-9029b71c19c7" providerId="ADAL" clId="{6BD134F7-8F89-48EC-9611-A8EFEA1BC8FE}" dt="2023-05-25T14:45:07.406" v="12" actId="20577"/>
          <ac:spMkLst>
            <pc:docMk/>
            <pc:sldMk cId="0" sldId="256"/>
            <ac:spMk id="3074" creationId="{00000000-0000-0000-0000-000000000000}"/>
          </ac:spMkLst>
        </pc:spChg>
      </pc:sldChg>
      <pc:sldChg chg="modSp mod">
        <pc:chgData name="Xiaofei Wang" userId="6e1836d3-2ed9-4ae5-8700-9029b71c19c7" providerId="ADAL" clId="{6BD134F7-8F89-48EC-9611-A8EFEA1BC8FE}" dt="2023-05-25T14:45:15.193" v="18" actId="20577"/>
        <pc:sldMkLst>
          <pc:docMk/>
          <pc:sldMk cId="0" sldId="332"/>
        </pc:sldMkLst>
        <pc:spChg chg="mod">
          <ac:chgData name="Xiaofei Wang" userId="6e1836d3-2ed9-4ae5-8700-9029b71c19c7" providerId="ADAL" clId="{6BD134F7-8F89-48EC-9611-A8EFEA1BC8FE}" dt="2023-05-25T14:45:15.193" v="18" actId="20577"/>
          <ac:spMkLst>
            <pc:docMk/>
            <pc:sldMk cId="0" sldId="332"/>
            <ac:spMk id="17413" creationId="{C2334348-7D14-5567-9887-24899B21D490}"/>
          </ac:spMkLst>
        </pc:spChg>
      </pc:sldChg>
      <pc:sldChg chg="modSp mod">
        <pc:chgData name="Xiaofei Wang" userId="6e1836d3-2ed9-4ae5-8700-9029b71c19c7" providerId="ADAL" clId="{6BD134F7-8F89-48EC-9611-A8EFEA1BC8FE}" dt="2023-05-26T14:55:53.328" v="684" actId="20577"/>
        <pc:sldMkLst>
          <pc:docMk/>
          <pc:sldMk cId="0" sldId="395"/>
        </pc:sldMkLst>
        <pc:spChg chg="mod">
          <ac:chgData name="Xiaofei Wang" userId="6e1836d3-2ed9-4ae5-8700-9029b71c19c7" providerId="ADAL" clId="{6BD134F7-8F89-48EC-9611-A8EFEA1BC8FE}" dt="2023-05-26T14:55:53.328" v="684" actId="20577"/>
          <ac:spMkLst>
            <pc:docMk/>
            <pc:sldMk cId="0" sldId="395"/>
            <ac:spMk id="19463" creationId="{014A845C-CDC6-4811-8948-EAB07A9434A5}"/>
          </ac:spMkLst>
        </pc:spChg>
      </pc:sldChg>
      <pc:sldChg chg="modSp mod">
        <pc:chgData name="Xiaofei Wang" userId="6e1836d3-2ed9-4ae5-8700-9029b71c19c7" providerId="ADAL" clId="{6BD134F7-8F89-48EC-9611-A8EFEA1BC8FE}" dt="2023-05-25T15:38:23.501" v="529" actId="20577"/>
        <pc:sldMkLst>
          <pc:docMk/>
          <pc:sldMk cId="2796803295" sldId="2385"/>
        </pc:sldMkLst>
        <pc:spChg chg="mod">
          <ac:chgData name="Xiaofei Wang" userId="6e1836d3-2ed9-4ae5-8700-9029b71c19c7" providerId="ADAL" clId="{6BD134F7-8F89-48EC-9611-A8EFEA1BC8FE}" dt="2023-05-25T14:49:35.056" v="91" actId="20577"/>
          <ac:spMkLst>
            <pc:docMk/>
            <pc:sldMk cId="2796803295" sldId="2385"/>
            <ac:spMk id="2" creationId="{00000000-0000-0000-0000-000000000000}"/>
          </ac:spMkLst>
        </pc:spChg>
        <pc:spChg chg="mod">
          <ac:chgData name="Xiaofei Wang" userId="6e1836d3-2ed9-4ae5-8700-9029b71c19c7" providerId="ADAL" clId="{6BD134F7-8F89-48EC-9611-A8EFEA1BC8FE}" dt="2023-05-25T15:38:23.501" v="529" actId="20577"/>
          <ac:spMkLst>
            <pc:docMk/>
            <pc:sldMk cId="2796803295" sldId="2385"/>
            <ac:spMk id="3" creationId="{00000000-0000-0000-0000-000000000000}"/>
          </ac:spMkLst>
        </pc:spChg>
      </pc:sldChg>
      <pc:sldChg chg="modSp mod">
        <pc:chgData name="Xiaofei Wang" userId="6e1836d3-2ed9-4ae5-8700-9029b71c19c7" providerId="ADAL" clId="{6BD134F7-8F89-48EC-9611-A8EFEA1BC8FE}" dt="2023-05-26T14:56:19.140" v="689" actId="20577"/>
        <pc:sldMkLst>
          <pc:docMk/>
          <pc:sldMk cId="3203800803" sldId="2386"/>
        </pc:sldMkLst>
        <pc:spChg chg="mod">
          <ac:chgData name="Xiaofei Wang" userId="6e1836d3-2ed9-4ae5-8700-9029b71c19c7" providerId="ADAL" clId="{6BD134F7-8F89-48EC-9611-A8EFEA1BC8FE}" dt="2023-05-26T14:56:19.140" v="689" actId="20577"/>
          <ac:spMkLst>
            <pc:docMk/>
            <pc:sldMk cId="3203800803" sldId="2386"/>
            <ac:spMk id="3" creationId="{00000000-0000-0000-0000-000000000000}"/>
          </ac:spMkLst>
        </pc:spChg>
      </pc:sldChg>
      <pc:sldMasterChg chg="modSp">
        <pc:chgData name="Xiaofei Wang" userId="6e1836d3-2ed9-4ae5-8700-9029b71c19c7" providerId="ADAL" clId="{6BD134F7-8F89-48EC-9611-A8EFEA1BC8FE}" dt="2023-05-25T14:44:51.949" v="0"/>
        <pc:sldMasterMkLst>
          <pc:docMk/>
          <pc:sldMasterMk cId="0" sldId="2147483648"/>
        </pc:sldMasterMkLst>
        <pc:spChg chg="mod">
          <ac:chgData name="Xiaofei Wang" userId="6e1836d3-2ed9-4ae5-8700-9029b71c19c7" providerId="ADAL" clId="{6BD134F7-8F89-48EC-9611-A8EFEA1BC8FE}" dt="2023-05-25T14:44:51.949"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5/25/2023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April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April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April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April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April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April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802.11-23/923r0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May 30, 2023 Teleconference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2023-05-25</a:t>
            </a:r>
          </a:p>
        </p:txBody>
      </p:sp>
      <p:sp>
        <p:nvSpPr>
          <p:cNvPr id="6" name="Date Placeholder 3"/>
          <p:cNvSpPr>
            <a:spLocks noGrp="1"/>
          </p:cNvSpPr>
          <p:nvPr>
            <p:ph type="dt" idx="10"/>
          </p:nvPr>
        </p:nvSpPr>
        <p:spPr/>
        <p:txBody>
          <a:bodyPr/>
          <a:lstStyle/>
          <a:p>
            <a:r>
              <a:rPr lang="en-US" dirty="0"/>
              <a:t>April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746919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for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address the group for the first time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April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a:xfrm>
            <a:off x="914401" y="1754186"/>
            <a:ext cx="10361084" cy="4570414"/>
          </a:xfrm>
        </p:spPr>
        <p:txBody>
          <a:bodyPr/>
          <a:lstStyle/>
          <a:p>
            <a:pPr marL="857250" lvl="1" indent="-457200">
              <a:buFont typeface="Arial" panose="020B0604020202020204" pitchFamily="34" charset="0"/>
              <a:buChar char="•"/>
              <a:defRPr/>
            </a:pPr>
            <a:r>
              <a:rPr lang="en-US" altLang="en-US" sz="2800" dirty="0"/>
              <a:t>11-23/906r0: </a:t>
            </a:r>
            <a:r>
              <a:rPr lang="en-US" sz="2800" b="1" dirty="0"/>
              <a:t>Proposed Technical Report Text for CSI Compression Use Case</a:t>
            </a:r>
            <a:r>
              <a:rPr lang="en-US" altLang="en-US" sz="2800" dirty="0"/>
              <a:t>, </a:t>
            </a:r>
            <a:r>
              <a:rPr lang="en-US" sz="2800" dirty="0"/>
              <a:t>Ziming He (Samsung)</a:t>
            </a:r>
          </a:p>
          <a:p>
            <a:pPr marL="857250" lvl="1" indent="-457200">
              <a:buFont typeface="Arial" panose="020B0604020202020204" pitchFamily="34" charset="0"/>
              <a:buChar char="•"/>
              <a:defRPr/>
            </a:pPr>
            <a:endParaRPr lang="en-US" altLang="en-US" sz="2800" dirty="0"/>
          </a:p>
          <a:p>
            <a:pPr marL="857250" lvl="1" indent="-457200">
              <a:buFont typeface="Arial" panose="020B0604020202020204" pitchFamily="34" charset="0"/>
              <a:buChar char="•"/>
              <a:defRPr/>
            </a:pPr>
            <a:r>
              <a:rPr lang="en-US" altLang="en-US" sz="2800" dirty="0"/>
              <a:t>11-23/905r0: </a:t>
            </a:r>
            <a:r>
              <a:rPr lang="en-US" sz="2400" b="1" i="0" dirty="0">
                <a:solidFill>
                  <a:srgbClr val="000000"/>
                </a:solidFill>
                <a:effectLst/>
                <a:latin typeface="Verdana" panose="020B0604030504040204" pitchFamily="34" charset="0"/>
              </a:rPr>
              <a:t>Proposed technical report text for AIML model sharing use case</a:t>
            </a:r>
            <a:r>
              <a:rPr lang="en-US" sz="2800" dirty="0"/>
              <a:t>, Ziming He (Samsung)</a:t>
            </a:r>
          </a:p>
          <a:p>
            <a:pPr marL="857250" lvl="1" indent="-457200">
              <a:buFont typeface="Arial" panose="020B0604020202020204" pitchFamily="34" charset="0"/>
              <a:buChar char="•"/>
              <a:defRPr/>
            </a:pPr>
            <a:endParaRPr lang="en-US" sz="2800" dirty="0"/>
          </a:p>
          <a:p>
            <a:pPr marL="857250" lvl="1" indent="-457200">
              <a:buFont typeface="Arial" panose="020B0604020202020204" pitchFamily="34" charset="0"/>
              <a:buChar char="•"/>
              <a:defRPr/>
            </a:pPr>
            <a:r>
              <a:rPr lang="en-US" sz="2800" dirty="0"/>
              <a:t>11-23/475r3: </a:t>
            </a:r>
            <a:r>
              <a:rPr lang="en-US" sz="2800" b="1" dirty="0"/>
              <a:t>Proposed IEEE 802.11 AIMLTIG Technical Report text for the AIML based roaming enhancements use case</a:t>
            </a:r>
            <a:r>
              <a:rPr lang="en-US" sz="2800" dirty="0"/>
              <a:t>, Federico Lovison (Cisco)</a:t>
            </a:r>
          </a:p>
          <a:p>
            <a:pPr marL="857250" lvl="1" indent="-457200">
              <a:buFont typeface="Arial" panose="020B0604020202020204" pitchFamily="34" charset="0"/>
              <a:buChar char="•"/>
              <a:defRPr/>
            </a:pPr>
            <a:endParaRPr lang="en-US" altLang="en-US" sz="2800" dirty="0"/>
          </a:p>
          <a:p>
            <a:pPr marL="400050" lvl="1" indent="0">
              <a:defRPr/>
            </a:pPr>
            <a:endParaRPr lang="en-US" altLang="en-US" sz="2800" b="1"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a:t>April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320380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July Meeting Reminders</a:t>
            </a:r>
            <a:endParaRPr lang="en-US" dirty="0"/>
          </a:p>
        </p:txBody>
      </p:sp>
      <p:sp>
        <p:nvSpPr>
          <p:cNvPr id="3" name="Content Placeholder 2"/>
          <p:cNvSpPr>
            <a:spLocks noGrp="1"/>
          </p:cNvSpPr>
          <p:nvPr>
            <p:ph idx="1"/>
          </p:nvPr>
        </p:nvSpPr>
        <p:spPr>
          <a:xfrm>
            <a:off x="685800" y="1447800"/>
            <a:ext cx="10972799" cy="4113213"/>
          </a:xfrm>
        </p:spPr>
        <p:txBody>
          <a:bodyPr/>
          <a:lstStyle/>
          <a:p>
            <a:pPr marL="457200" lvl="1" indent="0">
              <a:spcBef>
                <a:spcPts val="300"/>
              </a:spcBef>
            </a:pPr>
            <a:endParaRPr lang="en-US" altLang="en-US" sz="900" dirty="0"/>
          </a:p>
          <a:p>
            <a:pPr>
              <a:spcBef>
                <a:spcPts val="300"/>
              </a:spcBef>
            </a:pPr>
            <a:r>
              <a:rPr lang="en-US" altLang="en-US" sz="2000" dirty="0"/>
              <a:t>Teleconferences:</a:t>
            </a:r>
          </a:p>
          <a:p>
            <a:pPr lvl="1">
              <a:spcBef>
                <a:spcPts val="300"/>
              </a:spcBef>
              <a:buFont typeface="Arial" panose="020B0604020202020204" pitchFamily="34" charset="0"/>
              <a:buChar char="•"/>
            </a:pPr>
            <a:r>
              <a:rPr lang="en-US" altLang="en-US" sz="1800" dirty="0"/>
              <a:t>June 13: </a:t>
            </a:r>
            <a:r>
              <a:rPr lang="en-US" altLang="en-US" sz="1800" b="1" dirty="0"/>
              <a:t>10 am – 11:30 am ET</a:t>
            </a:r>
          </a:p>
          <a:p>
            <a:pPr lvl="1">
              <a:spcBef>
                <a:spcPts val="300"/>
              </a:spcBef>
              <a:buFont typeface="Arial" panose="020B0604020202020204" pitchFamily="34" charset="0"/>
              <a:buChar char="•"/>
            </a:pPr>
            <a:r>
              <a:rPr lang="en-US" altLang="en-US" sz="1800" dirty="0"/>
              <a:t>June 27: </a:t>
            </a:r>
            <a:r>
              <a:rPr lang="en-US" altLang="en-US" sz="1800" b="1" dirty="0"/>
              <a:t>10 am – 11:30 am ET</a:t>
            </a:r>
          </a:p>
          <a:p>
            <a:pPr>
              <a:spcBef>
                <a:spcPts val="300"/>
              </a:spcBef>
            </a:pPr>
            <a:r>
              <a:rPr lang="en-US" altLang="en-US" sz="2000" dirty="0"/>
              <a:t>July Meeting Plan</a:t>
            </a:r>
          </a:p>
          <a:p>
            <a:pPr marL="800100" lvl="1" indent="-342900">
              <a:spcBef>
                <a:spcPts val="300"/>
              </a:spcBef>
              <a:buFont typeface="Arial" panose="020B0604020202020204" pitchFamily="34" charset="0"/>
              <a:buChar char="•"/>
            </a:pPr>
            <a:r>
              <a:rPr lang="en-US" altLang="en-US" sz="1800" dirty="0"/>
              <a:t>4 slots: operating in CET</a:t>
            </a:r>
          </a:p>
          <a:p>
            <a:pPr marL="1200150" lvl="2" indent="-342900">
              <a:spcBef>
                <a:spcPts val="300"/>
              </a:spcBef>
              <a:buFont typeface="Arial" panose="020B0604020202020204" pitchFamily="34" charset="0"/>
              <a:buChar char="•"/>
            </a:pPr>
            <a:r>
              <a:rPr lang="en-US" altLang="en-US" sz="1600" dirty="0"/>
              <a:t>Monday July 10: 	</a:t>
            </a:r>
            <a:r>
              <a:rPr lang="en-US" altLang="en-US" sz="1600" b="1" dirty="0"/>
              <a:t>PM1</a:t>
            </a:r>
          </a:p>
          <a:p>
            <a:pPr marL="1200150" lvl="2" indent="-342900">
              <a:spcBef>
                <a:spcPts val="300"/>
              </a:spcBef>
              <a:buFont typeface="Arial" panose="020B0604020202020204" pitchFamily="34" charset="0"/>
              <a:buChar char="•"/>
            </a:pPr>
            <a:r>
              <a:rPr lang="en-US" altLang="en-US" sz="1600" dirty="0"/>
              <a:t>Tuesday July 11: 	</a:t>
            </a:r>
            <a:r>
              <a:rPr lang="en-US" altLang="en-US" sz="1600" b="1" dirty="0"/>
              <a:t>PM1</a:t>
            </a:r>
          </a:p>
          <a:p>
            <a:pPr marL="1200150" lvl="2" indent="-342900">
              <a:spcBef>
                <a:spcPts val="300"/>
              </a:spcBef>
              <a:buFont typeface="Arial" panose="020B0604020202020204" pitchFamily="34" charset="0"/>
              <a:buChar char="•"/>
            </a:pPr>
            <a:r>
              <a:rPr lang="en-US" altLang="en-US" sz="1600" dirty="0"/>
              <a:t>Wednesday July 12: </a:t>
            </a:r>
            <a:r>
              <a:rPr lang="en-US" altLang="en-US" sz="1600" b="1" dirty="0"/>
              <a:t>AM2</a:t>
            </a:r>
          </a:p>
          <a:p>
            <a:pPr marL="1200150" lvl="2" indent="-342900">
              <a:spcBef>
                <a:spcPts val="300"/>
              </a:spcBef>
              <a:buFont typeface="Arial" panose="020B0604020202020204" pitchFamily="34" charset="0"/>
              <a:buChar char="•"/>
            </a:pPr>
            <a:r>
              <a:rPr lang="en-US" altLang="en-US" sz="1600" dirty="0"/>
              <a:t>Thursday July 13: </a:t>
            </a:r>
            <a:r>
              <a:rPr lang="en-US" altLang="en-US" sz="1600" b="1" dirty="0"/>
              <a:t>PM1</a:t>
            </a:r>
          </a:p>
          <a:p>
            <a:pPr>
              <a:lnSpc>
                <a:spcPct val="90000"/>
              </a:lnSpc>
            </a:pPr>
            <a:r>
              <a:rPr lang="en-US" sz="2000" dirty="0"/>
              <a:t>UHR contribution is expected to be discussed during the next AIML TIG teleconference</a:t>
            </a:r>
          </a:p>
          <a:p>
            <a:pPr lvl="1">
              <a:lnSpc>
                <a:spcPct val="90000"/>
              </a:lnSpc>
              <a:buFont typeface="Arial" panose="020B0604020202020204" pitchFamily="34" charset="0"/>
              <a:buChar char="•"/>
            </a:pPr>
            <a:r>
              <a:rPr lang="en-US" sz="1600" dirty="0"/>
              <a:t>Discussion is expected following presentation and straw poll</a:t>
            </a:r>
            <a:endParaRPr lang="en-US" sz="1600" kern="0" dirty="0"/>
          </a:p>
          <a:p>
            <a:pPr>
              <a:spcBef>
                <a:spcPts val="300"/>
              </a:spcBef>
            </a:pPr>
            <a:endParaRPr lang="en-US" altLang="en-US" sz="1000" dirty="0"/>
          </a:p>
          <a:p>
            <a:pPr>
              <a:spcBef>
                <a:spcPts val="300"/>
              </a:spcBef>
            </a:pPr>
            <a:r>
              <a:rPr lang="en-US" altLang="en-US" sz="2000" dirty="0"/>
              <a:t>Call for contributions:</a:t>
            </a:r>
          </a:p>
          <a:p>
            <a:pPr marL="800100" lvl="1" indent="-342900">
              <a:spcBef>
                <a:spcPts val="300"/>
              </a:spcBef>
              <a:buFont typeface="Arial" panose="020B0604020202020204" pitchFamily="34" charset="0"/>
              <a:buChar char="•"/>
            </a:pPr>
            <a:r>
              <a:rPr lang="en-US" sz="1600" dirty="0">
                <a:effectLst/>
                <a:latin typeface="Calibri" panose="020F0502020204030204" pitchFamily="34" charset="0"/>
                <a:ea typeface="DengXian" panose="02010600030101010101" pitchFamily="2" charset="-122"/>
              </a:rPr>
              <a:t>Please let me know if you would like to present any contributions for the </a:t>
            </a:r>
            <a:r>
              <a:rPr lang="en-US" sz="1600" dirty="0">
                <a:latin typeface="Calibri" panose="020F0502020204030204" pitchFamily="34" charset="0"/>
                <a:ea typeface="DengXian" panose="02010600030101010101" pitchFamily="2" charset="-122"/>
              </a:rPr>
              <a:t>June 13 teleconference </a:t>
            </a:r>
            <a:r>
              <a:rPr lang="en-US" sz="1600" dirty="0">
                <a:effectLst/>
                <a:highlight>
                  <a:srgbClr val="FFFF00"/>
                </a:highlight>
                <a:latin typeface="Calibri" panose="020F0502020204030204" pitchFamily="34" charset="0"/>
                <a:ea typeface="DengXian" panose="02010600030101010101" pitchFamily="2" charset="-122"/>
              </a:rPr>
              <a:t>by </a:t>
            </a:r>
            <a:r>
              <a:rPr lang="en-US" sz="1600" dirty="0" err="1">
                <a:effectLst/>
                <a:highlight>
                  <a:srgbClr val="FFFF00"/>
                </a:highlight>
                <a:latin typeface="Calibri" panose="020F0502020204030204" pitchFamily="34" charset="0"/>
                <a:ea typeface="DengXian" panose="02010600030101010101" pitchFamily="2" charset="-122"/>
              </a:rPr>
              <a:t>CoB</a:t>
            </a:r>
            <a:r>
              <a:rPr lang="en-US" sz="1600" dirty="0">
                <a:effectLst/>
                <a:highlight>
                  <a:srgbClr val="FFFF00"/>
                </a:highlight>
                <a:latin typeface="Calibri" panose="020F0502020204030204" pitchFamily="34" charset="0"/>
                <a:ea typeface="DengXian" panose="02010600030101010101" pitchFamily="2" charset="-122"/>
              </a:rPr>
              <a:t> on </a:t>
            </a:r>
            <a:r>
              <a:rPr lang="en-US" sz="1600" dirty="0">
                <a:highlight>
                  <a:srgbClr val="FFFF00"/>
                </a:highlight>
                <a:latin typeface="Calibri" panose="020F0502020204030204" pitchFamily="34" charset="0"/>
                <a:ea typeface="DengXian" panose="02010600030101010101" pitchFamily="2" charset="-122"/>
              </a:rPr>
              <a:t>June 8</a:t>
            </a:r>
            <a:r>
              <a:rPr lang="en-US" sz="1600" baseline="30000" dirty="0">
                <a:effectLst/>
                <a:highlight>
                  <a:srgbClr val="FFFF00"/>
                </a:highlight>
                <a:latin typeface="Calibri" panose="020F0502020204030204" pitchFamily="34" charset="0"/>
                <a:ea typeface="DengXian" panose="02010600030101010101" pitchFamily="2" charset="-122"/>
              </a:rPr>
              <a:t>th</a:t>
            </a:r>
          </a:p>
          <a:p>
            <a:pPr marL="800100" lvl="1" indent="-342900">
              <a:spcBef>
                <a:spcPts val="300"/>
              </a:spcBef>
              <a:buFont typeface="Arial" panose="020B0604020202020204" pitchFamily="34" charset="0"/>
              <a:buChar char="•"/>
            </a:pPr>
            <a:r>
              <a:rPr lang="en-US" sz="1600" dirty="0">
                <a:effectLst/>
                <a:latin typeface="Calibri" panose="020F0502020204030204" pitchFamily="34" charset="0"/>
                <a:ea typeface="DengXian" panose="02010600030101010101" pitchFamily="2" charset="-122"/>
              </a:rPr>
              <a:t>Please let me know if you would like to present any contributions for the </a:t>
            </a:r>
            <a:r>
              <a:rPr lang="en-US" sz="1600" dirty="0">
                <a:latin typeface="Calibri" panose="020F0502020204030204" pitchFamily="34" charset="0"/>
                <a:ea typeface="DengXian" panose="02010600030101010101" pitchFamily="2" charset="-122"/>
              </a:rPr>
              <a:t>June 27 teleconference </a:t>
            </a:r>
            <a:r>
              <a:rPr lang="en-US" sz="1600" dirty="0">
                <a:effectLst/>
                <a:highlight>
                  <a:srgbClr val="FFFF00"/>
                </a:highlight>
                <a:latin typeface="Calibri" panose="020F0502020204030204" pitchFamily="34" charset="0"/>
                <a:ea typeface="DengXian" panose="02010600030101010101" pitchFamily="2" charset="-122"/>
              </a:rPr>
              <a:t>by </a:t>
            </a:r>
            <a:r>
              <a:rPr lang="en-US" sz="1600" dirty="0" err="1">
                <a:effectLst/>
                <a:highlight>
                  <a:srgbClr val="FFFF00"/>
                </a:highlight>
                <a:latin typeface="Calibri" panose="020F0502020204030204" pitchFamily="34" charset="0"/>
                <a:ea typeface="DengXian" panose="02010600030101010101" pitchFamily="2" charset="-122"/>
              </a:rPr>
              <a:t>CoB</a:t>
            </a:r>
            <a:r>
              <a:rPr lang="en-US" sz="1600" dirty="0">
                <a:effectLst/>
                <a:highlight>
                  <a:srgbClr val="FFFF00"/>
                </a:highlight>
                <a:latin typeface="Calibri" panose="020F0502020204030204" pitchFamily="34" charset="0"/>
                <a:ea typeface="DengXian" panose="02010600030101010101" pitchFamily="2" charset="-122"/>
              </a:rPr>
              <a:t> on </a:t>
            </a:r>
            <a:r>
              <a:rPr lang="en-US" sz="1600" dirty="0">
                <a:highlight>
                  <a:srgbClr val="FFFF00"/>
                </a:highlight>
                <a:latin typeface="Calibri" panose="020F0502020204030204" pitchFamily="34" charset="0"/>
                <a:ea typeface="DengXian" panose="02010600030101010101" pitchFamily="2" charset="-122"/>
              </a:rPr>
              <a:t>June 22</a:t>
            </a:r>
            <a:r>
              <a:rPr lang="en-US" sz="1600" baseline="30000" dirty="0">
                <a:effectLst/>
                <a:highlight>
                  <a:srgbClr val="FFFF00"/>
                </a:highlight>
                <a:latin typeface="Calibri" panose="020F0502020204030204" pitchFamily="34" charset="0"/>
                <a:ea typeface="DengXian" panose="02010600030101010101" pitchFamily="2" charset="-122"/>
              </a:rPr>
              <a:t>th</a:t>
            </a:r>
          </a:p>
          <a:p>
            <a:pPr marL="800100" lvl="1" indent="-342900">
              <a:spcBef>
                <a:spcPts val="300"/>
              </a:spcBef>
              <a:buFont typeface="Arial" panose="020B0604020202020204" pitchFamily="34" charset="0"/>
              <a:buChar char="•"/>
            </a:pPr>
            <a:r>
              <a:rPr lang="en-US" sz="1600" dirty="0">
                <a:latin typeface="Calibri" panose="020F0502020204030204" pitchFamily="34" charset="0"/>
                <a:ea typeface="DengXian" panose="02010600030101010101" pitchFamily="2" charset="-122"/>
              </a:rPr>
              <a:t>Contributions need to be in the form of technical report text insertion</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045158"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April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teleconference on May 30, 2023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US" altLang="en-US" dirty="0"/>
              <a:t>Attendance reminder</a:t>
            </a:r>
          </a:p>
          <a:p>
            <a:pPr marL="514350" indent="-457200">
              <a:buFont typeface="Arial" panose="020B0604020202020204" pitchFamily="34" charset="0"/>
              <a:buChar char="•"/>
              <a:defRPr/>
            </a:pPr>
            <a:r>
              <a:rPr lang="en-GB" altLang="en-US" dirty="0"/>
              <a:t>Presentation</a:t>
            </a:r>
          </a:p>
          <a:p>
            <a:pPr marL="857250" lvl="1" indent="-457200">
              <a:buFont typeface="Arial" panose="020B0604020202020204" pitchFamily="34" charset="0"/>
              <a:buChar char="•"/>
              <a:defRPr/>
            </a:pPr>
            <a:r>
              <a:rPr lang="en-US" altLang="en-US" sz="1800" dirty="0"/>
              <a:t>11-23/906r0: </a:t>
            </a:r>
            <a:r>
              <a:rPr lang="en-US" sz="1800" dirty="0"/>
              <a:t>Proposed Technical Report Text for CSI Compression Use Case</a:t>
            </a:r>
            <a:r>
              <a:rPr lang="en-US" altLang="en-US" sz="1800" dirty="0"/>
              <a:t>, </a:t>
            </a:r>
            <a:r>
              <a:rPr lang="en-US" sz="1800" dirty="0"/>
              <a:t>Ziming He (Samsung)</a:t>
            </a:r>
            <a:endParaRPr lang="en-US" altLang="en-US" sz="1800" dirty="0"/>
          </a:p>
          <a:p>
            <a:pPr marL="857250" lvl="1" indent="-457200">
              <a:buFont typeface="Arial" panose="020B0604020202020204" pitchFamily="34" charset="0"/>
              <a:buChar char="•"/>
              <a:defRPr/>
            </a:pPr>
            <a:r>
              <a:rPr lang="en-US" altLang="en-US" sz="1800" dirty="0"/>
              <a:t>11-23/905r0: </a:t>
            </a:r>
            <a:r>
              <a:rPr lang="en-US" sz="1800" dirty="0"/>
              <a:t>Proposed technical report text for AIML model sharing use case, Ziming He (Samsung) </a:t>
            </a:r>
          </a:p>
          <a:p>
            <a:pPr marL="857250" lvl="1" indent="-457200">
              <a:buFont typeface="Arial" panose="020B0604020202020204" pitchFamily="34" charset="0"/>
              <a:buChar char="•"/>
              <a:defRPr/>
            </a:pPr>
            <a:r>
              <a:rPr lang="en-US" sz="1800" dirty="0"/>
              <a:t>11-23/475r3: Proposed IEEE 802.11 AIMLTIG Technical Report text for the AIML based roaming enhancements use case, Federico Lovison (Cisco)</a:t>
            </a:r>
          </a:p>
          <a:p>
            <a:pPr marL="457200" indent="-457200">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April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April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April 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April 2023</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April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dirty="0"/>
          </a:p>
        </p:txBody>
      </p:sp>
      <p:sp>
        <p:nvSpPr>
          <p:cNvPr id="5" name="Date Placeholder 4"/>
          <p:cNvSpPr>
            <a:spLocks noGrp="1"/>
          </p:cNvSpPr>
          <p:nvPr>
            <p:ph type="dt" idx="15"/>
          </p:nvPr>
        </p:nvSpPr>
        <p:spPr/>
        <p:txBody>
          <a:bodyPr/>
          <a:lstStyle/>
          <a:p>
            <a:r>
              <a:rPr lang="en-US" dirty="0"/>
              <a:t>April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5383</TotalTime>
  <Words>1822</Words>
  <Application>Microsoft Office PowerPoint</Application>
  <PresentationFormat>Widescreen</PresentationFormat>
  <Paragraphs>184</Paragraphs>
  <Slides>15</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Lucida Grande</vt:lpstr>
      <vt:lpstr>Monotype Sorts</vt:lpstr>
      <vt:lpstr>Arial</vt:lpstr>
      <vt:lpstr>Calibri</vt:lpstr>
      <vt:lpstr>Helvetica</vt:lpstr>
      <vt:lpstr>Times New Roman</vt:lpstr>
      <vt:lpstr>Verdana</vt:lpstr>
      <vt:lpstr>Office Theme</vt:lpstr>
      <vt:lpstr>Document</vt:lpstr>
      <vt:lpstr>AIML TIG May 30, 2023 Teleconference Agenda</vt:lpstr>
      <vt:lpstr>Abstract</vt:lpstr>
      <vt:lpstr>PowerPoint Presentation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Presentations</vt:lpstr>
      <vt:lpstr>July Meeting Reminders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103</cp:revision>
  <cp:lastPrinted>1601-01-01T00:00:00Z</cp:lastPrinted>
  <dcterms:created xsi:type="dcterms:W3CDTF">2018-05-05T22:00:08Z</dcterms:created>
  <dcterms:modified xsi:type="dcterms:W3CDTF">2023-05-26T14:56:23Z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