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894AC-5DC8-4292-94AF-179C23EDA5F0}" v="4" dt="2023-07-13T14:28:37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>
        <p:scale>
          <a:sx n="100" d="100"/>
          <a:sy n="100" d="100"/>
        </p:scale>
        <p:origin x="192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4894AC-5DC8-4292-94AF-179C23EDA5F0}"/>
    <pc:docChg chg="undo custSel modSld modMainMaster">
      <pc:chgData name="Alfred Asterjadhi" userId="39de57b9-85c0-4fd1-aaac-8ca2b6560ad0" providerId="ADAL" clId="{274894AC-5DC8-4292-94AF-179C23EDA5F0}" dt="2023-07-13T14:33:15.974" v="253" actId="14100"/>
      <pc:docMkLst>
        <pc:docMk/>
      </pc:docMkLst>
      <pc:sldChg chg="modSp mod">
        <pc:chgData name="Alfred Asterjadhi" userId="39de57b9-85c0-4fd1-aaac-8ca2b6560ad0" providerId="ADAL" clId="{274894AC-5DC8-4292-94AF-179C23EDA5F0}" dt="2023-07-13T14:33:15.974" v="253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274894AC-5DC8-4292-94AF-179C23EDA5F0}" dt="2023-07-13T14:33:15.974" v="253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74894AC-5DC8-4292-94AF-179C23EDA5F0}" dt="2023-07-13T14:18:42.065" v="22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74894AC-5DC8-4292-94AF-179C23EDA5F0}" dt="2023-07-13T14:27:08.162" v="145" actId="14100"/>
          <ac:spMkLst>
            <pc:docMk/>
            <pc:sldMk cId="2033199149" sldId="257"/>
            <ac:spMk id="13" creationId="{D954E776-7949-580E-A3E4-C25B65C88D38}"/>
          </ac:spMkLst>
        </pc:spChg>
        <pc:spChg chg="mod">
          <ac:chgData name="Alfred Asterjadhi" userId="39de57b9-85c0-4fd1-aaac-8ca2b6560ad0" providerId="ADAL" clId="{274894AC-5DC8-4292-94AF-179C23EDA5F0}" dt="2023-07-13T14:27:13.150" v="146" actId="14100"/>
          <ac:spMkLst>
            <pc:docMk/>
            <pc:sldMk cId="2033199149" sldId="257"/>
            <ac:spMk id="14" creationId="{2E12809D-D800-EDBE-6733-50FC33AC8230}"/>
          </ac:spMkLst>
        </pc:spChg>
        <pc:spChg chg="mod">
          <ac:chgData name="Alfred Asterjadhi" userId="39de57b9-85c0-4fd1-aaac-8ca2b6560ad0" providerId="ADAL" clId="{274894AC-5DC8-4292-94AF-179C23EDA5F0}" dt="2023-07-13T14:27:17.835" v="147" actId="14100"/>
          <ac:spMkLst>
            <pc:docMk/>
            <pc:sldMk cId="2033199149" sldId="257"/>
            <ac:spMk id="15" creationId="{D945A043-8DD0-934F-8E59-8BD01C30C8B7}"/>
          </ac:spMkLst>
        </pc:spChg>
        <pc:spChg chg="mod">
          <ac:chgData name="Alfred Asterjadhi" userId="39de57b9-85c0-4fd1-aaac-8ca2b6560ad0" providerId="ADAL" clId="{274894AC-5DC8-4292-94AF-179C23EDA5F0}" dt="2023-07-13T14:27:21.532" v="148" actId="14100"/>
          <ac:spMkLst>
            <pc:docMk/>
            <pc:sldMk cId="2033199149" sldId="257"/>
            <ac:spMk id="16" creationId="{E3D6F402-298A-5B74-CC12-4B5F01BF9DB7}"/>
          </ac:spMkLst>
        </pc:spChg>
      </pc:sldChg>
      <pc:sldChg chg="modSp mod">
        <pc:chgData name="Alfred Asterjadhi" userId="39de57b9-85c0-4fd1-aaac-8ca2b6560ad0" providerId="ADAL" clId="{274894AC-5DC8-4292-94AF-179C23EDA5F0}" dt="2023-07-13T14:29:47.640" v="231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274894AC-5DC8-4292-94AF-179C23EDA5F0}" dt="2023-07-13T14:29:04.049" v="183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74894AC-5DC8-4292-94AF-179C23EDA5F0}" dt="2023-07-13T14:29:47.640" v="231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74894AC-5DC8-4292-94AF-179C23EDA5F0}" dt="2023-07-13T14:18:50.083" v="24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74894AC-5DC8-4292-94AF-179C23EDA5F0}" dt="2023-07-13T14:19:06.79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4894AC-5DC8-4292-94AF-179C23EDA5F0}" dt="2023-07-13T14:18:31.805" v="2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74894AC-5DC8-4292-94AF-179C23EDA5F0}" dt="2023-07-13T14:18:57.419" v="28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4894AC-5DC8-4292-94AF-179C23EDA5F0}" dt="2023-07-13T14:19:06.79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274894AC-5DC8-4292-94AF-179C23EDA5F0}" dt="2023-07-13T14:28:54.696" v="173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3" creationId="{6A984E03-50CD-5DC0-22A5-63729DAC3134}"/>
          </ac:spMkLst>
        </pc:spChg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7" creationId="{EAB264C2-6041-0D99-CD8F-C2FDFA162155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8" creationId="{E8597934-E255-0423-A5D9-2C1A6E9CAD7D}"/>
          </ac:spMkLst>
        </pc:spChg>
        <pc:spChg chg="del mod">
          <ac:chgData name="Alfred Asterjadhi" userId="39de57b9-85c0-4fd1-aaac-8ca2b6560ad0" providerId="ADAL" clId="{274894AC-5DC8-4292-94AF-179C23EDA5F0}" dt="2023-07-13T14:28:44.953" v="163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274894AC-5DC8-4292-94AF-179C23EDA5F0}" dt="2023-07-13T14:28:37.031" v="160"/>
          <ac:spMkLst>
            <pc:docMk/>
            <pc:sldMk cId="3928206792" sldId="262"/>
            <ac:spMk id="10" creationId="{5F242AC7-6965-9C85-99FF-3BFECBEEEC05}"/>
          </ac:spMkLst>
        </pc:spChg>
        <pc:spChg chg="add mod">
          <ac:chgData name="Alfred Asterjadhi" userId="39de57b9-85c0-4fd1-aaac-8ca2b6560ad0" providerId="ADAL" clId="{274894AC-5DC8-4292-94AF-179C23EDA5F0}" dt="2023-07-13T14:28:54.696" v="173" actId="20577"/>
          <ac:spMkLst>
            <pc:docMk/>
            <pc:sldMk cId="3928206792" sldId="262"/>
            <ac:spMk id="11" creationId="{6E920C34-7381-8090-2610-109F7FB4D478}"/>
          </ac:spMkLst>
        </pc:spChg>
      </pc:sldChg>
      <pc:sldMasterChg chg="modSp mod">
        <pc:chgData name="Alfred Asterjadhi" userId="39de57b9-85c0-4fd1-aaac-8ca2b6560ad0" providerId="ADAL" clId="{274894AC-5DC8-4292-94AF-179C23EDA5F0}" dt="2023-07-13T14:18:25.612" v="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4894AC-5DC8-4292-94AF-179C23EDA5F0}" dt="2023-07-13T14:18:19.867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74894AC-5DC8-4292-94AF-179C23EDA5F0}" dt="2023-07-13T14:18:25.612" v="14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442-19-00be-tgbe-motions-list-part-4.pptx" TargetMode="External"/><Relationship Id="rId4" Type="http://schemas.openxmlformats.org/officeDocument/2006/relationships/hyperlink" Target="https://mentor.ieee.org/802.11/dcn/23/11-23-0919-13-00be-tgbe-july-2023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July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2023-07-13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4C5A6DC-DDC9-4FF7-0017-6748FE09E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6527" y="1600785"/>
            <a:ext cx="4655473" cy="34916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8616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10 sessions during the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Five Joint sessions, five MAC and two PHY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All comments from LB271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D4.0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TGbe D4.0 is expected to be available by end of July 2023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4"/>
              </a:rPr>
              <a:t>11-23/919r13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5"/>
              </a:rPr>
              <a:t>11-23/442r19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September 2023: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assignments from recirculation LB on TGbe D4.0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Start the comment resolution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Discuss any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54E776-7949-580E-A3E4-C25B65C88D38}"/>
              </a:ext>
            </a:extLst>
          </p:cNvPr>
          <p:cNvSpPr/>
          <p:nvPr/>
        </p:nvSpPr>
        <p:spPr bwMode="auto">
          <a:xfrm>
            <a:off x="8247340" y="1850002"/>
            <a:ext cx="706116" cy="286531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12809D-D800-EDBE-6733-50FC33AC8230}"/>
              </a:ext>
            </a:extLst>
          </p:cNvPr>
          <p:cNvSpPr/>
          <p:nvPr/>
        </p:nvSpPr>
        <p:spPr bwMode="auto">
          <a:xfrm>
            <a:off x="9151743" y="1850002"/>
            <a:ext cx="706117" cy="2866526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45A043-8DD0-934F-8E59-8BD01C30C8B7}"/>
              </a:ext>
            </a:extLst>
          </p:cNvPr>
          <p:cNvSpPr/>
          <p:nvPr/>
        </p:nvSpPr>
        <p:spPr bwMode="auto">
          <a:xfrm>
            <a:off x="10056597" y="1845850"/>
            <a:ext cx="706116" cy="2852051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6F402-298A-5B74-CC12-4B5F01BF9DB7}"/>
              </a:ext>
            </a:extLst>
          </p:cNvPr>
          <p:cNvSpPr/>
          <p:nvPr/>
        </p:nvSpPr>
        <p:spPr bwMode="auto">
          <a:xfrm>
            <a:off x="10947508" y="1845850"/>
            <a:ext cx="706116" cy="2855421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9E50614-3EA0-7467-E094-7188DB701021}"/>
              </a:ext>
            </a:extLst>
          </p:cNvPr>
          <p:cNvGrpSpPr/>
          <p:nvPr/>
        </p:nvGrpSpPr>
        <p:grpSpPr>
          <a:xfrm>
            <a:off x="8686799" y="5181755"/>
            <a:ext cx="3188501" cy="1043858"/>
            <a:chOff x="9314474" y="5383231"/>
            <a:chExt cx="2634469" cy="100657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7A2A08F-5BB5-801F-506B-7807E936FEE3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E1B5E6-4386-C4E6-3187-98CB2A2BA38E}"/>
                </a:ext>
              </a:extLst>
            </p:cNvPr>
            <p:cNvSpPr txBox="1"/>
            <p:nvPr/>
          </p:nvSpPr>
          <p:spPr>
            <a:xfrm>
              <a:off x="9663399" y="6093023"/>
              <a:ext cx="1711475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(~3340)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5DEDDE6-90F7-F8D4-805E-C4BD22CFD450}"/>
                </a:ext>
              </a:extLst>
            </p:cNvPr>
            <p:cNvSpPr/>
            <p:nvPr/>
          </p:nvSpPr>
          <p:spPr bwMode="auto">
            <a:xfrm>
              <a:off x="9370964" y="5578368"/>
              <a:ext cx="327666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70BB041-8136-F3A8-48A1-ACD33B24DCC6}"/>
                </a:ext>
              </a:extLst>
            </p:cNvPr>
            <p:cNvSpPr/>
            <p:nvPr/>
          </p:nvSpPr>
          <p:spPr bwMode="auto">
            <a:xfrm>
              <a:off x="9698630" y="5578368"/>
              <a:ext cx="1861863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9859F5E-2CDA-FC17-71DB-59CD1041A171}"/>
                </a:ext>
              </a:extLst>
            </p:cNvPr>
            <p:cNvSpPr/>
            <p:nvPr/>
          </p:nvSpPr>
          <p:spPr bwMode="auto">
            <a:xfrm>
              <a:off x="11573022" y="5578368"/>
              <a:ext cx="314175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2838083-E8A3-D172-DF19-E22BD4FB2EE2}"/>
                </a:ext>
              </a:extLst>
            </p:cNvPr>
            <p:cNvSpPr txBox="1"/>
            <p:nvPr/>
          </p:nvSpPr>
          <p:spPr>
            <a:xfrm>
              <a:off x="11532795" y="5388508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89960B-B842-3A20-CF9A-C48BC80EC9BF}"/>
                </a:ext>
              </a:extLst>
            </p:cNvPr>
            <p:cNvSpPr txBox="1"/>
            <p:nvPr/>
          </p:nvSpPr>
          <p:spPr>
            <a:xfrm>
              <a:off x="10421491" y="5388507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~80%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9B9FFA1-43D6-255F-898D-2106E9791D87}"/>
                </a:ext>
              </a:extLst>
            </p:cNvPr>
            <p:cNvSpPr txBox="1"/>
            <p:nvPr/>
          </p:nvSpPr>
          <p:spPr>
            <a:xfrm>
              <a:off x="9314474" y="5383231"/>
              <a:ext cx="416148" cy="2448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~10%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E920C34-7381-8090-2610-109F7FB4D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Will be sent with 10-day advanced notice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Following the TGbe usual patterns, accounting for workload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D3.0 Letter Ballot </a:t>
            </a:r>
            <a:r>
              <a:rPr lang="en-US" sz="2000" dirty="0">
                <a:highlight>
                  <a:srgbClr val="00FF00"/>
                </a:highlight>
              </a:rPr>
              <a:t>												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           2023</a:t>
            </a:r>
            <a:endParaRPr 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Initial S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A </a:t>
            </a:r>
            <a:r>
              <a:rPr lang="en-US" sz="2000" dirty="0">
                <a:highlight>
                  <a:srgbClr val="FFFF00"/>
                </a:highlight>
              </a:rPr>
              <a:t>Ballot											</a:t>
            </a: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		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Nov </a:t>
            </a:r>
            <a:r>
              <a:rPr lang="en-US" sz="2000" dirty="0">
                <a:highlight>
                  <a:srgbClr val="FFFF00"/>
                </a:highlight>
              </a:rPr>
              <a:t>   	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  </a:t>
            </a:r>
            <a:r>
              <a:rPr lang="en-US" sz="2000" dirty="0">
                <a:solidFill>
                  <a:srgbClr val="FF0000"/>
                </a:solidFill>
              </a:rPr>
              <a:t>		</a:t>
            </a:r>
            <a:r>
              <a:rPr lang="en-US" sz="2000" dirty="0">
                <a:solidFill>
                  <a:schemeClr val="tx1"/>
                </a:solidFill>
              </a:rPr>
              <a:t>Sept </a:t>
            </a:r>
            <a:r>
              <a:rPr lang="en-US" sz="2000" dirty="0"/>
              <a:t>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   </a:t>
            </a:r>
            <a:r>
              <a:rPr lang="en-US" sz="2000" dirty="0">
                <a:solidFill>
                  <a:srgbClr val="FF0000"/>
                </a:solidFill>
              </a:rPr>
              <a:t>		</a:t>
            </a:r>
            <a:r>
              <a:rPr lang="en-US" sz="2000" dirty="0">
                <a:solidFill>
                  <a:schemeClr val="tx1"/>
                </a:solidFill>
              </a:rPr>
              <a:t>Oct  </a:t>
            </a:r>
            <a:r>
              <a:rPr lang="en-US" sz="2000" dirty="0"/>
              <a:t>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RevCom and SASB approval								   </a:t>
            </a:r>
            <a:r>
              <a:rPr lang="en-US" sz="2000" dirty="0">
                <a:solidFill>
                  <a:srgbClr val="FF0000"/>
                </a:solidFill>
              </a:rPr>
              <a:t>		</a:t>
            </a:r>
            <a:r>
              <a:rPr lang="en-US" sz="2000" dirty="0">
                <a:solidFill>
                  <a:schemeClr val="tx1"/>
                </a:solidFill>
              </a:rPr>
              <a:t>Dec</a:t>
            </a:r>
            <a:r>
              <a:rPr lang="en-US" sz="2000" dirty="0"/>
              <a:t>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5072</TotalTime>
  <Words>372</Words>
  <Application>Microsoft Office PowerPoint</Application>
  <PresentationFormat>Widescreen</PresentationFormat>
  <Paragraphs>50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July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2023-07-13T14:33:22Z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