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CF465-8DED-4E66-889E-6D32965E0F2E}" v="331" dt="2023-07-11T19:06:10.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AE1ACEB2-AA41-4DF0-94DF-20618EA039F0}"/>
    <pc:docChg chg="undo custSel modSld modMainMaster">
      <pc:chgData name="Alfred Asterjadhi" userId="39de57b9-85c0-4fd1-aaac-8ca2b6560ad0" providerId="ADAL" clId="{AE1ACEB2-AA41-4DF0-94DF-20618EA039F0}" dt="2023-07-12T05:57:42.795" v="202" actId="20577"/>
      <pc:docMkLst>
        <pc:docMk/>
      </pc:docMkLst>
      <pc:sldChg chg="modSp mod">
        <pc:chgData name="Alfred Asterjadhi" userId="39de57b9-85c0-4fd1-aaac-8ca2b6560ad0" providerId="ADAL" clId="{AE1ACEB2-AA41-4DF0-94DF-20618EA039F0}" dt="2023-07-12T05:57:17.144" v="200" actId="6549"/>
        <pc:sldMkLst>
          <pc:docMk/>
          <pc:sldMk cId="3614762288" sldId="400"/>
        </pc:sldMkLst>
        <pc:spChg chg="mod">
          <ac:chgData name="Alfred Asterjadhi" userId="39de57b9-85c0-4fd1-aaac-8ca2b6560ad0" providerId="ADAL" clId="{AE1ACEB2-AA41-4DF0-94DF-20618EA039F0}" dt="2023-07-12T05:56:15.625" v="105" actId="13926"/>
          <ac:spMkLst>
            <pc:docMk/>
            <pc:sldMk cId="3614762288" sldId="400"/>
            <ac:spMk id="2" creationId="{4B5F0D0E-8BB7-48AB-9160-728B8B3399A2}"/>
          </ac:spMkLst>
        </pc:spChg>
        <pc:spChg chg="mod">
          <ac:chgData name="Alfred Asterjadhi" userId="39de57b9-85c0-4fd1-aaac-8ca2b6560ad0" providerId="ADAL" clId="{AE1ACEB2-AA41-4DF0-94DF-20618EA039F0}" dt="2023-07-12T05:57:17.144" v="200" actId="6549"/>
          <ac:spMkLst>
            <pc:docMk/>
            <pc:sldMk cId="3614762288" sldId="400"/>
            <ac:spMk id="3" creationId="{DFB0BA47-D7B6-4F95-932E-A7AA615BC440}"/>
          </ac:spMkLst>
        </pc:spChg>
      </pc:sldChg>
      <pc:sldMasterChg chg="modSp mod">
        <pc:chgData name="Alfred Asterjadhi" userId="39de57b9-85c0-4fd1-aaac-8ca2b6560ad0" providerId="ADAL" clId="{AE1ACEB2-AA41-4DF0-94DF-20618EA039F0}" dt="2023-07-12T05:57:42.795" v="202" actId="20577"/>
        <pc:sldMasterMkLst>
          <pc:docMk/>
          <pc:sldMasterMk cId="0" sldId="2147483648"/>
        </pc:sldMasterMkLst>
        <pc:spChg chg="mod">
          <ac:chgData name="Alfred Asterjadhi" userId="39de57b9-85c0-4fd1-aaac-8ca2b6560ad0" providerId="ADAL" clId="{AE1ACEB2-AA41-4DF0-94DF-20618EA039F0}" dt="2023-07-12T05:57:42.795" v="202"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344CF465-8DED-4E66-889E-6D32965E0F2E}"/>
    <pc:docChg chg="undo redo custSel addSld delSld modSld sldOrd modMainMaster">
      <pc:chgData name="Alfred Asterjadhi" userId="39de57b9-85c0-4fd1-aaac-8ca2b6560ad0" providerId="ADAL" clId="{344CF465-8DED-4E66-889E-6D32965E0F2E}" dt="2023-07-11T19:06:59.154" v="4342" actId="20577"/>
      <pc:docMkLst>
        <pc:docMk/>
      </pc:docMkLst>
      <pc:sldChg chg="modSp mod">
        <pc:chgData name="Alfred Asterjadhi" userId="39de57b9-85c0-4fd1-aaac-8ca2b6560ad0" providerId="ADAL" clId="{344CF465-8DED-4E66-889E-6D32965E0F2E}" dt="2023-06-26T14:12:11.040" v="0"/>
        <pc:sldMkLst>
          <pc:docMk/>
          <pc:sldMk cId="3843208451" sldId="333"/>
        </pc:sldMkLst>
        <pc:spChg chg="mod">
          <ac:chgData name="Alfred Asterjadhi" userId="39de57b9-85c0-4fd1-aaac-8ca2b6560ad0" providerId="ADAL" clId="{344CF465-8DED-4E66-889E-6D32965E0F2E}" dt="2023-06-26T14:12:11.040" v="0"/>
          <ac:spMkLst>
            <pc:docMk/>
            <pc:sldMk cId="3843208451" sldId="333"/>
            <ac:spMk id="3" creationId="{918D7AE7-F661-4AD4-9210-88B6E5699ED9}"/>
          </ac:spMkLst>
        </pc:spChg>
      </pc:sldChg>
      <pc:sldChg chg="del">
        <pc:chgData name="Alfred Asterjadhi" userId="39de57b9-85c0-4fd1-aaac-8ca2b6560ad0" providerId="ADAL" clId="{344CF465-8DED-4E66-889E-6D32965E0F2E}" dt="2023-07-09T21:10:44.526" v="452" actId="47"/>
        <pc:sldMkLst>
          <pc:docMk/>
          <pc:sldMk cId="1766754893" sldId="346"/>
        </pc:sldMkLst>
      </pc:sldChg>
      <pc:sldChg chg="modSp mod">
        <pc:chgData name="Alfred Asterjadhi" userId="39de57b9-85c0-4fd1-aaac-8ca2b6560ad0" providerId="ADAL" clId="{344CF465-8DED-4E66-889E-6D32965E0F2E}" dt="2023-07-11T18:21:04.146" v="3705" actId="207"/>
        <pc:sldMkLst>
          <pc:docMk/>
          <pc:sldMk cId="2875004496" sldId="364"/>
        </pc:sldMkLst>
        <pc:graphicFrameChg chg="mod modGraphic">
          <ac:chgData name="Alfred Asterjadhi" userId="39de57b9-85c0-4fd1-aaac-8ca2b6560ad0" providerId="ADAL" clId="{344CF465-8DED-4E66-889E-6D32965E0F2E}" dt="2023-07-11T18:21:04.146" v="3705" actId="207"/>
          <ac:graphicFrameMkLst>
            <pc:docMk/>
            <pc:sldMk cId="2875004496" sldId="364"/>
            <ac:graphicFrameMk id="9" creationId="{AA5336CB-873D-64D2-6A97-0EB14F84177A}"/>
          </ac:graphicFrameMkLst>
        </pc:graphicFrameChg>
      </pc:sldChg>
      <pc:sldChg chg="addSp modSp mod ord">
        <pc:chgData name="Alfred Asterjadhi" userId="39de57b9-85c0-4fd1-aaac-8ca2b6560ad0" providerId="ADAL" clId="{344CF465-8DED-4E66-889E-6D32965E0F2E}" dt="2023-07-10T08:45:56.779" v="947" actId="404"/>
        <pc:sldMkLst>
          <pc:docMk/>
          <pc:sldMk cId="1843331871" sldId="365"/>
        </pc:sldMkLst>
        <pc:spChg chg="mod">
          <ac:chgData name="Alfred Asterjadhi" userId="39de57b9-85c0-4fd1-aaac-8ca2b6560ad0" providerId="ADAL" clId="{344CF465-8DED-4E66-889E-6D32965E0F2E}" dt="2023-07-10T08:45:10.896" v="887"/>
          <ac:spMkLst>
            <pc:docMk/>
            <pc:sldMk cId="1843331871" sldId="365"/>
            <ac:spMk id="7" creationId="{6F20BD83-288C-723A-B436-0CE389332450}"/>
          </ac:spMkLst>
        </pc:spChg>
        <pc:spChg chg="mod">
          <ac:chgData name="Alfred Asterjadhi" userId="39de57b9-85c0-4fd1-aaac-8ca2b6560ad0" providerId="ADAL" clId="{344CF465-8DED-4E66-889E-6D32965E0F2E}" dt="2023-07-10T08:45:10.896" v="887"/>
          <ac:spMkLst>
            <pc:docMk/>
            <pc:sldMk cId="1843331871" sldId="365"/>
            <ac:spMk id="8" creationId="{3A8BAEC7-A52D-5B24-C21E-B39CBC66F868}"/>
          </ac:spMkLst>
        </pc:spChg>
        <pc:spChg chg="mod">
          <ac:chgData name="Alfred Asterjadhi" userId="39de57b9-85c0-4fd1-aaac-8ca2b6560ad0" providerId="ADAL" clId="{344CF465-8DED-4E66-889E-6D32965E0F2E}" dt="2023-07-10T08:45:10.896" v="887"/>
          <ac:spMkLst>
            <pc:docMk/>
            <pc:sldMk cId="1843331871" sldId="365"/>
            <ac:spMk id="9" creationId="{6F2F51C4-6B99-97BE-43A8-A899C53D9477}"/>
          </ac:spMkLst>
        </pc:spChg>
        <pc:spChg chg="mod">
          <ac:chgData name="Alfred Asterjadhi" userId="39de57b9-85c0-4fd1-aaac-8ca2b6560ad0" providerId="ADAL" clId="{344CF465-8DED-4E66-889E-6D32965E0F2E}" dt="2023-07-10T08:45:10.896" v="887"/>
          <ac:spMkLst>
            <pc:docMk/>
            <pc:sldMk cId="1843331871" sldId="365"/>
            <ac:spMk id="10" creationId="{EC0DFACA-7879-8429-54C2-1FDBCE3424E8}"/>
          </ac:spMkLst>
        </pc:spChg>
        <pc:spChg chg="mod">
          <ac:chgData name="Alfred Asterjadhi" userId="39de57b9-85c0-4fd1-aaac-8ca2b6560ad0" providerId="ADAL" clId="{344CF465-8DED-4E66-889E-6D32965E0F2E}" dt="2023-07-10T08:45:10.896" v="887"/>
          <ac:spMkLst>
            <pc:docMk/>
            <pc:sldMk cId="1843331871" sldId="365"/>
            <ac:spMk id="11" creationId="{05009A2A-02C7-3042-FBAA-4C6A0971C916}"/>
          </ac:spMkLst>
        </pc:spChg>
        <pc:spChg chg="mod">
          <ac:chgData name="Alfred Asterjadhi" userId="39de57b9-85c0-4fd1-aaac-8ca2b6560ad0" providerId="ADAL" clId="{344CF465-8DED-4E66-889E-6D32965E0F2E}" dt="2023-07-10T08:45:10.896" v="887"/>
          <ac:spMkLst>
            <pc:docMk/>
            <pc:sldMk cId="1843331871" sldId="365"/>
            <ac:spMk id="12" creationId="{F19D3533-EAA7-7F84-08DE-C2F6B7E49D05}"/>
          </ac:spMkLst>
        </pc:spChg>
        <pc:spChg chg="mod">
          <ac:chgData name="Alfred Asterjadhi" userId="39de57b9-85c0-4fd1-aaac-8ca2b6560ad0" providerId="ADAL" clId="{344CF465-8DED-4E66-889E-6D32965E0F2E}" dt="2023-07-10T08:45:10.896" v="887"/>
          <ac:spMkLst>
            <pc:docMk/>
            <pc:sldMk cId="1843331871" sldId="365"/>
            <ac:spMk id="13" creationId="{F80C2747-12B0-E566-021C-5BC9949FC0E8}"/>
          </ac:spMkLst>
        </pc:spChg>
        <pc:spChg chg="mod">
          <ac:chgData name="Alfred Asterjadhi" userId="39de57b9-85c0-4fd1-aaac-8ca2b6560ad0" providerId="ADAL" clId="{344CF465-8DED-4E66-889E-6D32965E0F2E}" dt="2023-07-10T08:45:10.896" v="887"/>
          <ac:spMkLst>
            <pc:docMk/>
            <pc:sldMk cId="1843331871" sldId="365"/>
            <ac:spMk id="14" creationId="{BF1E3913-2644-C083-03D9-AD76DEC1F7A3}"/>
          </ac:spMkLst>
        </pc:spChg>
        <pc:spChg chg="mod">
          <ac:chgData name="Alfred Asterjadhi" userId="39de57b9-85c0-4fd1-aaac-8ca2b6560ad0" providerId="ADAL" clId="{344CF465-8DED-4E66-889E-6D32965E0F2E}" dt="2023-07-10T08:45:10.896" v="887"/>
          <ac:spMkLst>
            <pc:docMk/>
            <pc:sldMk cId="1843331871" sldId="365"/>
            <ac:spMk id="17" creationId="{18EAA7BD-8C73-FAAA-9250-C848FDA86335}"/>
          </ac:spMkLst>
        </pc:spChg>
        <pc:spChg chg="mod">
          <ac:chgData name="Alfred Asterjadhi" userId="39de57b9-85c0-4fd1-aaac-8ca2b6560ad0" providerId="ADAL" clId="{344CF465-8DED-4E66-889E-6D32965E0F2E}" dt="2023-07-10T08:45:10.896" v="887"/>
          <ac:spMkLst>
            <pc:docMk/>
            <pc:sldMk cId="1843331871" sldId="365"/>
            <ac:spMk id="18" creationId="{B74BFE33-BDBC-7B12-4FBB-75512A66B0E5}"/>
          </ac:spMkLst>
        </pc:spChg>
        <pc:spChg chg="mod">
          <ac:chgData name="Alfred Asterjadhi" userId="39de57b9-85c0-4fd1-aaac-8ca2b6560ad0" providerId="ADAL" clId="{344CF465-8DED-4E66-889E-6D32965E0F2E}" dt="2023-07-10T08:45:10.896" v="887"/>
          <ac:spMkLst>
            <pc:docMk/>
            <pc:sldMk cId="1843331871" sldId="365"/>
            <ac:spMk id="19" creationId="{AF1C345E-0DA4-D3AB-D9FB-283DA132E09A}"/>
          </ac:spMkLst>
        </pc:spChg>
        <pc:spChg chg="mod">
          <ac:chgData name="Alfred Asterjadhi" userId="39de57b9-85c0-4fd1-aaac-8ca2b6560ad0" providerId="ADAL" clId="{344CF465-8DED-4E66-889E-6D32965E0F2E}" dt="2023-07-10T08:45:10.896" v="887"/>
          <ac:spMkLst>
            <pc:docMk/>
            <pc:sldMk cId="1843331871" sldId="365"/>
            <ac:spMk id="20" creationId="{2A318773-E726-F78F-E675-1AAD0A9FCF34}"/>
          </ac:spMkLst>
        </pc:spChg>
        <pc:spChg chg="mod">
          <ac:chgData name="Alfred Asterjadhi" userId="39de57b9-85c0-4fd1-aaac-8ca2b6560ad0" providerId="ADAL" clId="{344CF465-8DED-4E66-889E-6D32965E0F2E}" dt="2023-07-10T08:45:56.779" v="947" actId="404"/>
          <ac:spMkLst>
            <pc:docMk/>
            <pc:sldMk cId="1843331871" sldId="365"/>
            <ac:spMk id="25" creationId="{DEEFA1CA-22CD-79BC-A375-F798D55F5E83}"/>
          </ac:spMkLst>
        </pc:spChg>
        <pc:grpChg chg="add mod">
          <ac:chgData name="Alfred Asterjadhi" userId="39de57b9-85c0-4fd1-aaac-8ca2b6560ad0" providerId="ADAL" clId="{344CF465-8DED-4E66-889E-6D32965E0F2E}" dt="2023-07-10T08:45:14.512" v="930" actId="1038"/>
          <ac:grpSpMkLst>
            <pc:docMk/>
            <pc:sldMk cId="1843331871" sldId="365"/>
            <ac:grpSpMk id="3" creationId="{C2CEEF23-8316-9BB4-20D1-D9243CEDB88F}"/>
          </ac:grpSpMkLst>
        </pc:grpChg>
        <pc:grpChg chg="add mod">
          <ac:chgData name="Alfred Asterjadhi" userId="39de57b9-85c0-4fd1-aaac-8ca2b6560ad0" providerId="ADAL" clId="{344CF465-8DED-4E66-889E-6D32965E0F2E}" dt="2023-07-10T08:45:14.512" v="930" actId="1038"/>
          <ac:grpSpMkLst>
            <pc:docMk/>
            <pc:sldMk cId="1843331871" sldId="365"/>
            <ac:grpSpMk id="15" creationId="{0F5CC0C0-D6D4-0E61-6F26-EA2D4A6A0EC5}"/>
          </ac:grpSpMkLst>
        </pc:grpChg>
        <pc:picChg chg="mod">
          <ac:chgData name="Alfred Asterjadhi" userId="39de57b9-85c0-4fd1-aaac-8ca2b6560ad0" providerId="ADAL" clId="{344CF465-8DED-4E66-889E-6D32965E0F2E}" dt="2023-07-10T08:45:10.896" v="887"/>
          <ac:picMkLst>
            <pc:docMk/>
            <pc:sldMk cId="1843331871" sldId="365"/>
            <ac:picMk id="16" creationId="{6DD24CF3-F2E9-A471-50F3-E70C2C810C1E}"/>
          </ac:picMkLst>
        </pc:picChg>
      </pc:sldChg>
      <pc:sldChg chg="modSp mod">
        <pc:chgData name="Alfred Asterjadhi" userId="39de57b9-85c0-4fd1-aaac-8ca2b6560ad0" providerId="ADAL" clId="{344CF465-8DED-4E66-889E-6D32965E0F2E}" dt="2023-07-10T08:37:09.819" v="692" actId="207"/>
        <pc:sldMkLst>
          <pc:docMk/>
          <pc:sldMk cId="3049755149" sldId="371"/>
        </pc:sldMkLst>
        <pc:spChg chg="mod">
          <ac:chgData name="Alfred Asterjadhi" userId="39de57b9-85c0-4fd1-aaac-8ca2b6560ad0" providerId="ADAL" clId="{344CF465-8DED-4E66-889E-6D32965E0F2E}" dt="2023-07-10T08:36:59.219" v="690" actId="13926"/>
          <ac:spMkLst>
            <pc:docMk/>
            <pc:sldMk cId="3049755149" sldId="371"/>
            <ac:spMk id="2" creationId="{4B5F0D0E-8BB7-48AB-9160-728B8B3399A2}"/>
          </ac:spMkLst>
        </pc:spChg>
        <pc:spChg chg="mod">
          <ac:chgData name="Alfred Asterjadhi" userId="39de57b9-85c0-4fd1-aaac-8ca2b6560ad0" providerId="ADAL" clId="{344CF465-8DED-4E66-889E-6D32965E0F2E}" dt="2023-07-10T08:37:09.819" v="692" actId="207"/>
          <ac:spMkLst>
            <pc:docMk/>
            <pc:sldMk cId="3049755149" sldId="371"/>
            <ac:spMk id="3" creationId="{DFB0BA47-D7B6-4F95-932E-A7AA615BC440}"/>
          </ac:spMkLst>
        </pc:spChg>
      </pc:sldChg>
      <pc:sldChg chg="modSp mod">
        <pc:chgData name="Alfred Asterjadhi" userId="39de57b9-85c0-4fd1-aaac-8ca2b6560ad0" providerId="ADAL" clId="{344CF465-8DED-4E66-889E-6D32965E0F2E}" dt="2023-07-11T19:03:33.238" v="4308" actId="207"/>
        <pc:sldMkLst>
          <pc:docMk/>
          <pc:sldMk cId="2696761607" sldId="393"/>
        </pc:sldMkLst>
        <pc:graphicFrameChg chg="mod modGraphic">
          <ac:chgData name="Alfred Asterjadhi" userId="39de57b9-85c0-4fd1-aaac-8ca2b6560ad0" providerId="ADAL" clId="{344CF465-8DED-4E66-889E-6D32965E0F2E}" dt="2023-07-11T19:03:33.238" v="4308"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344CF465-8DED-4E66-889E-6D32965E0F2E}" dt="2023-07-11T18:58:32.712" v="4303" actId="207"/>
        <pc:sldMkLst>
          <pc:docMk/>
          <pc:sldMk cId="917226829" sldId="396"/>
        </pc:sldMkLst>
        <pc:spChg chg="mod">
          <ac:chgData name="Alfred Asterjadhi" userId="39de57b9-85c0-4fd1-aaac-8ca2b6560ad0" providerId="ADAL" clId="{344CF465-8DED-4E66-889E-6D32965E0F2E}" dt="2023-07-11T11:40:33.396" v="3374" actId="13926"/>
          <ac:spMkLst>
            <pc:docMk/>
            <pc:sldMk cId="917226829" sldId="396"/>
            <ac:spMk id="2" creationId="{4B5F0D0E-8BB7-48AB-9160-728B8B3399A2}"/>
          </ac:spMkLst>
        </pc:spChg>
        <pc:spChg chg="mod">
          <ac:chgData name="Alfred Asterjadhi" userId="39de57b9-85c0-4fd1-aaac-8ca2b6560ad0" providerId="ADAL" clId="{344CF465-8DED-4E66-889E-6D32965E0F2E}" dt="2023-07-11T18:58:32.712" v="4303" actId="207"/>
          <ac:spMkLst>
            <pc:docMk/>
            <pc:sldMk cId="917226829" sldId="396"/>
            <ac:spMk id="3" creationId="{DFB0BA47-D7B6-4F95-932E-A7AA615BC440}"/>
          </ac:spMkLst>
        </pc:spChg>
      </pc:sldChg>
      <pc:sldChg chg="modSp mod">
        <pc:chgData name="Alfred Asterjadhi" userId="39de57b9-85c0-4fd1-aaac-8ca2b6560ad0" providerId="ADAL" clId="{344CF465-8DED-4E66-889E-6D32965E0F2E}" dt="2023-07-11T18:09:41.054" v="3648" actId="207"/>
        <pc:sldMkLst>
          <pc:docMk/>
          <pc:sldMk cId="3577588007" sldId="989"/>
        </pc:sldMkLst>
        <pc:spChg chg="mod">
          <ac:chgData name="Alfred Asterjadhi" userId="39de57b9-85c0-4fd1-aaac-8ca2b6560ad0" providerId="ADAL" clId="{344CF465-8DED-4E66-889E-6D32965E0F2E}" dt="2023-07-11T06:18:27.001" v="2548" actId="13926"/>
          <ac:spMkLst>
            <pc:docMk/>
            <pc:sldMk cId="3577588007" sldId="989"/>
            <ac:spMk id="2" creationId="{4B5F0D0E-8BB7-48AB-9160-728B8B3399A2}"/>
          </ac:spMkLst>
        </pc:spChg>
        <pc:spChg chg="mod">
          <ac:chgData name="Alfred Asterjadhi" userId="39de57b9-85c0-4fd1-aaac-8ca2b6560ad0" providerId="ADAL" clId="{344CF465-8DED-4E66-889E-6D32965E0F2E}" dt="2023-07-11T18:09:41.054" v="3648" actId="207"/>
          <ac:spMkLst>
            <pc:docMk/>
            <pc:sldMk cId="3577588007" sldId="989"/>
            <ac:spMk id="3" creationId="{DFB0BA47-D7B6-4F95-932E-A7AA615BC440}"/>
          </ac:spMkLst>
        </pc:spChg>
      </pc:sldChg>
      <pc:sldChg chg="modSp mod">
        <pc:chgData name="Alfred Asterjadhi" userId="39de57b9-85c0-4fd1-aaac-8ca2b6560ad0" providerId="ADAL" clId="{344CF465-8DED-4E66-889E-6D32965E0F2E}" dt="2023-07-11T13:39:38.122" v="3630" actId="13926"/>
        <pc:sldMkLst>
          <pc:docMk/>
          <pc:sldMk cId="1839324276" sldId="990"/>
        </pc:sldMkLst>
        <pc:spChg chg="mod">
          <ac:chgData name="Alfred Asterjadhi" userId="39de57b9-85c0-4fd1-aaac-8ca2b6560ad0" providerId="ADAL" clId="{344CF465-8DED-4E66-889E-6D32965E0F2E}" dt="2023-07-11T13:39:38.122" v="3630" actId="13926"/>
          <ac:spMkLst>
            <pc:docMk/>
            <pc:sldMk cId="1839324276" sldId="990"/>
            <ac:spMk id="2" creationId="{4B5F0D0E-8BB7-48AB-9160-728B8B3399A2}"/>
          </ac:spMkLst>
        </pc:spChg>
        <pc:spChg chg="mod">
          <ac:chgData name="Alfred Asterjadhi" userId="39de57b9-85c0-4fd1-aaac-8ca2b6560ad0" providerId="ADAL" clId="{344CF465-8DED-4E66-889E-6D32965E0F2E}" dt="2023-07-11T11:28:49.288" v="3273" actId="13926"/>
          <ac:spMkLst>
            <pc:docMk/>
            <pc:sldMk cId="1839324276" sldId="990"/>
            <ac:spMk id="3" creationId="{DFB0BA47-D7B6-4F95-932E-A7AA615BC440}"/>
          </ac:spMkLst>
        </pc:spChg>
      </pc:sldChg>
      <pc:sldChg chg="addSp delSp modSp mod">
        <pc:chgData name="Alfred Asterjadhi" userId="39de57b9-85c0-4fd1-aaac-8ca2b6560ad0" providerId="ADAL" clId="{344CF465-8DED-4E66-889E-6D32965E0F2E}" dt="2023-07-11T18:53:28.057" v="4302" actId="207"/>
        <pc:sldMkLst>
          <pc:docMk/>
          <pc:sldMk cId="1898342874" sldId="991"/>
        </pc:sldMkLst>
        <pc:spChg chg="mod">
          <ac:chgData name="Alfred Asterjadhi" userId="39de57b9-85c0-4fd1-aaac-8ca2b6560ad0" providerId="ADAL" clId="{344CF465-8DED-4E66-889E-6D32965E0F2E}" dt="2023-07-11T18:43:28.342" v="4002" actId="13926"/>
          <ac:spMkLst>
            <pc:docMk/>
            <pc:sldMk cId="1898342874" sldId="991"/>
            <ac:spMk id="2" creationId="{4B5F0D0E-8BB7-48AB-9160-728B8B3399A2}"/>
          </ac:spMkLst>
        </pc:spChg>
        <pc:spChg chg="mod">
          <ac:chgData name="Alfred Asterjadhi" userId="39de57b9-85c0-4fd1-aaac-8ca2b6560ad0" providerId="ADAL" clId="{344CF465-8DED-4E66-889E-6D32965E0F2E}" dt="2023-07-11T18:53:28.057" v="4302" actId="207"/>
          <ac:spMkLst>
            <pc:docMk/>
            <pc:sldMk cId="1898342874" sldId="991"/>
            <ac:spMk id="3" creationId="{DFB0BA47-D7B6-4F95-932E-A7AA615BC440}"/>
          </ac:spMkLst>
        </pc:spChg>
        <pc:graphicFrameChg chg="add del mod">
          <ac:chgData name="Alfred Asterjadhi" userId="39de57b9-85c0-4fd1-aaac-8ca2b6560ad0" providerId="ADAL" clId="{344CF465-8DED-4E66-889E-6D32965E0F2E}" dt="2023-07-11T18:49:36.722" v="4229"/>
          <ac:graphicFrameMkLst>
            <pc:docMk/>
            <pc:sldMk cId="1898342874" sldId="991"/>
            <ac:graphicFrameMk id="7" creationId="{F87A4482-5B0F-D136-3254-6D0886EA3EB9}"/>
          </ac:graphicFrameMkLst>
        </pc:graphicFrameChg>
      </pc:sldChg>
      <pc:sldChg chg="modSp mod">
        <pc:chgData name="Alfred Asterjadhi" userId="39de57b9-85c0-4fd1-aaac-8ca2b6560ad0" providerId="ADAL" clId="{344CF465-8DED-4E66-889E-6D32965E0F2E}" dt="2023-07-11T19:05:42.019" v="4327" actId="207"/>
        <pc:sldMkLst>
          <pc:docMk/>
          <pc:sldMk cId="3395387797" sldId="1002"/>
        </pc:sldMkLst>
        <pc:graphicFrameChg chg="mod modGraphic">
          <ac:chgData name="Alfred Asterjadhi" userId="39de57b9-85c0-4fd1-aaac-8ca2b6560ad0" providerId="ADAL" clId="{344CF465-8DED-4E66-889E-6D32965E0F2E}" dt="2023-07-11T19:05:42.019" v="4327" actId="20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344CF465-8DED-4E66-889E-6D32965E0F2E}" dt="2023-07-11T19:06:19.040" v="4333" actId="207"/>
        <pc:sldMkLst>
          <pc:docMk/>
          <pc:sldMk cId="3464470949" sldId="1003"/>
        </pc:sldMkLst>
        <pc:graphicFrameChg chg="mod modGraphic">
          <ac:chgData name="Alfred Asterjadhi" userId="39de57b9-85c0-4fd1-aaac-8ca2b6560ad0" providerId="ADAL" clId="{344CF465-8DED-4E66-889E-6D32965E0F2E}" dt="2023-07-11T19:06:19.040" v="4333" actId="20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344CF465-8DED-4E66-889E-6D32965E0F2E}" dt="2023-07-11T19:06:59.154" v="4342" actId="20577"/>
        <pc:sldMkLst>
          <pc:docMk/>
          <pc:sldMk cId="3389606792" sldId="1004"/>
        </pc:sldMkLst>
        <pc:graphicFrameChg chg="mod modGraphic">
          <ac:chgData name="Alfred Asterjadhi" userId="39de57b9-85c0-4fd1-aaac-8ca2b6560ad0" providerId="ADAL" clId="{344CF465-8DED-4E66-889E-6D32965E0F2E}" dt="2023-07-11T19:06:59.154" v="4342"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344CF465-8DED-4E66-889E-6D32965E0F2E}" dt="2023-07-11T18:43:14.777" v="4000" actId="207"/>
        <pc:sldMkLst>
          <pc:docMk/>
          <pc:sldMk cId="3659630825" sldId="1005"/>
        </pc:sldMkLst>
        <pc:graphicFrameChg chg="mod modGraphic">
          <ac:chgData name="Alfred Asterjadhi" userId="39de57b9-85c0-4fd1-aaac-8ca2b6560ad0" providerId="ADAL" clId="{344CF465-8DED-4E66-889E-6D32965E0F2E}" dt="2023-07-11T18:43:14.777" v="4000" actId="207"/>
          <ac:graphicFrameMkLst>
            <pc:docMk/>
            <pc:sldMk cId="3659630825" sldId="1005"/>
            <ac:graphicFrameMk id="9" creationId="{AA5336CB-873D-64D2-6A97-0EB14F84177A}"/>
          </ac:graphicFrameMkLst>
        </pc:graphicFrameChg>
      </pc:sldChg>
      <pc:sldChg chg="addSp delSp modSp mod">
        <pc:chgData name="Alfred Asterjadhi" userId="39de57b9-85c0-4fd1-aaac-8ca2b6560ad0" providerId="ADAL" clId="{344CF465-8DED-4E66-889E-6D32965E0F2E}" dt="2023-07-10T14:26:10.863" v="1523" actId="20577"/>
        <pc:sldMkLst>
          <pc:docMk/>
          <pc:sldMk cId="3233208257" sldId="1006"/>
        </pc:sldMkLst>
        <pc:spChg chg="mod">
          <ac:chgData name="Alfred Asterjadhi" userId="39de57b9-85c0-4fd1-aaac-8ca2b6560ad0" providerId="ADAL" clId="{344CF465-8DED-4E66-889E-6D32965E0F2E}" dt="2023-07-10T11:37:39.349" v="1212" actId="13926"/>
          <ac:spMkLst>
            <pc:docMk/>
            <pc:sldMk cId="3233208257" sldId="1006"/>
            <ac:spMk id="2" creationId="{4B5F0D0E-8BB7-48AB-9160-728B8B3399A2}"/>
          </ac:spMkLst>
        </pc:spChg>
        <pc:spChg chg="mod">
          <ac:chgData name="Alfred Asterjadhi" userId="39de57b9-85c0-4fd1-aaac-8ca2b6560ad0" providerId="ADAL" clId="{344CF465-8DED-4E66-889E-6D32965E0F2E}" dt="2023-07-10T14:26:10.863" v="1523" actId="20577"/>
          <ac:spMkLst>
            <pc:docMk/>
            <pc:sldMk cId="3233208257" sldId="1006"/>
            <ac:spMk id="3" creationId="{DFB0BA47-D7B6-4F95-932E-A7AA615BC440}"/>
          </ac:spMkLst>
        </pc:spChg>
        <pc:graphicFrameChg chg="add del mod">
          <ac:chgData name="Alfred Asterjadhi" userId="39de57b9-85c0-4fd1-aaac-8ca2b6560ad0" providerId="ADAL" clId="{344CF465-8DED-4E66-889E-6D32965E0F2E}" dt="2023-07-10T14:24:58.369" v="1481"/>
          <ac:graphicFrameMkLst>
            <pc:docMk/>
            <pc:sldMk cId="3233208257" sldId="1006"/>
            <ac:graphicFrameMk id="7" creationId="{9501EF1F-CA3D-793F-9F03-CECE3110D64A}"/>
          </ac:graphicFrameMkLst>
        </pc:graphicFrameChg>
        <pc:graphicFrameChg chg="add del mod">
          <ac:chgData name="Alfred Asterjadhi" userId="39de57b9-85c0-4fd1-aaac-8ca2b6560ad0" providerId="ADAL" clId="{344CF465-8DED-4E66-889E-6D32965E0F2E}" dt="2023-07-10T14:25:01.009" v="1483"/>
          <ac:graphicFrameMkLst>
            <pc:docMk/>
            <pc:sldMk cId="3233208257" sldId="1006"/>
            <ac:graphicFrameMk id="8" creationId="{AD3D51A4-CC20-9C2D-F0FC-2CD8727D9468}"/>
          </ac:graphicFrameMkLst>
        </pc:graphicFrameChg>
      </pc:sldChg>
      <pc:sldChg chg="addSp delSp modSp mod">
        <pc:chgData name="Alfred Asterjadhi" userId="39de57b9-85c0-4fd1-aaac-8ca2b6560ad0" providerId="ADAL" clId="{344CF465-8DED-4E66-889E-6D32965E0F2E}" dt="2023-07-11T18:21:23.778" v="3707" actId="207"/>
        <pc:sldMkLst>
          <pc:docMk/>
          <pc:sldMk cId="1774299147" sldId="1007"/>
        </pc:sldMkLst>
        <pc:spChg chg="mod">
          <ac:chgData name="Alfred Asterjadhi" userId="39de57b9-85c0-4fd1-aaac-8ca2b6560ad0" providerId="ADAL" clId="{344CF465-8DED-4E66-889E-6D32965E0F2E}" dt="2023-07-11T18:21:17.385" v="3706" actId="13926"/>
          <ac:spMkLst>
            <pc:docMk/>
            <pc:sldMk cId="1774299147" sldId="1007"/>
            <ac:spMk id="2" creationId="{4B5F0D0E-8BB7-48AB-9160-728B8B3399A2}"/>
          </ac:spMkLst>
        </pc:spChg>
        <pc:spChg chg="mod">
          <ac:chgData name="Alfred Asterjadhi" userId="39de57b9-85c0-4fd1-aaac-8ca2b6560ad0" providerId="ADAL" clId="{344CF465-8DED-4E66-889E-6D32965E0F2E}" dt="2023-07-11T18:21:23.778" v="3707" actId="207"/>
          <ac:spMkLst>
            <pc:docMk/>
            <pc:sldMk cId="1774299147" sldId="1007"/>
            <ac:spMk id="3" creationId="{DFB0BA47-D7B6-4F95-932E-A7AA615BC440}"/>
          </ac:spMkLst>
        </pc:spChg>
        <pc:spChg chg="add del">
          <ac:chgData name="Alfred Asterjadhi" userId="39de57b9-85c0-4fd1-aaac-8ca2b6560ad0" providerId="ADAL" clId="{344CF465-8DED-4E66-889E-6D32965E0F2E}" dt="2023-07-11T06:33:32.934" v="2620"/>
          <ac:spMkLst>
            <pc:docMk/>
            <pc:sldMk cId="1774299147" sldId="1007"/>
            <ac:spMk id="7" creationId="{0AB96E4E-908D-1C3E-F9A9-B6DBC5CFCF79}"/>
          </ac:spMkLst>
        </pc:spChg>
        <pc:spChg chg="add del">
          <ac:chgData name="Alfred Asterjadhi" userId="39de57b9-85c0-4fd1-aaac-8ca2b6560ad0" providerId="ADAL" clId="{344CF465-8DED-4E66-889E-6D32965E0F2E}" dt="2023-07-11T06:33:35.864" v="2622"/>
          <ac:spMkLst>
            <pc:docMk/>
            <pc:sldMk cId="1774299147" sldId="1007"/>
            <ac:spMk id="8" creationId="{A7DD539A-6CB2-A1FB-AA43-577AE6885B7F}"/>
          </ac:spMkLst>
        </pc:spChg>
      </pc:sldChg>
      <pc:sldChg chg="modSp mod">
        <pc:chgData name="Alfred Asterjadhi" userId="39de57b9-85c0-4fd1-aaac-8ca2b6560ad0" providerId="ADAL" clId="{344CF465-8DED-4E66-889E-6D32965E0F2E}" dt="2023-07-11T18:43:23.319" v="4001" actId="13926"/>
        <pc:sldMkLst>
          <pc:docMk/>
          <pc:sldMk cId="3645713950" sldId="1008"/>
        </pc:sldMkLst>
        <pc:spChg chg="mod">
          <ac:chgData name="Alfred Asterjadhi" userId="39de57b9-85c0-4fd1-aaac-8ca2b6560ad0" providerId="ADAL" clId="{344CF465-8DED-4E66-889E-6D32965E0F2E}" dt="2023-07-11T18:43:23.319" v="4001" actId="13926"/>
          <ac:spMkLst>
            <pc:docMk/>
            <pc:sldMk cId="3645713950" sldId="1008"/>
            <ac:spMk id="2" creationId="{4B5F0D0E-8BB7-48AB-9160-728B8B3399A2}"/>
          </ac:spMkLst>
        </pc:spChg>
        <pc:spChg chg="mod">
          <ac:chgData name="Alfred Asterjadhi" userId="39de57b9-85c0-4fd1-aaac-8ca2b6560ad0" providerId="ADAL" clId="{344CF465-8DED-4E66-889E-6D32965E0F2E}" dt="2023-07-11T18:24:06.790" v="3800"/>
          <ac:spMkLst>
            <pc:docMk/>
            <pc:sldMk cId="3645713950" sldId="1008"/>
            <ac:spMk id="3" creationId="{DFB0BA47-D7B6-4F95-932E-A7AA615BC440}"/>
          </ac:spMkLst>
        </pc:spChg>
      </pc:sldChg>
      <pc:sldChg chg="modSp add mod">
        <pc:chgData name="Alfred Asterjadhi" userId="39de57b9-85c0-4fd1-aaac-8ca2b6560ad0" providerId="ADAL" clId="{344CF465-8DED-4E66-889E-6D32965E0F2E}" dt="2023-07-09T14:19:14.572" v="111" actId="20577"/>
        <pc:sldMkLst>
          <pc:docMk/>
          <pc:sldMk cId="1880058738" sldId="1009"/>
        </pc:sldMkLst>
        <pc:spChg chg="mod">
          <ac:chgData name="Alfred Asterjadhi" userId="39de57b9-85c0-4fd1-aaac-8ca2b6560ad0" providerId="ADAL" clId="{344CF465-8DED-4E66-889E-6D32965E0F2E}" dt="2023-07-09T14:19:14.572" v="111" actId="20577"/>
          <ac:spMkLst>
            <pc:docMk/>
            <pc:sldMk cId="1880058738" sldId="1009"/>
            <ac:spMk id="2" creationId="{F2762690-C15C-4839-B40F-0AF3A4D89457}"/>
          </ac:spMkLst>
        </pc:spChg>
      </pc:sldChg>
      <pc:sldChg chg="modSp add mod">
        <pc:chgData name="Alfred Asterjadhi" userId="39de57b9-85c0-4fd1-aaac-8ca2b6560ad0" providerId="ADAL" clId="{344CF465-8DED-4E66-889E-6D32965E0F2E}" dt="2023-07-11T18:38:27.203" v="3939" actId="207"/>
        <pc:sldMkLst>
          <pc:docMk/>
          <pc:sldMk cId="1771622935" sldId="1010"/>
        </pc:sldMkLst>
        <pc:spChg chg="mod">
          <ac:chgData name="Alfred Asterjadhi" userId="39de57b9-85c0-4fd1-aaac-8ca2b6560ad0" providerId="ADAL" clId="{344CF465-8DED-4E66-889E-6D32965E0F2E}" dt="2023-07-09T14:21:28.913" v="156" actId="20577"/>
          <ac:spMkLst>
            <pc:docMk/>
            <pc:sldMk cId="1771622935" sldId="1010"/>
            <ac:spMk id="2" creationId="{F2762690-C15C-4839-B40F-0AF3A4D89457}"/>
          </ac:spMkLst>
        </pc:spChg>
        <pc:graphicFrameChg chg="mod modGraphic">
          <ac:chgData name="Alfred Asterjadhi" userId="39de57b9-85c0-4fd1-aaac-8ca2b6560ad0" providerId="ADAL" clId="{344CF465-8DED-4E66-889E-6D32965E0F2E}" dt="2023-07-11T18:38:27.203" v="3939" actId="207"/>
          <ac:graphicFrameMkLst>
            <pc:docMk/>
            <pc:sldMk cId="1771622935" sldId="1010"/>
            <ac:graphicFrameMk id="9" creationId="{AA5336CB-873D-64D2-6A97-0EB14F84177A}"/>
          </ac:graphicFrameMkLst>
        </pc:graphicFrameChg>
      </pc:sldChg>
      <pc:sldChg chg="modSp add mod">
        <pc:chgData name="Alfred Asterjadhi" userId="39de57b9-85c0-4fd1-aaac-8ca2b6560ad0" providerId="ADAL" clId="{344CF465-8DED-4E66-889E-6D32965E0F2E}" dt="2023-07-11T19:05:06.360" v="4323" actId="20577"/>
        <pc:sldMkLst>
          <pc:docMk/>
          <pc:sldMk cId="3694157284" sldId="1011"/>
        </pc:sldMkLst>
        <pc:spChg chg="mod">
          <ac:chgData name="Alfred Asterjadhi" userId="39de57b9-85c0-4fd1-aaac-8ca2b6560ad0" providerId="ADAL" clId="{344CF465-8DED-4E66-889E-6D32965E0F2E}" dt="2023-07-09T14:21:23.751" v="154" actId="20577"/>
          <ac:spMkLst>
            <pc:docMk/>
            <pc:sldMk cId="3694157284" sldId="1011"/>
            <ac:spMk id="2" creationId="{F2762690-C15C-4839-B40F-0AF3A4D89457}"/>
          </ac:spMkLst>
        </pc:spChg>
        <pc:graphicFrameChg chg="mod modGraphic">
          <ac:chgData name="Alfred Asterjadhi" userId="39de57b9-85c0-4fd1-aaac-8ca2b6560ad0" providerId="ADAL" clId="{344CF465-8DED-4E66-889E-6D32965E0F2E}" dt="2023-07-11T19:05:06.360" v="4323" actId="20577"/>
          <ac:graphicFrameMkLst>
            <pc:docMk/>
            <pc:sldMk cId="3694157284" sldId="1011"/>
            <ac:graphicFrameMk id="9" creationId="{AA5336CB-873D-64D2-6A97-0EB14F84177A}"/>
          </ac:graphicFrameMkLst>
        </pc:graphicFrameChg>
      </pc:sldChg>
      <pc:sldChg chg="add del">
        <pc:chgData name="Alfred Asterjadhi" userId="39de57b9-85c0-4fd1-aaac-8ca2b6560ad0" providerId="ADAL" clId="{344CF465-8DED-4E66-889E-6D32965E0F2E}" dt="2023-07-09T21:10:58.363" v="458"/>
        <pc:sldMkLst>
          <pc:docMk/>
          <pc:sldMk cId="273239699" sldId="1012"/>
        </pc:sldMkLst>
      </pc:sldChg>
      <pc:sldMasterChg chg="modSp mod">
        <pc:chgData name="Alfred Asterjadhi" userId="39de57b9-85c0-4fd1-aaac-8ca2b6560ad0" providerId="ADAL" clId="{344CF465-8DED-4E66-889E-6D32965E0F2E}" dt="2023-07-11T10:59:55.858" v="3259" actId="6549"/>
        <pc:sldMasterMkLst>
          <pc:docMk/>
          <pc:sldMasterMk cId="0" sldId="2147483648"/>
        </pc:sldMasterMkLst>
        <pc:spChg chg="mod">
          <ac:chgData name="Alfred Asterjadhi" userId="39de57b9-85c0-4fd1-aaac-8ca2b6560ad0" providerId="ADAL" clId="{344CF465-8DED-4E66-889E-6D32965E0F2E}" dt="2023-07-11T10:59:55.858" v="3259"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36-00-00be-lb271-cr-misc.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1101-03-00be-lb271-cr-35-3-18-remaining-cid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10" Type="http://schemas.openxmlformats.org/officeDocument/2006/relationships/hyperlink" Target="https://mentor.ieee.org/802.11/dcn/23/11-23-0604-03-00be-cr-for-tx-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609-02-00be-cr-for-scs-related-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6-00-00be-crs-for-cids-in-quarantine-part-4.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5-00-00be-crs-for-cids-in-quarantine-part-3.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4-00-00be-crs-for-cids-in-quarantine-part-2.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1093-00-00be-crs-for-cids-in-quarantine-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47473005"/>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15038441"/>
              </p:ext>
            </p:extLst>
          </p:nvPr>
        </p:nvGraphicFramePr>
        <p:xfrm>
          <a:off x="851217" y="1582301"/>
          <a:ext cx="7736268" cy="44052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787084192"/>
              </p:ext>
            </p:extLst>
          </p:nvPr>
        </p:nvGraphicFramePr>
        <p:xfrm>
          <a:off x="851217" y="1582301"/>
          <a:ext cx="7736268" cy="422241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rgbClr val="00B050"/>
                          </a:solidFill>
                          <a:effectLst/>
                          <a:latin typeface="Times New Roman" panose="02020603050405020304" pitchFamily="18" charset="0"/>
                          <a:ea typeface="Times New Roman" panose="02020603050405020304" pitchFamily="18" charset="0"/>
                        </a:rPr>
                        <a:t>1</a:t>
                      </a:r>
                      <a:endParaRPr lang="en-US" sz="10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481818348"/>
              </p:ext>
            </p:extLst>
          </p:nvPr>
        </p:nvGraphicFramePr>
        <p:xfrm>
          <a:off x="851217" y="1582301"/>
          <a:ext cx="7736268" cy="40165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1101r3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118533230"/>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883636462"/>
              </p:ext>
            </p:extLst>
          </p:nvPr>
        </p:nvGraphicFramePr>
        <p:xfrm>
          <a:off x="851217" y="1582301"/>
          <a:ext cx="7736268" cy="44132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Po-Kai Huang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0"/>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13155945"/>
              </p:ext>
            </p:extLst>
          </p:nvPr>
        </p:nvGraphicFramePr>
        <p:xfrm>
          <a:off x="851217" y="1582301"/>
          <a:ext cx="7736268" cy="41990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0"/>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Resolutions for unresolved CIDs under Joint tab of spreadsheet (Alfred Asterjadhi)</a:t>
            </a:r>
          </a:p>
          <a:p>
            <a:pPr lvl="1">
              <a:buFont typeface="Arial" panose="020B0604020202020204" pitchFamily="34" charset="0"/>
              <a:buChar char="•"/>
            </a:pPr>
            <a:r>
              <a:rPr lang="en-US" sz="1200" dirty="0"/>
              <a:t>1093-0</a:t>
            </a:r>
            <a:r>
              <a:rPr lang="en-US" sz="1200" dirty="0">
                <a:solidFill>
                  <a:srgbClr val="FF0000"/>
                </a:solidFill>
              </a:rPr>
              <a:t>1</a:t>
            </a:r>
            <a:r>
              <a:rPr lang="en-US" sz="1200" dirty="0"/>
              <a:t>-LB71-CRs for CIDs in Quarantine part 1 (Alfred </a:t>
            </a:r>
            <a:r>
              <a:rPr lang="en-GB" sz="1200" dirty="0"/>
              <a:t>Asterjadhi</a:t>
            </a:r>
            <a:r>
              <a:rPr lang="en-US" sz="1200" dirty="0"/>
              <a:t>)</a:t>
            </a:r>
            <a:endParaRPr lang="en-GB" sz="1200" dirty="0"/>
          </a:p>
          <a:p>
            <a:pPr lvl="1">
              <a:buFont typeface="Arial" panose="020B0604020202020204" pitchFamily="34" charset="0"/>
              <a:buChar char="•"/>
            </a:pPr>
            <a:r>
              <a:rPr lang="en-US" sz="1200" dirty="0"/>
              <a:t>1094-0</a:t>
            </a:r>
            <a:r>
              <a:rPr lang="en-US" sz="1200" dirty="0">
                <a:solidFill>
                  <a:srgbClr val="FF0000"/>
                </a:solidFill>
              </a:rPr>
              <a:t>1</a:t>
            </a:r>
            <a:r>
              <a:rPr lang="en-US" sz="1200" dirty="0"/>
              <a:t>-LB71-CRs for CIDs in Quarantine part 2 (Alfred </a:t>
            </a:r>
            <a:r>
              <a:rPr lang="en-GB" sz="1200" dirty="0"/>
              <a:t>Asterjadhi</a:t>
            </a:r>
            <a:r>
              <a:rPr lang="en-US" sz="1200" dirty="0"/>
              <a:t>)</a:t>
            </a:r>
            <a:endParaRPr lang="en-GB" sz="1200" dirty="0"/>
          </a:p>
          <a:p>
            <a:pPr lvl="1">
              <a:buFont typeface="Arial" panose="020B0604020202020204" pitchFamily="34" charset="0"/>
              <a:buChar char="•"/>
            </a:pPr>
            <a:r>
              <a:rPr lang="en-US" sz="1200" dirty="0"/>
              <a:t>1095-0</a:t>
            </a:r>
            <a:r>
              <a:rPr lang="en-US" sz="1200" dirty="0">
                <a:solidFill>
                  <a:srgbClr val="FF0000"/>
                </a:solidFill>
              </a:rPr>
              <a:t>1</a:t>
            </a:r>
            <a:r>
              <a:rPr lang="en-US" sz="1200" dirty="0"/>
              <a:t>-LB71-CRs for CIDs in Quarantine part 3 (Alfred </a:t>
            </a:r>
            <a:r>
              <a:rPr lang="en-GB" sz="1200" dirty="0"/>
              <a:t>Asterjadhi</a:t>
            </a:r>
            <a:r>
              <a:rPr lang="en-US" sz="1200" dirty="0"/>
              <a:t>)</a:t>
            </a:r>
            <a:endParaRPr lang="en-GB" sz="1200" dirty="0"/>
          </a:p>
          <a:p>
            <a:pPr lvl="1">
              <a:buFont typeface="Arial" panose="020B0604020202020204" pitchFamily="34" charset="0"/>
              <a:buChar char="•"/>
            </a:pPr>
            <a:r>
              <a:rPr lang="en-US" sz="1200" dirty="0"/>
              <a:t>1096-0</a:t>
            </a:r>
            <a:r>
              <a:rPr lang="en-US" sz="1200" dirty="0">
                <a:solidFill>
                  <a:srgbClr val="FF0000"/>
                </a:solidFill>
              </a:rPr>
              <a:t>1</a:t>
            </a:r>
            <a:r>
              <a:rPr lang="en-US" sz="1200" dirty="0"/>
              <a:t>-LB71-CRs for CIDs in Quarantine part 4 (Alfred </a:t>
            </a:r>
            <a:r>
              <a:rPr lang="en-GB" sz="1200" dirty="0"/>
              <a:t>Asterjadhi</a:t>
            </a:r>
            <a:r>
              <a:rPr lang="en-US" sz="1200" dirty="0"/>
              <a:t>)</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155706</TotalTime>
  <Words>5316</Words>
  <Application>Microsoft Office PowerPoint</Application>
  <PresentationFormat>On-screen Show (4:3)</PresentationFormat>
  <Paragraphs>1165</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2023-07-12T05:57:53Z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