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371" r:id="rId32"/>
    <p:sldId id="1006" r:id="rId33"/>
    <p:sldId id="365" r:id="rId34"/>
    <p:sldId id="989" r:id="rId35"/>
    <p:sldId id="1007" r:id="rId36"/>
    <p:sldId id="1008" r:id="rId37"/>
    <p:sldId id="396" r:id="rId38"/>
    <p:sldId id="990" r:id="rId39"/>
    <p:sldId id="991" r:id="rId40"/>
    <p:sldId id="400" r:id="rId41"/>
    <p:sldId id="995" r:id="rId42"/>
    <p:sldId id="994" r:id="rId43"/>
    <p:sldId id="356" r:id="rId44"/>
    <p:sldId id="368" r:id="rId45"/>
    <p:sldId id="362" r:id="rId46"/>
    <p:sldId id="99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4CF465-8DED-4E66-889E-6D32965E0F2E}" v="282" dt="2023-07-11T06:42:43.2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8FF28A5A-B08D-403D-ABA9-118B65EDE462}"/>
    <pc:docChg chg="undo redo custSel addSld modSld modMainMaster">
      <pc:chgData name="Alfred Asterjadhi" userId="39de57b9-85c0-4fd1-aaac-8ca2b6560ad0" providerId="ADAL" clId="{8FF28A5A-B08D-403D-ABA9-118B65EDE462}" dt="2023-05-18T23:58:06.014" v="2133"/>
      <pc:docMkLst>
        <pc:docMk/>
      </pc:docMkLst>
      <pc:sldChg chg="modSp mod">
        <pc:chgData name="Alfred Asterjadhi" userId="39de57b9-85c0-4fd1-aaac-8ca2b6560ad0" providerId="ADAL" clId="{8FF28A5A-B08D-403D-ABA9-118B65EDE462}" dt="2023-05-18T20:16:41.233" v="1838" actId="13926"/>
        <pc:sldMkLst>
          <pc:docMk/>
          <pc:sldMk cId="3930036297" sldId="356"/>
        </pc:sldMkLst>
        <pc:spChg chg="mod">
          <ac:chgData name="Alfred Asterjadhi" userId="39de57b9-85c0-4fd1-aaac-8ca2b6560ad0" providerId="ADAL" clId="{8FF28A5A-B08D-403D-ABA9-118B65EDE462}" dt="2023-05-18T20:16:41.233" v="1838"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18:50:21.841" v="1792" actId="403"/>
          <ac:spMkLst>
            <pc:docMk/>
            <pc:sldMk cId="3930036297" sldId="356"/>
            <ac:spMk id="3" creationId="{DFB0BA47-D7B6-4F95-932E-A7AA615BC440}"/>
          </ac:spMkLst>
        </pc:spChg>
      </pc:sldChg>
      <pc:sldChg chg="modSp mod">
        <pc:chgData name="Alfred Asterjadhi" userId="39de57b9-85c0-4fd1-aaac-8ca2b6560ad0" providerId="ADAL" clId="{8FF28A5A-B08D-403D-ABA9-118B65EDE462}" dt="2023-05-18T16:49:23.001" v="1620" actId="20577"/>
        <pc:sldMkLst>
          <pc:docMk/>
          <pc:sldMk cId="3576977642" sldId="362"/>
        </pc:sldMkLst>
        <pc:spChg chg="mod">
          <ac:chgData name="Alfred Asterjadhi" userId="39de57b9-85c0-4fd1-aaac-8ca2b6560ad0" providerId="ADAL" clId="{8FF28A5A-B08D-403D-ABA9-118B65EDE462}" dt="2023-05-18T16:49:23.001" v="1620" actId="20577"/>
          <ac:spMkLst>
            <pc:docMk/>
            <pc:sldMk cId="3576977642" sldId="362"/>
            <ac:spMk id="16" creationId="{CA1A1623-65F8-E7F3-860B-98677C489FFA}"/>
          </ac:spMkLst>
        </pc:spChg>
      </pc:sldChg>
      <pc:sldChg chg="modSp mod">
        <pc:chgData name="Alfred Asterjadhi" userId="39de57b9-85c0-4fd1-aaac-8ca2b6560ad0" providerId="ADAL" clId="{8FF28A5A-B08D-403D-ABA9-118B65EDE462}" dt="2023-05-18T23:48:44.631" v="2033" actId="207"/>
        <pc:sldMkLst>
          <pc:docMk/>
          <pc:sldMk cId="2875004496" sldId="364"/>
        </pc:sldMkLst>
        <pc:graphicFrameChg chg="mod modGraphic">
          <ac:chgData name="Alfred Asterjadhi" userId="39de57b9-85c0-4fd1-aaac-8ca2b6560ad0" providerId="ADAL" clId="{8FF28A5A-B08D-403D-ABA9-118B65EDE462}" dt="2023-05-18T23:48:44.631" v="203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16:48:18.599" v="1515" actId="478"/>
        <pc:sldMkLst>
          <pc:docMk/>
          <pc:sldMk cId="3759718192" sldId="368"/>
        </pc:sldMkLst>
        <pc:spChg chg="mod">
          <ac:chgData name="Alfred Asterjadhi" userId="39de57b9-85c0-4fd1-aaac-8ca2b6560ad0" providerId="ADAL" clId="{8FF28A5A-B08D-403D-ABA9-118B65EDE462}" dt="2023-05-18T16:46:51.166" v="1490" actId="20577"/>
          <ac:spMkLst>
            <pc:docMk/>
            <pc:sldMk cId="3759718192" sldId="368"/>
            <ac:spMk id="3" creationId="{73382C34-84F1-F2DE-C5D9-E1296FE55B90}"/>
          </ac:spMkLst>
        </pc:spChg>
        <pc:spChg chg="mod">
          <ac:chgData name="Alfred Asterjadhi" userId="39de57b9-85c0-4fd1-aaac-8ca2b6560ad0" providerId="ADAL" clId="{8FF28A5A-B08D-403D-ABA9-118B65EDE462}" dt="2023-05-18T16:46:56.096" v="1492" actId="368"/>
          <ac:spMkLst>
            <pc:docMk/>
            <pc:sldMk cId="3759718192" sldId="368"/>
            <ac:spMk id="16" creationId="{FC59F46C-E596-18EA-C60C-C788373D7FD4}"/>
          </ac:spMkLst>
        </pc:spChg>
        <pc:spChg chg="add del mod">
          <ac:chgData name="Alfred Asterjadhi" userId="39de57b9-85c0-4fd1-aaac-8ca2b6560ad0" providerId="ADAL" clId="{8FF28A5A-B08D-403D-ABA9-118B65EDE462}" dt="2023-05-18T16:48:16.423" v="1512" actId="478"/>
          <ac:spMkLst>
            <pc:docMk/>
            <pc:sldMk cId="3759718192" sldId="368"/>
            <ac:spMk id="26" creationId="{566C2682-E3BB-75F8-6DA9-2D838B61AC13}"/>
          </ac:spMkLst>
        </pc:spChg>
        <pc:spChg chg="add del mod">
          <ac:chgData name="Alfred Asterjadhi" userId="39de57b9-85c0-4fd1-aaac-8ca2b6560ad0" providerId="ADAL" clId="{8FF28A5A-B08D-403D-ABA9-118B65EDE462}" dt="2023-05-18T16:48:17.113" v="1513" actId="478"/>
          <ac:spMkLst>
            <pc:docMk/>
            <pc:sldMk cId="3759718192" sldId="368"/>
            <ac:spMk id="27" creationId="{5AD66388-F0FA-B92F-2F34-9C68D618D16B}"/>
          </ac:spMkLst>
        </pc:spChg>
        <pc:spChg chg="add del mod">
          <ac:chgData name="Alfred Asterjadhi" userId="39de57b9-85c0-4fd1-aaac-8ca2b6560ad0" providerId="ADAL" clId="{8FF28A5A-B08D-403D-ABA9-118B65EDE462}" dt="2023-05-18T16:48:18.133" v="1514" actId="478"/>
          <ac:spMkLst>
            <pc:docMk/>
            <pc:sldMk cId="3759718192" sldId="368"/>
            <ac:spMk id="28" creationId="{A82C00FB-CF53-70E9-E664-59F71CA5F9C1}"/>
          </ac:spMkLst>
        </pc:spChg>
        <pc:spChg chg="add del mod">
          <ac:chgData name="Alfred Asterjadhi" userId="39de57b9-85c0-4fd1-aaac-8ca2b6560ad0" providerId="ADAL" clId="{8FF28A5A-B08D-403D-ABA9-118B65EDE462}" dt="2023-05-18T16:48:18.599" v="1515" actId="478"/>
          <ac:spMkLst>
            <pc:docMk/>
            <pc:sldMk cId="3759718192" sldId="368"/>
            <ac:spMk id="29" creationId="{D27A0819-4848-40DF-C73A-1149F191220A}"/>
          </ac:spMkLst>
        </pc:spChg>
        <pc:picChg chg="add del mod">
          <ac:chgData name="Alfred Asterjadhi" userId="39de57b9-85c0-4fd1-aaac-8ca2b6560ad0" providerId="ADAL" clId="{8FF28A5A-B08D-403D-ABA9-118B65EDE462}" dt="2023-05-18T16:45:21.205" v="1413" actId="478"/>
          <ac:picMkLst>
            <pc:docMk/>
            <pc:sldMk cId="3759718192" sldId="368"/>
            <ac:picMk id="8" creationId="{0E3A6DBD-C7DE-579D-71A6-5242E7160AEB}"/>
          </ac:picMkLst>
        </pc:picChg>
        <pc:picChg chg="add mod">
          <ac:chgData name="Alfred Asterjadhi" userId="39de57b9-85c0-4fd1-aaac-8ca2b6560ad0" providerId="ADAL" clId="{8FF28A5A-B08D-403D-ABA9-118B65EDE462}" dt="2023-05-18T16:45:28.106" v="1418" actId="1076"/>
          <ac:picMkLst>
            <pc:docMk/>
            <pc:sldMk cId="3759718192" sldId="368"/>
            <ac:picMk id="10" creationId="{D2A8574D-EB03-4A54-D15D-8E741D913AF7}"/>
          </ac:picMkLst>
        </pc:picChg>
        <pc:picChg chg="add del">
          <ac:chgData name="Alfred Asterjadhi" userId="39de57b9-85c0-4fd1-aaac-8ca2b6560ad0" providerId="ADAL" clId="{8FF28A5A-B08D-403D-ABA9-118B65EDE462}" dt="2023-05-18T16:45:34.364" v="1420" actId="22"/>
          <ac:picMkLst>
            <pc:docMk/>
            <pc:sldMk cId="3759718192" sldId="368"/>
            <ac:picMk id="12" creationId="{4987697A-EA16-C176-6E4B-7FE208BE0902}"/>
          </ac:picMkLst>
        </pc:picChg>
        <pc:picChg chg="add mod">
          <ac:chgData name="Alfred Asterjadhi" userId="39de57b9-85c0-4fd1-aaac-8ca2b6560ad0" providerId="ADAL" clId="{8FF28A5A-B08D-403D-ABA9-118B65EDE462}" dt="2023-05-18T16:45:43.848" v="1426" actId="1076"/>
          <ac:picMkLst>
            <pc:docMk/>
            <pc:sldMk cId="3759718192" sldId="368"/>
            <ac:picMk id="23" creationId="{9DD5E796-2763-A596-BE5E-1100D0556277}"/>
          </ac:picMkLst>
        </pc:picChg>
        <pc:picChg chg="add del">
          <ac:chgData name="Alfred Asterjadhi" userId="39de57b9-85c0-4fd1-aaac-8ca2b6560ad0" providerId="ADAL" clId="{8FF28A5A-B08D-403D-ABA9-118B65EDE462}" dt="2023-05-18T16:46:58.754" v="1494" actId="22"/>
          <ac:picMkLst>
            <pc:docMk/>
            <pc:sldMk cId="3759718192" sldId="368"/>
            <ac:picMk id="25" creationId="{978FA29C-DE10-3D83-EB23-81943F6560E8}"/>
          </ac:picMkLst>
        </pc:picChg>
      </pc:sldChg>
      <pc:sldChg chg="addSp delSp modSp mod">
        <pc:chgData name="Alfred Asterjadhi" userId="39de57b9-85c0-4fd1-aaac-8ca2b6560ad0" providerId="ADAL" clId="{8FF28A5A-B08D-403D-ABA9-118B65EDE462}" dt="2023-05-18T23:46:36.927" v="1998"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8T23:46:36.927" v="199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0:57.251" v="2075" actId="20577"/>
        <pc:sldMkLst>
          <pc:docMk/>
          <pc:sldMk cId="1616804006" sldId="394"/>
        </pc:sldMkLst>
        <pc:spChg chg="add del mod">
          <ac:chgData name="Alfred Asterjadhi" userId="39de57b9-85c0-4fd1-aaac-8ca2b6560ad0" providerId="ADAL" clId="{8FF28A5A-B08D-403D-ABA9-118B65EDE462}" dt="2023-05-18T11:45:58.630" v="767" actId="21"/>
          <ac:spMkLst>
            <pc:docMk/>
            <pc:sldMk cId="1616804006" sldId="394"/>
            <ac:spMk id="8" creationId="{3C2B26D7-1DC0-356A-5988-E80E51A661DA}"/>
          </ac:spMkLst>
        </pc:spChg>
        <pc:graphicFrameChg chg="mod modGraphic">
          <ac:chgData name="Alfred Asterjadhi" userId="39de57b9-85c0-4fd1-aaac-8ca2b6560ad0" providerId="ADAL" clId="{8FF28A5A-B08D-403D-ABA9-118B65EDE462}" dt="2023-05-18T23:50:57.251" v="2075"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modSp mod">
        <pc:chgData name="Alfred Asterjadhi" userId="39de57b9-85c0-4fd1-aaac-8ca2b6560ad0" providerId="ADAL" clId="{8FF28A5A-B08D-403D-ABA9-118B65EDE462}" dt="2023-05-18T23:48:58.731" v="2038" actId="207"/>
        <pc:sldMkLst>
          <pc:docMk/>
          <pc:sldMk cId="1345008357" sldId="401"/>
        </pc:sldMkLst>
        <pc:graphicFrameChg chg="mod modGraphic">
          <ac:chgData name="Alfred Asterjadhi" userId="39de57b9-85c0-4fd1-aaac-8ca2b6560ad0" providerId="ADAL" clId="{8FF28A5A-B08D-403D-ABA9-118B65EDE462}" dt="2023-05-18T23:48:58.731" v="2038" actId="207"/>
          <ac:graphicFrameMkLst>
            <pc:docMk/>
            <pc:sldMk cId="1345008357" sldId="401"/>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5:15.020" v="2122" actId="207"/>
        <pc:sldMkLst>
          <pc:docMk/>
          <pc:sldMk cId="900443605" sldId="982"/>
        </pc:sldMkLst>
        <pc:spChg chg="add del mod">
          <ac:chgData name="Alfred Asterjadhi" userId="39de57b9-85c0-4fd1-aaac-8ca2b6560ad0" providerId="ADAL" clId="{8FF28A5A-B08D-403D-ABA9-118B65EDE462}" dt="2023-05-18T11:46:03.164" v="769" actId="478"/>
          <ac:spMkLst>
            <pc:docMk/>
            <pc:sldMk cId="900443605" sldId="982"/>
            <ac:spMk id="7" creationId="{2BBC1F61-A815-EBDF-6C89-A087605AB78A}"/>
          </ac:spMkLst>
        </pc:spChg>
        <pc:graphicFrameChg chg="mod modGraphic">
          <ac:chgData name="Alfred Asterjadhi" userId="39de57b9-85c0-4fd1-aaac-8ca2b6560ad0" providerId="ADAL" clId="{8FF28A5A-B08D-403D-ABA9-118B65EDE462}" dt="2023-05-18T23:55:15.020" v="2122"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8FF28A5A-B08D-403D-ABA9-118B65EDE462}" dt="2023-05-18T23:57:45.938" v="2130" actId="20577"/>
        <pc:sldMkLst>
          <pc:docMk/>
          <pc:sldMk cId="517202520" sldId="983"/>
        </pc:sldMkLst>
        <pc:graphicFrameChg chg="mod modGraphic">
          <ac:chgData name="Alfred Asterjadhi" userId="39de57b9-85c0-4fd1-aaac-8ca2b6560ad0" providerId="ADAL" clId="{8FF28A5A-B08D-403D-ABA9-118B65EDE462}" dt="2023-05-18T23:57:45.938" v="2130" actId="2057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8FF28A5A-B08D-403D-ABA9-118B65EDE462}" dt="2023-05-18T23:58:06.014" v="2133"/>
        <pc:sldMkLst>
          <pc:docMk/>
          <pc:sldMk cId="1847678110" sldId="984"/>
        </pc:sldMkLst>
        <pc:graphicFrameChg chg="mod modGraphic">
          <ac:chgData name="Alfred Asterjadhi" userId="39de57b9-85c0-4fd1-aaac-8ca2b6560ad0" providerId="ADAL" clId="{8FF28A5A-B08D-403D-ABA9-118B65EDE462}" dt="2023-05-18T23:58:06.014" v="2133"/>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11:40:10.785" v="746" actId="207"/>
        <pc:sldMkLst>
          <pc:docMk/>
          <pc:sldMk cId="1839324276" sldId="990"/>
        </pc:sldMkLst>
        <pc:spChg chg="mod">
          <ac:chgData name="Alfred Asterjadhi" userId="39de57b9-85c0-4fd1-aaac-8ca2b6560ad0" providerId="ADAL" clId="{8FF28A5A-B08D-403D-ABA9-118B65EDE462}" dt="2023-05-18T11:40:10.785" v="746" actId="207"/>
          <ac:spMkLst>
            <pc:docMk/>
            <pc:sldMk cId="1839324276" sldId="990"/>
            <ac:spMk id="3" creationId="{DFB0BA47-D7B6-4F95-932E-A7AA615BC440}"/>
          </ac:spMkLst>
        </pc:spChg>
      </pc:sldChg>
      <pc:sldChg chg="modSp mod">
        <pc:chgData name="Alfred Asterjadhi" userId="39de57b9-85c0-4fd1-aaac-8ca2b6560ad0" providerId="ADAL" clId="{8FF28A5A-B08D-403D-ABA9-118B65EDE462}" dt="2023-05-18T14:16:22.678" v="962" actId="6549"/>
        <pc:sldMkLst>
          <pc:docMk/>
          <pc:sldMk cId="2409887836" sldId="994"/>
        </pc:sldMkLst>
        <pc:spChg chg="mod">
          <ac:chgData name="Alfred Asterjadhi" userId="39de57b9-85c0-4fd1-aaac-8ca2b6560ad0" providerId="ADAL" clId="{8FF28A5A-B08D-403D-ABA9-118B65EDE462}" dt="2023-05-18T12:09:08.681" v="895"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14:16:22.678" v="962" actId="6549"/>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addSp delSp modSp mod">
        <pc:chgData name="Alfred Asterjadhi" userId="39de57b9-85c0-4fd1-aaac-8ca2b6560ad0" providerId="ADAL" clId="{8FF28A5A-B08D-403D-ABA9-118B65EDE462}" dt="2023-05-18T23:47:58.082" v="2019" actId="2164"/>
        <pc:sldMkLst>
          <pc:docMk/>
          <pc:sldMk cId="359597898" sldId="996"/>
        </pc:sldMkLst>
        <pc:spChg chg="add del mod">
          <ac:chgData name="Alfred Asterjadhi" userId="39de57b9-85c0-4fd1-aaac-8ca2b6560ad0" providerId="ADAL" clId="{8FF28A5A-B08D-403D-ABA9-118B65EDE462}" dt="2023-05-18T23:33:26.924" v="1866" actId="478"/>
          <ac:spMkLst>
            <pc:docMk/>
            <pc:sldMk cId="359597898" sldId="996"/>
            <ac:spMk id="8" creationId="{EBA20661-54E9-F54B-0D4C-9F9D6C31932C}"/>
          </ac:spMkLst>
        </pc:spChg>
        <pc:graphicFrameChg chg="mod modGraphic">
          <ac:chgData name="Alfred Asterjadhi" userId="39de57b9-85c0-4fd1-aaac-8ca2b6560ad0" providerId="ADAL" clId="{8FF28A5A-B08D-403D-ABA9-118B65EDE462}" dt="2023-05-18T23:47:58.082" v="2019" actId="2164"/>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8T19:12:46.289" v="1797" actId="115"/>
        <pc:sldMkLst>
          <pc:docMk/>
          <pc:sldMk cId="3140364693" sldId="997"/>
        </pc:sldMkLst>
        <pc:spChg chg="mod">
          <ac:chgData name="Alfred Asterjadhi" userId="39de57b9-85c0-4fd1-aaac-8ca2b6560ad0" providerId="ADAL" clId="{8FF28A5A-B08D-403D-ABA9-118B65EDE462}" dt="2023-05-18T19:12:46.289" v="1797" actId="115"/>
          <ac:spMkLst>
            <pc:docMk/>
            <pc:sldMk cId="3140364693" sldId="997"/>
            <ac:spMk id="11" creationId="{E25872EE-E14B-2C9B-B930-D87E10CF78B0}"/>
          </ac:spMkLst>
        </pc:spChg>
      </pc:sldChg>
      <pc:sldChg chg="addSp delSp modSp add mod">
        <pc:chgData name="Alfred Asterjadhi" userId="39de57b9-85c0-4fd1-aaac-8ca2b6560ad0" providerId="ADAL" clId="{8FF28A5A-B08D-403D-ABA9-118B65EDE462}" dt="2023-05-18T20:16:26.942" v="1837" actId="207"/>
        <pc:sldMkLst>
          <pc:docMk/>
          <pc:sldMk cId="1668111930" sldId="998"/>
        </pc:sldMkLst>
        <pc:spChg chg="mod">
          <ac:chgData name="Alfred Asterjadhi" userId="39de57b9-85c0-4fd1-aaac-8ca2b6560ad0" providerId="ADAL" clId="{8FF28A5A-B08D-403D-ABA9-118B65EDE462}" dt="2023-05-18T16:51:58.593" v="1662" actId="20577"/>
          <ac:spMkLst>
            <pc:docMk/>
            <pc:sldMk cId="1668111930" sldId="998"/>
            <ac:spMk id="2" creationId="{4B5F0D0E-8BB7-48AB-9160-728B8B3399A2}"/>
          </ac:spMkLst>
        </pc:spChg>
        <pc:spChg chg="mod">
          <ac:chgData name="Alfred Asterjadhi" userId="39de57b9-85c0-4fd1-aaac-8ca2b6560ad0" providerId="ADAL" clId="{8FF28A5A-B08D-403D-ABA9-118B65EDE462}" dt="2023-05-18T20:16:26.942" v="1837" actId="207"/>
          <ac:spMkLst>
            <pc:docMk/>
            <pc:sldMk cId="1668111930" sldId="998"/>
            <ac:spMk id="3" creationId="{DFB0BA47-D7B6-4F95-932E-A7AA615BC440}"/>
          </ac:spMkLst>
        </pc:spChg>
        <pc:spChg chg="mod">
          <ac:chgData name="Alfred Asterjadhi" userId="39de57b9-85c0-4fd1-aaac-8ca2b6560ad0" providerId="ADAL" clId="{8FF28A5A-B08D-403D-ABA9-118B65EDE462}" dt="2023-05-18T16:44:47.867" v="1404"/>
          <ac:spMkLst>
            <pc:docMk/>
            <pc:sldMk cId="1668111930" sldId="998"/>
            <ac:spMk id="4" creationId="{3462A639-621C-43E6-83A1-F4DCCA0E626D}"/>
          </ac:spMkLst>
        </pc:spChg>
        <pc:spChg chg="mod">
          <ac:chgData name="Alfred Asterjadhi" userId="39de57b9-85c0-4fd1-aaac-8ca2b6560ad0" providerId="ADAL" clId="{8FF28A5A-B08D-403D-ABA9-118B65EDE462}" dt="2023-05-18T16:44:47.867" v="1404"/>
          <ac:spMkLst>
            <pc:docMk/>
            <pc:sldMk cId="1668111930" sldId="998"/>
            <ac:spMk id="5" creationId="{344A3812-25A7-493E-9C1F-5DE586377D4F}"/>
          </ac:spMkLst>
        </pc:spChg>
        <pc:spChg chg="mod">
          <ac:chgData name="Alfred Asterjadhi" userId="39de57b9-85c0-4fd1-aaac-8ca2b6560ad0" providerId="ADAL" clId="{8FF28A5A-B08D-403D-ABA9-118B65EDE462}" dt="2023-05-18T16:44:47.867" v="1404"/>
          <ac:spMkLst>
            <pc:docMk/>
            <pc:sldMk cId="1668111930" sldId="998"/>
            <ac:spMk id="6" creationId="{974B2026-97FB-40D2-8F22-7E6D319B4EA2}"/>
          </ac:spMkLst>
        </pc:spChg>
        <pc:spChg chg="add del mod">
          <ac:chgData name="Alfred Asterjadhi" userId="39de57b9-85c0-4fd1-aaac-8ca2b6560ad0" providerId="ADAL" clId="{8FF28A5A-B08D-403D-ABA9-118B65EDE462}" dt="2023-05-18T16:44:47.867" v="1404"/>
          <ac:spMkLst>
            <pc:docMk/>
            <pc:sldMk cId="1668111930" sldId="998"/>
            <ac:spMk id="7" creationId="{AF467084-BD1B-2BEC-D1CB-919310EA2B0B}"/>
          </ac:spMkLst>
        </pc:spChg>
        <pc:spChg chg="add del mod">
          <ac:chgData name="Alfred Asterjadhi" userId="39de57b9-85c0-4fd1-aaac-8ca2b6560ad0" providerId="ADAL" clId="{8FF28A5A-B08D-403D-ABA9-118B65EDE462}" dt="2023-05-18T16:44:47.867" v="1404"/>
          <ac:spMkLst>
            <pc:docMk/>
            <pc:sldMk cId="1668111930" sldId="998"/>
            <ac:spMk id="8" creationId="{49C5FBA7-9E64-69E0-A82A-68E4AA684698}"/>
          </ac:spMkLst>
        </pc:spChg>
        <pc:spChg chg="add del mod">
          <ac:chgData name="Alfred Asterjadhi" userId="39de57b9-85c0-4fd1-aaac-8ca2b6560ad0" providerId="ADAL" clId="{8FF28A5A-B08D-403D-ABA9-118B65EDE462}" dt="2023-05-18T16:44:47.867" v="1404"/>
          <ac:spMkLst>
            <pc:docMk/>
            <pc:sldMk cId="1668111930" sldId="998"/>
            <ac:spMk id="9" creationId="{DC239328-EF9C-B855-617D-A56267725A15}"/>
          </ac:spMkLst>
        </pc:spChg>
        <pc:spChg chg="add del mod">
          <ac:chgData name="Alfred Asterjadhi" userId="39de57b9-85c0-4fd1-aaac-8ca2b6560ad0" providerId="ADAL" clId="{8FF28A5A-B08D-403D-ABA9-118B65EDE462}" dt="2023-05-18T16:44:47.867" v="1404"/>
          <ac:spMkLst>
            <pc:docMk/>
            <pc:sldMk cId="1668111930" sldId="998"/>
            <ac:spMk id="10" creationId="{1F76E806-DDBB-B164-83FC-076837F2DCFF}"/>
          </ac:spMkLst>
        </pc:spChg>
        <pc:spChg chg="add del mod">
          <ac:chgData name="Alfred Asterjadhi" userId="39de57b9-85c0-4fd1-aaac-8ca2b6560ad0" providerId="ADAL" clId="{8FF28A5A-B08D-403D-ABA9-118B65EDE462}" dt="2023-05-18T16:44:47.867" v="1404"/>
          <ac:spMkLst>
            <pc:docMk/>
            <pc:sldMk cId="1668111930" sldId="998"/>
            <ac:spMk id="11" creationId="{74C1A399-B35C-CAEB-FB7A-3032E88524C4}"/>
          </ac:spMkLst>
        </pc:spChg>
      </pc:sldChg>
      <pc:sldMasterChg chg="modSp mod">
        <pc:chgData name="Alfred Asterjadhi" userId="39de57b9-85c0-4fd1-aaac-8ca2b6560ad0" providerId="ADAL" clId="{8FF28A5A-B08D-403D-ABA9-118B65EDE462}" dt="2023-05-18T16:52:28.459" v="1670" actId="6549"/>
        <pc:sldMasterMkLst>
          <pc:docMk/>
          <pc:sldMasterMk cId="0" sldId="2147483648"/>
        </pc:sldMasterMkLst>
        <pc:spChg chg="mod">
          <ac:chgData name="Alfred Asterjadhi" userId="39de57b9-85c0-4fd1-aaac-8ca2b6560ad0" providerId="ADAL" clId="{8FF28A5A-B08D-403D-ABA9-118B65EDE462}" dt="2023-05-18T16:52:28.459" v="167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1533D6B7-167F-4E21-BF52-233BF12DC618}"/>
    <pc:docChg chg="undo custSel addSld delSld modSld modMainMaster">
      <pc:chgData name="Alfred Asterjadhi" userId="39de57b9-85c0-4fd1-aaac-8ca2b6560ad0" providerId="ADAL" clId="{1533D6B7-167F-4E21-BF52-233BF12DC618}" dt="2023-06-05T17:00:46.396" v="668"/>
      <pc:docMkLst>
        <pc:docMk/>
      </pc:docMkLst>
      <pc:sldChg chg="addSp delSp modSp mod">
        <pc:chgData name="Alfred Asterjadhi" userId="39de57b9-85c0-4fd1-aaac-8ca2b6560ad0" providerId="ADAL" clId="{1533D6B7-167F-4E21-BF52-233BF12DC618}" dt="2023-06-05T14:20:49.261" v="48" actId="20577"/>
        <pc:sldMkLst>
          <pc:docMk/>
          <pc:sldMk cId="0" sldId="256"/>
        </pc:sldMkLst>
        <pc:spChg chg="add del">
          <ac:chgData name="Alfred Asterjadhi" userId="39de57b9-85c0-4fd1-aaac-8ca2b6560ad0" providerId="ADAL" clId="{1533D6B7-167F-4E21-BF52-233BF12DC618}" dt="2023-06-05T14:13:57.366" v="17" actId="22"/>
          <ac:spMkLst>
            <pc:docMk/>
            <pc:sldMk cId="0" sldId="256"/>
            <ac:spMk id="3" creationId="{E29B4417-8905-B9CD-D762-4F0AD53375DC}"/>
          </ac:spMkLst>
        </pc:spChg>
        <pc:spChg chg="add del mod">
          <ac:chgData name="Alfred Asterjadhi" userId="39de57b9-85c0-4fd1-aaac-8ca2b6560ad0" providerId="ADAL" clId="{1533D6B7-167F-4E21-BF52-233BF12DC618}" dt="2023-06-05T14:13:59.495" v="19"/>
          <ac:spMkLst>
            <pc:docMk/>
            <pc:sldMk cId="0" sldId="256"/>
            <ac:spMk id="6" creationId="{00000000-0000-0000-0000-000000000000}"/>
          </ac:spMkLst>
        </pc:spChg>
        <pc:spChg chg="mod">
          <ac:chgData name="Alfred Asterjadhi" userId="39de57b9-85c0-4fd1-aaac-8ca2b6560ad0" providerId="ADAL" clId="{1533D6B7-167F-4E21-BF52-233BF12DC618}" dt="2023-06-05T14:13:27.545" v="3" actId="20577"/>
          <ac:spMkLst>
            <pc:docMk/>
            <pc:sldMk cId="0" sldId="256"/>
            <ac:spMk id="3073" creationId="{00000000-0000-0000-0000-000000000000}"/>
          </ac:spMkLst>
        </pc:spChg>
        <pc:spChg chg="mod">
          <ac:chgData name="Alfred Asterjadhi" userId="39de57b9-85c0-4fd1-aaac-8ca2b6560ad0" providerId="ADAL" clId="{1533D6B7-167F-4E21-BF52-233BF12DC618}" dt="2023-06-05T14:20:49.261" v="48" actId="20577"/>
          <ac:spMkLst>
            <pc:docMk/>
            <pc:sldMk cId="0" sldId="256"/>
            <ac:spMk id="3074" creationId="{00000000-0000-0000-0000-000000000000}"/>
          </ac:spMkLst>
        </pc:spChg>
      </pc:sldChg>
      <pc:sldChg chg="modSp mod">
        <pc:chgData name="Alfred Asterjadhi" userId="39de57b9-85c0-4fd1-aaac-8ca2b6560ad0" providerId="ADAL" clId="{1533D6B7-167F-4E21-BF52-233BF12DC618}" dt="2023-06-05T14:21:22.825" v="84" actId="20577"/>
        <pc:sldMkLst>
          <pc:docMk/>
          <pc:sldMk cId="0" sldId="257"/>
        </pc:sldMkLst>
        <pc:spChg chg="mod">
          <ac:chgData name="Alfred Asterjadhi" userId="39de57b9-85c0-4fd1-aaac-8ca2b6560ad0" providerId="ADAL" clId="{1533D6B7-167F-4E21-BF52-233BF12DC618}" dt="2023-06-05T14:14:01.697" v="20"/>
          <ac:spMkLst>
            <pc:docMk/>
            <pc:sldMk cId="0" sldId="257"/>
            <ac:spMk id="7" creationId="{4565958B-DD30-4EE7-AF20-DC550898176B}"/>
          </ac:spMkLst>
        </pc:spChg>
        <pc:spChg chg="mod">
          <ac:chgData name="Alfred Asterjadhi" userId="39de57b9-85c0-4fd1-aaac-8ca2b6560ad0" providerId="ADAL" clId="{1533D6B7-167F-4E21-BF52-233BF12DC618}" dt="2023-06-05T14:21:22.825" v="84" actId="20577"/>
          <ac:spMkLst>
            <pc:docMk/>
            <pc:sldMk cId="0" sldId="257"/>
            <ac:spMk id="4098" creationId="{00000000-0000-0000-0000-000000000000}"/>
          </ac:spMkLst>
        </pc:spChg>
      </pc:sldChg>
      <pc:sldChg chg="modSp mod">
        <pc:chgData name="Alfred Asterjadhi" userId="39de57b9-85c0-4fd1-aaac-8ca2b6560ad0" providerId="ADAL" clId="{1533D6B7-167F-4E21-BF52-233BF12DC618}" dt="2023-06-05T14:14:05.229" v="22"/>
        <pc:sldMkLst>
          <pc:docMk/>
          <pc:sldMk cId="3254182675" sldId="258"/>
        </pc:sldMkLst>
        <pc:spChg chg="mod">
          <ac:chgData name="Alfred Asterjadhi" userId="39de57b9-85c0-4fd1-aaac-8ca2b6560ad0" providerId="ADAL" clId="{1533D6B7-167F-4E21-BF52-233BF12DC618}" dt="2023-06-05T14:14:05.229" v="22"/>
          <ac:spMkLst>
            <pc:docMk/>
            <pc:sldMk cId="3254182675" sldId="258"/>
            <ac:spMk id="7" creationId="{4F62ADF5-BC8B-4EF4-B4E8-C355611EECFF}"/>
          </ac:spMkLst>
        </pc:spChg>
      </pc:sldChg>
      <pc:sldChg chg="modSp mod">
        <pc:chgData name="Alfred Asterjadhi" userId="39de57b9-85c0-4fd1-aaac-8ca2b6560ad0" providerId="ADAL" clId="{1533D6B7-167F-4E21-BF52-233BF12DC618}" dt="2023-06-05T14:14:09.131" v="24"/>
        <pc:sldMkLst>
          <pc:docMk/>
          <pc:sldMk cId="3136880362" sldId="260"/>
        </pc:sldMkLst>
        <pc:spChg chg="mod">
          <ac:chgData name="Alfred Asterjadhi" userId="39de57b9-85c0-4fd1-aaac-8ca2b6560ad0" providerId="ADAL" clId="{1533D6B7-167F-4E21-BF52-233BF12DC618}" dt="2023-06-05T14:14:09.131" v="24"/>
          <ac:spMkLst>
            <pc:docMk/>
            <pc:sldMk cId="3136880362" sldId="260"/>
            <ac:spMk id="7" creationId="{733EE7F5-4D25-4915-8021-FD9EE23E2C32}"/>
          </ac:spMkLst>
        </pc:spChg>
      </pc:sldChg>
      <pc:sldChg chg="modSp mod">
        <pc:chgData name="Alfred Asterjadhi" userId="39de57b9-85c0-4fd1-aaac-8ca2b6560ad0" providerId="ADAL" clId="{1533D6B7-167F-4E21-BF52-233BF12DC618}" dt="2023-06-05T14:14:12.496" v="26"/>
        <pc:sldMkLst>
          <pc:docMk/>
          <pc:sldMk cId="1676196551" sldId="261"/>
        </pc:sldMkLst>
        <pc:spChg chg="mod">
          <ac:chgData name="Alfred Asterjadhi" userId="39de57b9-85c0-4fd1-aaac-8ca2b6560ad0" providerId="ADAL" clId="{1533D6B7-167F-4E21-BF52-233BF12DC618}" dt="2023-06-05T14:14:12.496" v="26"/>
          <ac:spMkLst>
            <pc:docMk/>
            <pc:sldMk cId="1676196551" sldId="261"/>
            <ac:spMk id="7" creationId="{0A0F1EBF-63A8-4C75-8DB7-0D8CD44D0896}"/>
          </ac:spMkLst>
        </pc:spChg>
      </pc:sldChg>
      <pc:sldChg chg="modSp mod">
        <pc:chgData name="Alfred Asterjadhi" userId="39de57b9-85c0-4fd1-aaac-8ca2b6560ad0" providerId="ADAL" clId="{1533D6B7-167F-4E21-BF52-233BF12DC618}" dt="2023-06-05T14:14:14.152" v="27"/>
        <pc:sldMkLst>
          <pc:docMk/>
          <pc:sldMk cId="2927177891" sldId="263"/>
        </pc:sldMkLst>
        <pc:spChg chg="mod">
          <ac:chgData name="Alfred Asterjadhi" userId="39de57b9-85c0-4fd1-aaac-8ca2b6560ad0" providerId="ADAL" clId="{1533D6B7-167F-4E21-BF52-233BF12DC618}" dt="2023-06-05T14:14:14.152" v="27"/>
          <ac:spMkLst>
            <pc:docMk/>
            <pc:sldMk cId="2927177891" sldId="263"/>
            <ac:spMk id="9" creationId="{4BB4CFD1-21C6-467E-AB6E-3577A473F86D}"/>
          </ac:spMkLst>
        </pc:spChg>
      </pc:sldChg>
      <pc:sldChg chg="modSp mod">
        <pc:chgData name="Alfred Asterjadhi" userId="39de57b9-85c0-4fd1-aaac-8ca2b6560ad0" providerId="ADAL" clId="{1533D6B7-167F-4E21-BF52-233BF12DC618}" dt="2023-06-05T14:14:15.941" v="28"/>
        <pc:sldMkLst>
          <pc:docMk/>
          <pc:sldMk cId="4277600907" sldId="264"/>
        </pc:sldMkLst>
        <pc:spChg chg="mod">
          <ac:chgData name="Alfred Asterjadhi" userId="39de57b9-85c0-4fd1-aaac-8ca2b6560ad0" providerId="ADAL" clId="{1533D6B7-167F-4E21-BF52-233BF12DC618}" dt="2023-06-05T14:14:15.941" v="28"/>
          <ac:spMkLst>
            <pc:docMk/>
            <pc:sldMk cId="4277600907" sldId="264"/>
            <ac:spMk id="8" creationId="{B2C4C695-AFB3-4956-B721-DB0805BA0685}"/>
          </ac:spMkLst>
        </pc:spChg>
      </pc:sldChg>
      <pc:sldChg chg="modSp mod">
        <pc:chgData name="Alfred Asterjadhi" userId="39de57b9-85c0-4fd1-aaac-8ca2b6560ad0" providerId="ADAL" clId="{1533D6B7-167F-4E21-BF52-233BF12DC618}" dt="2023-06-05T14:14:17.311" v="29"/>
        <pc:sldMkLst>
          <pc:docMk/>
          <pc:sldMk cId="2436815634" sldId="265"/>
        </pc:sldMkLst>
        <pc:spChg chg="mod">
          <ac:chgData name="Alfred Asterjadhi" userId="39de57b9-85c0-4fd1-aaac-8ca2b6560ad0" providerId="ADAL" clId="{1533D6B7-167F-4E21-BF52-233BF12DC618}" dt="2023-06-05T14:14:17.311" v="29"/>
          <ac:spMkLst>
            <pc:docMk/>
            <pc:sldMk cId="2436815634" sldId="265"/>
            <ac:spMk id="9" creationId="{535943CE-0A57-43F4-9844-46B4091CBC16}"/>
          </ac:spMkLst>
        </pc:spChg>
      </pc:sldChg>
      <pc:sldChg chg="modSp mod">
        <pc:chgData name="Alfred Asterjadhi" userId="39de57b9-85c0-4fd1-aaac-8ca2b6560ad0" providerId="ADAL" clId="{1533D6B7-167F-4E21-BF52-233BF12DC618}" dt="2023-06-05T14:14:18.565" v="30"/>
        <pc:sldMkLst>
          <pc:docMk/>
          <pc:sldMk cId="2400177835" sldId="266"/>
        </pc:sldMkLst>
        <pc:spChg chg="mod">
          <ac:chgData name="Alfred Asterjadhi" userId="39de57b9-85c0-4fd1-aaac-8ca2b6560ad0" providerId="ADAL" clId="{1533D6B7-167F-4E21-BF52-233BF12DC618}" dt="2023-06-05T14:14:18.565" v="30"/>
          <ac:spMkLst>
            <pc:docMk/>
            <pc:sldMk cId="2400177835" sldId="266"/>
            <ac:spMk id="8" creationId="{C5505616-1CE2-43B4-878B-31634EEB6CA7}"/>
          </ac:spMkLst>
        </pc:spChg>
      </pc:sldChg>
      <pc:sldChg chg="modSp mod">
        <pc:chgData name="Alfred Asterjadhi" userId="39de57b9-85c0-4fd1-aaac-8ca2b6560ad0" providerId="ADAL" clId="{1533D6B7-167F-4E21-BF52-233BF12DC618}" dt="2023-06-05T14:31:32.039" v="172" actId="20577"/>
        <pc:sldMkLst>
          <pc:docMk/>
          <pc:sldMk cId="132832093" sldId="267"/>
        </pc:sldMkLst>
        <pc:spChg chg="mod">
          <ac:chgData name="Alfred Asterjadhi" userId="39de57b9-85c0-4fd1-aaac-8ca2b6560ad0" providerId="ADAL" clId="{1533D6B7-167F-4E21-BF52-233BF12DC618}" dt="2023-06-05T14:31:32.039" v="172" actId="20577"/>
          <ac:spMkLst>
            <pc:docMk/>
            <pc:sldMk cId="132832093" sldId="267"/>
            <ac:spMk id="3" creationId="{00000000-0000-0000-0000-000000000000}"/>
          </ac:spMkLst>
        </pc:spChg>
        <pc:spChg chg="mod">
          <ac:chgData name="Alfred Asterjadhi" userId="39de57b9-85c0-4fd1-aaac-8ca2b6560ad0" providerId="ADAL" clId="{1533D6B7-167F-4E21-BF52-233BF12DC618}" dt="2023-06-05T14:14:26.267" v="35"/>
          <ac:spMkLst>
            <pc:docMk/>
            <pc:sldMk cId="132832093" sldId="267"/>
            <ac:spMk id="7" creationId="{C00CAC69-BF6D-4936-9CE0-D96F88ACD748}"/>
          </ac:spMkLst>
        </pc:spChg>
      </pc:sldChg>
      <pc:sldChg chg="modSp mod">
        <pc:chgData name="Alfred Asterjadhi" userId="39de57b9-85c0-4fd1-aaac-8ca2b6560ad0" providerId="ADAL" clId="{1533D6B7-167F-4E21-BF52-233BF12DC618}" dt="2023-06-05T16:41:47.595" v="218" actId="20577"/>
        <pc:sldMkLst>
          <pc:docMk/>
          <pc:sldMk cId="3976818858" sldId="269"/>
        </pc:sldMkLst>
        <pc:spChg chg="mod">
          <ac:chgData name="Alfred Asterjadhi" userId="39de57b9-85c0-4fd1-aaac-8ca2b6560ad0" providerId="ADAL" clId="{1533D6B7-167F-4E21-BF52-233BF12DC618}" dt="2023-06-05T14:14:29.925" v="37"/>
          <ac:spMkLst>
            <pc:docMk/>
            <pc:sldMk cId="3976818858" sldId="269"/>
            <ac:spMk id="6" creationId="{00000000-0000-0000-0000-000000000000}"/>
          </ac:spMkLst>
        </pc:spChg>
        <pc:graphicFrameChg chg="mod modGraphic">
          <ac:chgData name="Alfred Asterjadhi" userId="39de57b9-85c0-4fd1-aaac-8ca2b6560ad0" providerId="ADAL" clId="{1533D6B7-167F-4E21-BF52-233BF12DC618}" dt="2023-06-05T16:41:47.595" v="2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533D6B7-167F-4E21-BF52-233BF12DC618}" dt="2023-06-05T14:14:20.268" v="31"/>
        <pc:sldMkLst>
          <pc:docMk/>
          <pc:sldMk cId="3387863760" sldId="270"/>
        </pc:sldMkLst>
        <pc:spChg chg="mod">
          <ac:chgData name="Alfred Asterjadhi" userId="39de57b9-85c0-4fd1-aaac-8ca2b6560ad0" providerId="ADAL" clId="{1533D6B7-167F-4E21-BF52-233BF12DC618}" dt="2023-06-05T14:14:20.268" v="31"/>
          <ac:spMkLst>
            <pc:docMk/>
            <pc:sldMk cId="3387863760" sldId="270"/>
            <ac:spMk id="8" creationId="{B1C9D975-9B89-429E-A2AD-175C2CE0D83A}"/>
          </ac:spMkLst>
        </pc:spChg>
      </pc:sldChg>
      <pc:sldChg chg="modSp mod">
        <pc:chgData name="Alfred Asterjadhi" userId="39de57b9-85c0-4fd1-aaac-8ca2b6560ad0" providerId="ADAL" clId="{1533D6B7-167F-4E21-BF52-233BF12DC618}" dt="2023-06-05T16:41:01.804" v="202"/>
        <pc:sldMkLst>
          <pc:docMk/>
          <pc:sldMk cId="2243228416" sldId="299"/>
        </pc:sldMkLst>
        <pc:spChg chg="mod">
          <ac:chgData name="Alfred Asterjadhi" userId="39de57b9-85c0-4fd1-aaac-8ca2b6560ad0" providerId="ADAL" clId="{1533D6B7-167F-4E21-BF52-233BF12DC618}" dt="2023-06-05T14:39:38.902" v="200"/>
          <ac:spMkLst>
            <pc:docMk/>
            <pc:sldMk cId="2243228416" sldId="299"/>
            <ac:spMk id="3" creationId="{3857177C-4F12-41D1-AB93-6925069E5DB9}"/>
          </ac:spMkLst>
        </pc:spChg>
        <pc:spChg chg="mod">
          <ac:chgData name="Alfred Asterjadhi" userId="39de57b9-85c0-4fd1-aaac-8ca2b6560ad0" providerId="ADAL" clId="{1533D6B7-167F-4E21-BF52-233BF12DC618}" dt="2023-06-05T14:14:28.297" v="36"/>
          <ac:spMkLst>
            <pc:docMk/>
            <pc:sldMk cId="2243228416" sldId="299"/>
            <ac:spMk id="8" creationId="{ADA0A8BA-AA59-4AB6-9BD0-89E3B2E275F5}"/>
          </ac:spMkLst>
        </pc:spChg>
        <pc:spChg chg="mod">
          <ac:chgData name="Alfred Asterjadhi" userId="39de57b9-85c0-4fd1-aaac-8ca2b6560ad0" providerId="ADAL" clId="{1533D6B7-167F-4E21-BF52-233BF12DC618}" dt="2023-06-05T16:41:01.804" v="202"/>
          <ac:spMkLst>
            <pc:docMk/>
            <pc:sldMk cId="2243228416" sldId="299"/>
            <ac:spMk id="17" creationId="{442A1050-6527-4B2E-A943-E125D6B48B52}"/>
          </ac:spMkLst>
        </pc:spChg>
      </pc:sldChg>
      <pc:sldChg chg="modSp mod">
        <pc:chgData name="Alfred Asterjadhi" userId="39de57b9-85c0-4fd1-aaac-8ca2b6560ad0" providerId="ADAL" clId="{1533D6B7-167F-4E21-BF52-233BF12DC618}" dt="2023-06-05T17:00:04.089" v="664"/>
        <pc:sldMkLst>
          <pc:docMk/>
          <pc:sldMk cId="1677969607" sldId="323"/>
        </pc:sldMkLst>
        <pc:spChg chg="mod">
          <ac:chgData name="Alfred Asterjadhi" userId="39de57b9-85c0-4fd1-aaac-8ca2b6560ad0" providerId="ADAL" clId="{1533D6B7-167F-4E21-BF52-233BF12DC618}" dt="2023-06-05T17:00:04.089" v="664"/>
          <ac:spMkLst>
            <pc:docMk/>
            <pc:sldMk cId="1677969607" sldId="323"/>
            <ac:spMk id="7" creationId="{247ADCDE-7164-400D-8B27-4BAED4FE7810}"/>
          </ac:spMkLst>
        </pc:spChg>
      </pc:sldChg>
      <pc:sldChg chg="modSp mod">
        <pc:chgData name="Alfred Asterjadhi" userId="39de57b9-85c0-4fd1-aaac-8ca2b6560ad0" providerId="ADAL" clId="{1533D6B7-167F-4E21-BF52-233BF12DC618}" dt="2023-06-05T14:22:44.757" v="114" actId="20577"/>
        <pc:sldMkLst>
          <pc:docMk/>
          <pc:sldMk cId="1908471061" sldId="328"/>
        </pc:sldMkLst>
        <pc:spChg chg="mod">
          <ac:chgData name="Alfred Asterjadhi" userId="39de57b9-85c0-4fd1-aaac-8ca2b6560ad0" providerId="ADAL" clId="{1533D6B7-167F-4E21-BF52-233BF12DC618}" dt="2023-06-05T14:22:44.757" v="114" actId="20577"/>
          <ac:spMkLst>
            <pc:docMk/>
            <pc:sldMk cId="1908471061" sldId="328"/>
            <ac:spMk id="3" creationId="{3EF9BE80-D462-4B64-8448-3B553445EDCF}"/>
          </ac:spMkLst>
        </pc:spChg>
        <pc:spChg chg="mod">
          <ac:chgData name="Alfred Asterjadhi" userId="39de57b9-85c0-4fd1-aaac-8ca2b6560ad0" providerId="ADAL" clId="{1533D6B7-167F-4E21-BF52-233BF12DC618}" dt="2023-06-05T14:14:10.866" v="25"/>
          <ac:spMkLst>
            <pc:docMk/>
            <pc:sldMk cId="1908471061" sldId="328"/>
            <ac:spMk id="6" creationId="{FCA6EDD1-4720-45B9-8B18-08C7AF47C492}"/>
          </ac:spMkLst>
        </pc:spChg>
      </pc:sldChg>
      <pc:sldChg chg="modSp mod">
        <pc:chgData name="Alfred Asterjadhi" userId="39de57b9-85c0-4fd1-aaac-8ca2b6560ad0" providerId="ADAL" clId="{1533D6B7-167F-4E21-BF52-233BF12DC618}" dt="2023-06-05T14:14:21.797" v="32"/>
        <pc:sldMkLst>
          <pc:docMk/>
          <pc:sldMk cId="15571502" sldId="330"/>
        </pc:sldMkLst>
        <pc:spChg chg="mod">
          <ac:chgData name="Alfred Asterjadhi" userId="39de57b9-85c0-4fd1-aaac-8ca2b6560ad0" providerId="ADAL" clId="{1533D6B7-167F-4E21-BF52-233BF12DC618}" dt="2023-06-05T14:14:21.797" v="32"/>
          <ac:spMkLst>
            <pc:docMk/>
            <pc:sldMk cId="15571502" sldId="330"/>
            <ac:spMk id="6" creationId="{5C48BDE3-7807-417F-A4F1-5356D38590CA}"/>
          </ac:spMkLst>
        </pc:spChg>
      </pc:sldChg>
      <pc:sldChg chg="modSp mod">
        <pc:chgData name="Alfred Asterjadhi" userId="39de57b9-85c0-4fd1-aaac-8ca2b6560ad0" providerId="ADAL" clId="{1533D6B7-167F-4E21-BF52-233BF12DC618}" dt="2023-06-05T14:14:23.266" v="33"/>
        <pc:sldMkLst>
          <pc:docMk/>
          <pc:sldMk cId="3200711991" sldId="331"/>
        </pc:sldMkLst>
        <pc:spChg chg="mod">
          <ac:chgData name="Alfred Asterjadhi" userId="39de57b9-85c0-4fd1-aaac-8ca2b6560ad0" providerId="ADAL" clId="{1533D6B7-167F-4E21-BF52-233BF12DC618}" dt="2023-06-05T14:14:23.266" v="33"/>
          <ac:spMkLst>
            <pc:docMk/>
            <pc:sldMk cId="3200711991" sldId="331"/>
            <ac:spMk id="6" creationId="{C3BF5992-FFFD-4B64-900D-0590BA3C03CE}"/>
          </ac:spMkLst>
        </pc:spChg>
      </pc:sldChg>
      <pc:sldChg chg="modSp mod">
        <pc:chgData name="Alfred Asterjadhi" userId="39de57b9-85c0-4fd1-aaac-8ca2b6560ad0" providerId="ADAL" clId="{1533D6B7-167F-4E21-BF52-233BF12DC618}" dt="2023-06-05T14:14:24.771" v="34"/>
        <pc:sldMkLst>
          <pc:docMk/>
          <pc:sldMk cId="2409609221" sldId="332"/>
        </pc:sldMkLst>
        <pc:spChg chg="mod">
          <ac:chgData name="Alfred Asterjadhi" userId="39de57b9-85c0-4fd1-aaac-8ca2b6560ad0" providerId="ADAL" clId="{1533D6B7-167F-4E21-BF52-233BF12DC618}" dt="2023-06-05T14:14:24.771" v="34"/>
          <ac:spMkLst>
            <pc:docMk/>
            <pc:sldMk cId="2409609221" sldId="332"/>
            <ac:spMk id="6" creationId="{2B4D6F20-084B-4EE9-AD6D-290838010348}"/>
          </ac:spMkLst>
        </pc:spChg>
      </pc:sldChg>
      <pc:sldChg chg="modSp mod">
        <pc:chgData name="Alfred Asterjadhi" userId="39de57b9-85c0-4fd1-aaac-8ca2b6560ad0" providerId="ADAL" clId="{1533D6B7-167F-4E21-BF52-233BF12DC618}" dt="2023-06-05T14:22:07.608" v="99" actId="20577"/>
        <pc:sldMkLst>
          <pc:docMk/>
          <pc:sldMk cId="3843208451" sldId="333"/>
        </pc:sldMkLst>
        <pc:spChg chg="mod">
          <ac:chgData name="Alfred Asterjadhi" userId="39de57b9-85c0-4fd1-aaac-8ca2b6560ad0" providerId="ADAL" clId="{1533D6B7-167F-4E21-BF52-233BF12DC618}" dt="2023-06-05T14:22:07.608" v="99" actId="20577"/>
          <ac:spMkLst>
            <pc:docMk/>
            <pc:sldMk cId="3843208451" sldId="333"/>
            <ac:spMk id="3" creationId="{918D7AE7-F661-4AD4-9210-88B6E5699ED9}"/>
          </ac:spMkLst>
        </pc:spChg>
        <pc:spChg chg="mod">
          <ac:chgData name="Alfred Asterjadhi" userId="39de57b9-85c0-4fd1-aaac-8ca2b6560ad0" providerId="ADAL" clId="{1533D6B7-167F-4E21-BF52-233BF12DC618}" dt="2023-06-05T14:14:03.273" v="21"/>
          <ac:spMkLst>
            <pc:docMk/>
            <pc:sldMk cId="3843208451" sldId="333"/>
            <ac:spMk id="6" creationId="{A8221584-6364-48AC-B1C3-833137C81726}"/>
          </ac:spMkLst>
        </pc:spChg>
      </pc:sldChg>
      <pc:sldChg chg="modSp mod">
        <pc:chgData name="Alfred Asterjadhi" userId="39de57b9-85c0-4fd1-aaac-8ca2b6560ad0" providerId="ADAL" clId="{1533D6B7-167F-4E21-BF52-233BF12DC618}" dt="2023-06-05T14:14:07.454" v="23"/>
        <pc:sldMkLst>
          <pc:docMk/>
          <pc:sldMk cId="3977221359" sldId="340"/>
        </pc:sldMkLst>
        <pc:spChg chg="mod">
          <ac:chgData name="Alfred Asterjadhi" userId="39de57b9-85c0-4fd1-aaac-8ca2b6560ad0" providerId="ADAL" clId="{1533D6B7-167F-4E21-BF52-233BF12DC618}" dt="2023-06-05T14:14:07.454" v="23"/>
          <ac:spMkLst>
            <pc:docMk/>
            <pc:sldMk cId="3977221359" sldId="340"/>
            <ac:spMk id="6" creationId="{BC264D22-EE96-4B0F-90AA-B4358FF19246}"/>
          </ac:spMkLst>
        </pc:spChg>
      </pc:sldChg>
      <pc:sldChg chg="modSp mod">
        <pc:chgData name="Alfred Asterjadhi" userId="39de57b9-85c0-4fd1-aaac-8ca2b6560ad0" providerId="ADAL" clId="{1533D6B7-167F-4E21-BF52-233BF12DC618}" dt="2023-06-05T16:49:56.415" v="377" actId="20577"/>
        <pc:sldMkLst>
          <pc:docMk/>
          <pc:sldMk cId="1766754893" sldId="346"/>
        </pc:sldMkLst>
        <pc:spChg chg="mod">
          <ac:chgData name="Alfred Asterjadhi" userId="39de57b9-85c0-4fd1-aaac-8ca2b6560ad0" providerId="ADAL" clId="{1533D6B7-167F-4E21-BF52-233BF12DC618}" dt="2023-06-05T16:46:24.695" v="287" actId="13926"/>
          <ac:spMkLst>
            <pc:docMk/>
            <pc:sldMk cId="1766754893" sldId="346"/>
            <ac:spMk id="2" creationId="{4B5F0D0E-8BB7-48AB-9160-728B8B3399A2}"/>
          </ac:spMkLst>
        </pc:spChg>
        <pc:spChg chg="mod">
          <ac:chgData name="Alfred Asterjadhi" userId="39de57b9-85c0-4fd1-aaac-8ca2b6560ad0" providerId="ADAL" clId="{1533D6B7-167F-4E21-BF52-233BF12DC618}" dt="2023-06-05T16:47:22.925" v="333" actId="20577"/>
          <ac:spMkLst>
            <pc:docMk/>
            <pc:sldMk cId="1766754893" sldId="346"/>
            <ac:spMk id="3" creationId="{DFB0BA47-D7B6-4F95-932E-A7AA615BC440}"/>
          </ac:spMkLst>
        </pc:spChg>
        <pc:spChg chg="mod">
          <ac:chgData name="Alfred Asterjadhi" userId="39de57b9-85c0-4fd1-aaac-8ca2b6560ad0" providerId="ADAL" clId="{1533D6B7-167F-4E21-BF52-233BF12DC618}" dt="2023-06-05T16:49:56.415" v="377" actId="20577"/>
          <ac:spMkLst>
            <pc:docMk/>
            <pc:sldMk cId="1766754893" sldId="346"/>
            <ac:spMk id="6" creationId="{974B2026-97FB-40D2-8F22-7E6D319B4EA2}"/>
          </ac:spMkLst>
        </pc:spChg>
      </pc:sldChg>
      <pc:sldChg chg="modSp mod">
        <pc:chgData name="Alfred Asterjadhi" userId="39de57b9-85c0-4fd1-aaac-8ca2b6560ad0" providerId="ADAL" clId="{1533D6B7-167F-4E21-BF52-233BF12DC618}" dt="2023-06-05T16:59:33.664" v="659" actId="20577"/>
        <pc:sldMkLst>
          <pc:docMk/>
          <pc:sldMk cId="3930036297" sldId="356"/>
        </pc:sldMkLst>
        <pc:spChg chg="mod">
          <ac:chgData name="Alfred Asterjadhi" userId="39de57b9-85c0-4fd1-aaac-8ca2b6560ad0" providerId="ADAL" clId="{1533D6B7-167F-4E21-BF52-233BF12DC618}" dt="2023-06-05T16:56:31.543" v="560" actId="13926"/>
          <ac:spMkLst>
            <pc:docMk/>
            <pc:sldMk cId="3930036297" sldId="356"/>
            <ac:spMk id="2" creationId="{4B5F0D0E-8BB7-48AB-9160-728B8B3399A2}"/>
          </ac:spMkLst>
        </pc:spChg>
        <pc:spChg chg="mod">
          <ac:chgData name="Alfred Asterjadhi" userId="39de57b9-85c0-4fd1-aaac-8ca2b6560ad0" providerId="ADAL" clId="{1533D6B7-167F-4E21-BF52-233BF12DC618}" dt="2023-06-05T16:59:33.664" v="659" actId="20577"/>
          <ac:spMkLst>
            <pc:docMk/>
            <pc:sldMk cId="3930036297" sldId="356"/>
            <ac:spMk id="3" creationId="{DFB0BA47-D7B6-4F95-932E-A7AA615BC440}"/>
          </ac:spMkLst>
        </pc:spChg>
        <pc:spChg chg="mod">
          <ac:chgData name="Alfred Asterjadhi" userId="39de57b9-85c0-4fd1-aaac-8ca2b6560ad0" providerId="ADAL" clId="{1533D6B7-167F-4E21-BF52-233BF12DC618}" dt="2023-06-05T16:56:28.782" v="559" actId="20577"/>
          <ac:spMkLst>
            <pc:docMk/>
            <pc:sldMk cId="3930036297" sldId="356"/>
            <ac:spMk id="6" creationId="{974B2026-97FB-40D2-8F22-7E6D319B4EA2}"/>
          </ac:spMkLst>
        </pc:spChg>
      </pc:sldChg>
      <pc:sldChg chg="modSp mod">
        <pc:chgData name="Alfred Asterjadhi" userId="39de57b9-85c0-4fd1-aaac-8ca2b6560ad0" providerId="ADAL" clId="{1533D6B7-167F-4E21-BF52-233BF12DC618}" dt="2023-06-05T16:59:48.530" v="660"/>
        <pc:sldMkLst>
          <pc:docMk/>
          <pc:sldMk cId="3576977642" sldId="362"/>
        </pc:sldMkLst>
        <pc:spChg chg="mod">
          <ac:chgData name="Alfred Asterjadhi" userId="39de57b9-85c0-4fd1-aaac-8ca2b6560ad0" providerId="ADAL" clId="{1533D6B7-167F-4E21-BF52-233BF12DC618}" dt="2023-06-05T16:58:18.217" v="619" actId="20577"/>
          <ac:spMkLst>
            <pc:docMk/>
            <pc:sldMk cId="3576977642" sldId="362"/>
            <ac:spMk id="2" creationId="{0EAF4D72-7EB5-22A3-403A-E095C87E6E26}"/>
          </ac:spMkLst>
        </pc:spChg>
        <pc:spChg chg="mod">
          <ac:chgData name="Alfred Asterjadhi" userId="39de57b9-85c0-4fd1-aaac-8ca2b6560ad0" providerId="ADAL" clId="{1533D6B7-167F-4E21-BF52-233BF12DC618}" dt="2023-06-05T16:59:48.530" v="660"/>
          <ac:spMkLst>
            <pc:docMk/>
            <pc:sldMk cId="3576977642" sldId="362"/>
            <ac:spMk id="6" creationId="{3DD21102-AAEB-13F6-15EC-3CBBC04B5637}"/>
          </ac:spMkLst>
        </pc:spChg>
        <pc:spChg chg="mod">
          <ac:chgData name="Alfred Asterjadhi" userId="39de57b9-85c0-4fd1-aaac-8ca2b6560ad0" providerId="ADAL" clId="{1533D6B7-167F-4E21-BF52-233BF12DC618}" dt="2023-06-05T16:58:20.926" v="622" actId="20577"/>
          <ac:spMkLst>
            <pc:docMk/>
            <pc:sldMk cId="3576977642" sldId="362"/>
            <ac:spMk id="16" creationId="{CA1A1623-65F8-E7F3-860B-98677C489FFA}"/>
          </ac:spMkLst>
        </pc:spChg>
      </pc:sldChg>
      <pc:sldChg chg="addSp delSp modSp mod">
        <pc:chgData name="Alfred Asterjadhi" userId="39de57b9-85c0-4fd1-aaac-8ca2b6560ad0" providerId="ADAL" clId="{1533D6B7-167F-4E21-BF52-233BF12DC618}" dt="2023-06-05T16:44:36.057" v="250"/>
        <pc:sldMkLst>
          <pc:docMk/>
          <pc:sldMk cId="2875004496" sldId="364"/>
        </pc:sldMkLst>
        <pc:spChg chg="mod">
          <ac:chgData name="Alfred Asterjadhi" userId="39de57b9-85c0-4fd1-aaac-8ca2b6560ad0" providerId="ADAL" clId="{1533D6B7-167F-4E21-BF52-233BF12DC618}" dt="2023-06-05T14:14:34.139" v="40"/>
          <ac:spMkLst>
            <pc:docMk/>
            <pc:sldMk cId="2875004496" sldId="364"/>
            <ac:spMk id="3" creationId="{D20906E0-F900-4991-83B1-675F5B67FA2D}"/>
          </ac:spMkLst>
        </pc:spChg>
        <pc:spChg chg="add del">
          <ac:chgData name="Alfred Asterjadhi" userId="39de57b9-85c0-4fd1-aaac-8ca2b6560ad0" providerId="ADAL" clId="{1533D6B7-167F-4E21-BF52-233BF12DC618}" dt="2023-06-05T16:44:18.148" v="241" actId="22"/>
          <ac:spMkLst>
            <pc:docMk/>
            <pc:sldMk cId="2875004496" sldId="364"/>
            <ac:spMk id="8" creationId="{E6D8FCAE-C8E6-DB89-0DE3-FC34FC618AE3}"/>
          </ac:spMkLst>
        </pc:spChg>
        <pc:graphicFrameChg chg="del">
          <ac:chgData name="Alfred Asterjadhi" userId="39de57b9-85c0-4fd1-aaac-8ca2b6560ad0" providerId="ADAL" clId="{1533D6B7-167F-4E21-BF52-233BF12DC618}" dt="2023-06-05T16:44:16.706" v="239" actId="478"/>
          <ac:graphicFrameMkLst>
            <pc:docMk/>
            <pc:sldMk cId="2875004496" sldId="364"/>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4:36.057" v="250"/>
          <ac:graphicFrameMkLst>
            <pc:docMk/>
            <pc:sldMk cId="2875004496" sldId="364"/>
            <ac:graphicFrameMk id="9" creationId="{AA5336CB-873D-64D2-6A97-0EB14F84177A}"/>
          </ac:graphicFrameMkLst>
        </pc:graphicFrameChg>
      </pc:sldChg>
      <pc:sldChg chg="delSp modSp mod">
        <pc:chgData name="Alfred Asterjadhi" userId="39de57b9-85c0-4fd1-aaac-8ca2b6560ad0" providerId="ADAL" clId="{1533D6B7-167F-4E21-BF52-233BF12DC618}" dt="2023-06-05T16:50:03.936" v="390" actId="20577"/>
        <pc:sldMkLst>
          <pc:docMk/>
          <pc:sldMk cId="1843331871" sldId="365"/>
        </pc:sldMkLst>
        <pc:spChg chg="mod">
          <ac:chgData name="Alfred Asterjadhi" userId="39de57b9-85c0-4fd1-aaac-8ca2b6560ad0" providerId="ADAL" clId="{1533D6B7-167F-4E21-BF52-233BF12DC618}" dt="2023-06-05T16:47:57.723" v="352" actId="20577"/>
          <ac:spMkLst>
            <pc:docMk/>
            <pc:sldMk cId="1843331871" sldId="365"/>
            <ac:spMk id="2" creationId="{0753DF19-5604-D757-CF21-A9FC2116E8DC}"/>
          </ac:spMkLst>
        </pc:spChg>
        <pc:spChg chg="mod">
          <ac:chgData name="Alfred Asterjadhi" userId="39de57b9-85c0-4fd1-aaac-8ca2b6560ad0" providerId="ADAL" clId="{1533D6B7-167F-4E21-BF52-233BF12DC618}" dt="2023-06-05T16:50:03.936" v="390" actId="20577"/>
          <ac:spMkLst>
            <pc:docMk/>
            <pc:sldMk cId="1843331871" sldId="365"/>
            <ac:spMk id="6" creationId="{6ACA49CE-D01F-5C62-094F-BCB7174FDE18}"/>
          </ac:spMkLst>
        </pc:spChg>
        <pc:spChg chg="mod">
          <ac:chgData name="Alfred Asterjadhi" userId="39de57b9-85c0-4fd1-aaac-8ca2b6560ad0" providerId="ADAL" clId="{1533D6B7-167F-4E21-BF52-233BF12DC618}" dt="2023-06-05T16:48:32.343" v="369" actId="207"/>
          <ac:spMkLst>
            <pc:docMk/>
            <pc:sldMk cId="1843331871" sldId="365"/>
            <ac:spMk id="25" creationId="{DEEFA1CA-22CD-79BC-A375-F798D55F5E83}"/>
          </ac:spMkLst>
        </pc:spChg>
        <pc:grpChg chg="del">
          <ac:chgData name="Alfred Asterjadhi" userId="39de57b9-85c0-4fd1-aaac-8ca2b6560ad0" providerId="ADAL" clId="{1533D6B7-167F-4E21-BF52-233BF12DC618}" dt="2023-06-05T16:48:35.966" v="370" actId="478"/>
          <ac:grpSpMkLst>
            <pc:docMk/>
            <pc:sldMk cId="1843331871" sldId="365"/>
            <ac:grpSpMk id="3" creationId="{DF0C0642-461B-9525-0BD4-9E2A35A729F7}"/>
          </ac:grpSpMkLst>
        </pc:grpChg>
        <pc:picChg chg="del">
          <ac:chgData name="Alfred Asterjadhi" userId="39de57b9-85c0-4fd1-aaac-8ca2b6560ad0" providerId="ADAL" clId="{1533D6B7-167F-4E21-BF52-233BF12DC618}" dt="2023-06-05T16:48:37.051" v="371" actId="478"/>
          <ac:picMkLst>
            <pc:docMk/>
            <pc:sldMk cId="1843331871" sldId="365"/>
            <ac:picMk id="17" creationId="{4F1FA7BC-1D5D-AEC9-D17B-94144990471B}"/>
          </ac:picMkLst>
        </pc:picChg>
      </pc:sldChg>
      <pc:sldChg chg="delSp modSp mod">
        <pc:chgData name="Alfred Asterjadhi" userId="39de57b9-85c0-4fd1-aaac-8ca2b6560ad0" providerId="ADAL" clId="{1533D6B7-167F-4E21-BF52-233BF12DC618}" dt="2023-06-05T16:58:11.279" v="610" actId="478"/>
        <pc:sldMkLst>
          <pc:docMk/>
          <pc:sldMk cId="3759718192" sldId="368"/>
        </pc:sldMkLst>
        <pc:spChg chg="mod">
          <ac:chgData name="Alfred Asterjadhi" userId="39de57b9-85c0-4fd1-aaac-8ca2b6560ad0" providerId="ADAL" clId="{1533D6B7-167F-4E21-BF52-233BF12DC618}" dt="2023-06-05T16:58:02.607" v="604" actId="20577"/>
          <ac:spMkLst>
            <pc:docMk/>
            <pc:sldMk cId="3759718192" sldId="368"/>
            <ac:spMk id="3" creationId="{73382C34-84F1-F2DE-C5D9-E1296FE55B90}"/>
          </ac:spMkLst>
        </pc:spChg>
        <pc:spChg chg="mod">
          <ac:chgData name="Alfred Asterjadhi" userId="39de57b9-85c0-4fd1-aaac-8ca2b6560ad0" providerId="ADAL" clId="{1533D6B7-167F-4E21-BF52-233BF12DC618}" dt="2023-06-05T16:58:07.498" v="608" actId="20577"/>
          <ac:spMkLst>
            <pc:docMk/>
            <pc:sldMk cId="3759718192" sldId="368"/>
            <ac:spMk id="6" creationId="{C87C5A54-FD99-467B-5FA7-FA5027B55B0B}"/>
          </ac:spMkLst>
        </pc:spChg>
        <pc:picChg chg="del">
          <ac:chgData name="Alfred Asterjadhi" userId="39de57b9-85c0-4fd1-aaac-8ca2b6560ad0" providerId="ADAL" clId="{1533D6B7-167F-4E21-BF52-233BF12DC618}" dt="2023-06-05T16:58:11.279" v="610" actId="478"/>
          <ac:picMkLst>
            <pc:docMk/>
            <pc:sldMk cId="3759718192" sldId="368"/>
            <ac:picMk id="10" creationId="{D2A8574D-EB03-4A54-D15D-8E741D913AF7}"/>
          </ac:picMkLst>
        </pc:picChg>
        <pc:picChg chg="del">
          <ac:chgData name="Alfred Asterjadhi" userId="39de57b9-85c0-4fd1-aaac-8ca2b6560ad0" providerId="ADAL" clId="{1533D6B7-167F-4E21-BF52-233BF12DC618}" dt="2023-06-05T16:58:09.686" v="609" actId="478"/>
          <ac:picMkLst>
            <pc:docMk/>
            <pc:sldMk cId="3759718192" sldId="368"/>
            <ac:picMk id="23" creationId="{9DD5E796-2763-A596-BE5E-1100D0556277}"/>
          </ac:picMkLst>
        </pc:picChg>
      </pc:sldChg>
      <pc:sldChg chg="modSp mod">
        <pc:chgData name="Alfred Asterjadhi" userId="39de57b9-85c0-4fd1-aaac-8ca2b6560ad0" providerId="ADAL" clId="{1533D6B7-167F-4E21-BF52-233BF12DC618}" dt="2023-06-05T17:00:46.396" v="668"/>
        <pc:sldMkLst>
          <pc:docMk/>
          <pc:sldMk cId="3049755149" sldId="371"/>
        </pc:sldMkLst>
        <pc:spChg chg="mod">
          <ac:chgData name="Alfred Asterjadhi" userId="39de57b9-85c0-4fd1-aaac-8ca2b6560ad0" providerId="ADAL" clId="{1533D6B7-167F-4E21-BF52-233BF12DC618}" dt="2023-06-05T16:50:14.348" v="391" actId="20577"/>
          <ac:spMkLst>
            <pc:docMk/>
            <pc:sldMk cId="3049755149" sldId="371"/>
            <ac:spMk id="2" creationId="{4B5F0D0E-8BB7-48AB-9160-728B8B3399A2}"/>
          </ac:spMkLst>
        </pc:spChg>
        <pc:spChg chg="mod">
          <ac:chgData name="Alfred Asterjadhi" userId="39de57b9-85c0-4fd1-aaac-8ca2b6560ad0" providerId="ADAL" clId="{1533D6B7-167F-4E21-BF52-233BF12DC618}" dt="2023-06-05T16:50:29.484" v="422" actId="20577"/>
          <ac:spMkLst>
            <pc:docMk/>
            <pc:sldMk cId="3049755149" sldId="371"/>
            <ac:spMk id="3" creationId="{DFB0BA47-D7B6-4F95-932E-A7AA615BC440}"/>
          </ac:spMkLst>
        </pc:spChg>
        <pc:spChg chg="mod">
          <ac:chgData name="Alfred Asterjadhi" userId="39de57b9-85c0-4fd1-aaac-8ca2b6560ad0" providerId="ADAL" clId="{1533D6B7-167F-4E21-BF52-233BF12DC618}" dt="2023-06-05T17:00:46.396" v="668"/>
          <ac:spMkLst>
            <pc:docMk/>
            <pc:sldMk cId="3049755149" sldId="371"/>
            <ac:spMk id="6" creationId="{974B2026-97FB-40D2-8F22-7E6D319B4EA2}"/>
          </ac:spMkLst>
        </pc:spChg>
      </pc:sldChg>
      <pc:sldChg chg="modSp mod">
        <pc:chgData name="Alfred Asterjadhi" userId="39de57b9-85c0-4fd1-aaac-8ca2b6560ad0" providerId="ADAL" clId="{1533D6B7-167F-4E21-BF52-233BF12DC618}" dt="2023-06-05T16:59:55.096" v="662"/>
        <pc:sldMkLst>
          <pc:docMk/>
          <pc:sldMk cId="1847581084" sldId="375"/>
        </pc:sldMkLst>
        <pc:spChg chg="mod">
          <ac:chgData name="Alfred Asterjadhi" userId="39de57b9-85c0-4fd1-aaac-8ca2b6560ad0" providerId="ADAL" clId="{1533D6B7-167F-4E21-BF52-233BF12DC618}" dt="2023-06-05T16:59:55.096" v="662"/>
          <ac:spMkLst>
            <pc:docMk/>
            <pc:sldMk cId="1847581084" sldId="375"/>
            <ac:spMk id="6" creationId="{29CFE1A9-332B-2B06-C330-B9EB4742F3D1}"/>
          </ac:spMkLst>
        </pc:spChg>
        <pc:spChg chg="mod">
          <ac:chgData name="Alfred Asterjadhi" userId="39de57b9-85c0-4fd1-aaac-8ca2b6560ad0" providerId="ADAL" clId="{1533D6B7-167F-4E21-BF52-233BF12DC618}" dt="2023-06-05T16:58:31.506" v="627" actId="20577"/>
          <ac:spMkLst>
            <pc:docMk/>
            <pc:sldMk cId="1847581084" sldId="375"/>
            <ac:spMk id="10" creationId="{11C67F6B-1097-0DF1-0451-CBF17C2CE23A}"/>
          </ac:spMkLst>
        </pc:spChg>
      </pc:sldChg>
      <pc:sldChg chg="modSp mod">
        <pc:chgData name="Alfred Asterjadhi" userId="39de57b9-85c0-4fd1-aaac-8ca2b6560ad0" providerId="ADAL" clId="{1533D6B7-167F-4E21-BF52-233BF12DC618}" dt="2023-06-05T16:44:06.936" v="238"/>
        <pc:sldMkLst>
          <pc:docMk/>
          <pc:sldMk cId="2696761607" sldId="393"/>
        </pc:sldMkLst>
        <pc:spChg chg="mod">
          <ac:chgData name="Alfred Asterjadhi" userId="39de57b9-85c0-4fd1-aaac-8ca2b6560ad0" providerId="ADAL" clId="{1533D6B7-167F-4E21-BF52-233BF12DC618}" dt="2023-06-05T14:14:31.315" v="38"/>
          <ac:spMkLst>
            <pc:docMk/>
            <pc:sldMk cId="2696761607" sldId="393"/>
            <ac:spMk id="3" creationId="{D20906E0-F900-4991-83B1-675F5B67FA2D}"/>
          </ac:spMkLst>
        </pc:spChg>
        <pc:graphicFrameChg chg="mod modGraphic">
          <ac:chgData name="Alfred Asterjadhi" userId="39de57b9-85c0-4fd1-aaac-8ca2b6560ad0" providerId="ADAL" clId="{1533D6B7-167F-4E21-BF52-233BF12DC618}" dt="2023-06-05T16:44:06.936" v="238"/>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1533D6B7-167F-4E21-BF52-233BF12DC618}" dt="2023-06-05T16:46:12.062" v="282" actId="47"/>
        <pc:sldMkLst>
          <pc:docMk/>
          <pc:sldMk cId="1616804006" sldId="394"/>
        </pc:sldMkLst>
        <pc:spChg chg="mod">
          <ac:chgData name="Alfred Asterjadhi" userId="39de57b9-85c0-4fd1-aaac-8ca2b6560ad0" providerId="ADAL" clId="{1533D6B7-167F-4E21-BF52-233BF12DC618}" dt="2023-06-05T14:14:36.785" v="42"/>
          <ac:spMkLst>
            <pc:docMk/>
            <pc:sldMk cId="1616804006" sldId="394"/>
            <ac:spMk id="3" creationId="{D20906E0-F900-4991-83B1-675F5B67FA2D}"/>
          </ac:spMkLst>
        </pc:spChg>
      </pc:sldChg>
      <pc:sldChg chg="modSp mod">
        <pc:chgData name="Alfred Asterjadhi" userId="39de57b9-85c0-4fd1-aaac-8ca2b6560ad0" providerId="ADAL" clId="{1533D6B7-167F-4E21-BF52-233BF12DC618}" dt="2023-06-05T17:00:26.605" v="665"/>
        <pc:sldMkLst>
          <pc:docMk/>
          <pc:sldMk cId="917226829" sldId="396"/>
        </pc:sldMkLst>
        <pc:spChg chg="mod">
          <ac:chgData name="Alfred Asterjadhi" userId="39de57b9-85c0-4fd1-aaac-8ca2b6560ad0" providerId="ADAL" clId="{1533D6B7-167F-4E21-BF52-233BF12DC618}" dt="2023-06-05T16:53:11.697" v="514" actId="13926"/>
          <ac:spMkLst>
            <pc:docMk/>
            <pc:sldMk cId="917226829" sldId="396"/>
            <ac:spMk id="2" creationId="{4B5F0D0E-8BB7-48AB-9160-728B8B3399A2}"/>
          </ac:spMkLst>
        </pc:spChg>
        <pc:spChg chg="mod">
          <ac:chgData name="Alfred Asterjadhi" userId="39de57b9-85c0-4fd1-aaac-8ca2b6560ad0" providerId="ADAL" clId="{1533D6B7-167F-4E21-BF52-233BF12DC618}" dt="2023-06-05T16:53:22.689" v="517" actId="20577"/>
          <ac:spMkLst>
            <pc:docMk/>
            <pc:sldMk cId="917226829" sldId="396"/>
            <ac:spMk id="3" creationId="{DFB0BA47-D7B6-4F95-932E-A7AA615BC440}"/>
          </ac:spMkLst>
        </pc:spChg>
        <pc:spChg chg="mod">
          <ac:chgData name="Alfred Asterjadhi" userId="39de57b9-85c0-4fd1-aaac-8ca2b6560ad0" providerId="ADAL" clId="{1533D6B7-167F-4E21-BF52-233BF12DC618}" dt="2023-06-05T17:00:26.605" v="665"/>
          <ac:spMkLst>
            <pc:docMk/>
            <pc:sldMk cId="917226829" sldId="396"/>
            <ac:spMk id="6" creationId="{974B2026-97FB-40D2-8F22-7E6D319B4EA2}"/>
          </ac:spMkLst>
        </pc:spChg>
      </pc:sldChg>
      <pc:sldChg chg="modSp mod">
        <pc:chgData name="Alfred Asterjadhi" userId="39de57b9-85c0-4fd1-aaac-8ca2b6560ad0" providerId="ADAL" clId="{1533D6B7-167F-4E21-BF52-233BF12DC618}" dt="2023-06-05T16:55:35.464" v="531" actId="20577"/>
        <pc:sldMkLst>
          <pc:docMk/>
          <pc:sldMk cId="3614762288" sldId="400"/>
        </pc:sldMkLst>
        <pc:spChg chg="mod">
          <ac:chgData name="Alfred Asterjadhi" userId="39de57b9-85c0-4fd1-aaac-8ca2b6560ad0" providerId="ADAL" clId="{1533D6B7-167F-4E21-BF52-233BF12DC618}" dt="2023-06-05T16:55:23.220" v="523" actId="13926"/>
          <ac:spMkLst>
            <pc:docMk/>
            <pc:sldMk cId="3614762288" sldId="400"/>
            <ac:spMk id="2" creationId="{4B5F0D0E-8BB7-48AB-9160-728B8B3399A2}"/>
          </ac:spMkLst>
        </pc:spChg>
        <pc:spChg chg="mod">
          <ac:chgData name="Alfred Asterjadhi" userId="39de57b9-85c0-4fd1-aaac-8ca2b6560ad0" providerId="ADAL" clId="{1533D6B7-167F-4E21-BF52-233BF12DC618}" dt="2023-06-05T16:55:35.464" v="531" actId="20577"/>
          <ac:spMkLst>
            <pc:docMk/>
            <pc:sldMk cId="3614762288" sldId="400"/>
            <ac:spMk id="3" creationId="{DFB0BA47-D7B6-4F95-932E-A7AA615BC440}"/>
          </ac:spMkLst>
        </pc:spChg>
        <pc:spChg chg="mod">
          <ac:chgData name="Alfred Asterjadhi" userId="39de57b9-85c0-4fd1-aaac-8ca2b6560ad0" providerId="ADAL" clId="{1533D6B7-167F-4E21-BF52-233BF12DC618}" dt="2023-06-05T16:55:26.154" v="530" actId="20577"/>
          <ac:spMkLst>
            <pc:docMk/>
            <pc:sldMk cId="3614762288" sldId="400"/>
            <ac:spMk id="6" creationId="{974B2026-97FB-40D2-8F22-7E6D319B4EA2}"/>
          </ac:spMkLst>
        </pc:spChg>
      </pc:sldChg>
      <pc:sldChg chg="modSp del mod">
        <pc:chgData name="Alfred Asterjadhi" userId="39de57b9-85c0-4fd1-aaac-8ca2b6560ad0" providerId="ADAL" clId="{1533D6B7-167F-4E21-BF52-233BF12DC618}" dt="2023-06-05T16:44:39.876" v="251" actId="47"/>
        <pc:sldMkLst>
          <pc:docMk/>
          <pc:sldMk cId="1345008357" sldId="401"/>
        </pc:sldMkLst>
        <pc:spChg chg="mod">
          <ac:chgData name="Alfred Asterjadhi" userId="39de57b9-85c0-4fd1-aaac-8ca2b6560ad0" providerId="ADAL" clId="{1533D6B7-167F-4E21-BF52-233BF12DC618}" dt="2023-06-05T14:14:35.301" v="41"/>
          <ac:spMkLst>
            <pc:docMk/>
            <pc:sldMk cId="1345008357" sldId="401"/>
            <ac:spMk id="3" creationId="{D20906E0-F900-4991-83B1-675F5B67FA2D}"/>
          </ac:spMkLst>
        </pc:spChg>
      </pc:sldChg>
      <pc:sldChg chg="modSp mod">
        <pc:chgData name="Alfred Asterjadhi" userId="39de57b9-85c0-4fd1-aaac-8ca2b6560ad0" providerId="ADAL" clId="{1533D6B7-167F-4E21-BF52-233BF12DC618}" dt="2023-06-05T17:00:00.635" v="663"/>
        <pc:sldMkLst>
          <pc:docMk/>
          <pc:sldMk cId="3530745078" sldId="981"/>
        </pc:sldMkLst>
        <pc:spChg chg="mod">
          <ac:chgData name="Alfred Asterjadhi" userId="39de57b9-85c0-4fd1-aaac-8ca2b6560ad0" providerId="ADAL" clId="{1533D6B7-167F-4E21-BF52-233BF12DC618}" dt="2023-06-05T16:58:38.644" v="628" actId="20577"/>
          <ac:spMkLst>
            <pc:docMk/>
            <pc:sldMk cId="3530745078" sldId="981"/>
            <ac:spMk id="2" creationId="{20E3891B-0184-8954-2DBD-835C4D4ECBED}"/>
          </ac:spMkLst>
        </pc:spChg>
        <pc:spChg chg="mod">
          <ac:chgData name="Alfred Asterjadhi" userId="39de57b9-85c0-4fd1-aaac-8ca2b6560ad0" providerId="ADAL" clId="{1533D6B7-167F-4E21-BF52-233BF12DC618}" dt="2023-06-05T16:59:07.816" v="650" actId="115"/>
          <ac:spMkLst>
            <pc:docMk/>
            <pc:sldMk cId="3530745078" sldId="981"/>
            <ac:spMk id="3" creationId="{A8A8918D-AD35-E6A1-C2CF-82B199C2169E}"/>
          </ac:spMkLst>
        </pc:spChg>
        <pc:spChg chg="mod">
          <ac:chgData name="Alfred Asterjadhi" userId="39de57b9-85c0-4fd1-aaac-8ca2b6560ad0" providerId="ADAL" clId="{1533D6B7-167F-4E21-BF52-233BF12DC618}" dt="2023-06-05T17:00:00.635" v="663"/>
          <ac:spMkLst>
            <pc:docMk/>
            <pc:sldMk cId="3530745078" sldId="981"/>
            <ac:spMk id="6" creationId="{5B730E83-9DC1-A5C8-2ED5-67E59F091639}"/>
          </ac:spMkLst>
        </pc:spChg>
      </pc:sldChg>
      <pc:sldChg chg="modSp del mod">
        <pc:chgData name="Alfred Asterjadhi" userId="39de57b9-85c0-4fd1-aaac-8ca2b6560ad0" providerId="ADAL" clId="{1533D6B7-167F-4E21-BF52-233BF12DC618}" dt="2023-06-05T16:46:13.872" v="283" actId="47"/>
        <pc:sldMkLst>
          <pc:docMk/>
          <pc:sldMk cId="900443605" sldId="982"/>
        </pc:sldMkLst>
        <pc:spChg chg="mod">
          <ac:chgData name="Alfred Asterjadhi" userId="39de57b9-85c0-4fd1-aaac-8ca2b6560ad0" providerId="ADAL" clId="{1533D6B7-167F-4E21-BF52-233BF12DC618}" dt="2023-06-05T14:14:38.162" v="43"/>
          <ac:spMkLst>
            <pc:docMk/>
            <pc:sldMk cId="900443605" sldId="982"/>
            <ac:spMk id="3" creationId="{D20906E0-F900-4991-83B1-675F5B67FA2D}"/>
          </ac:spMkLst>
        </pc:spChg>
      </pc:sldChg>
      <pc:sldChg chg="del">
        <pc:chgData name="Alfred Asterjadhi" userId="39de57b9-85c0-4fd1-aaac-8ca2b6560ad0" providerId="ADAL" clId="{1533D6B7-167F-4E21-BF52-233BF12DC618}" dt="2023-06-05T16:46:15.229" v="284" actId="47"/>
        <pc:sldMkLst>
          <pc:docMk/>
          <pc:sldMk cId="517202520" sldId="983"/>
        </pc:sldMkLst>
      </pc:sldChg>
      <pc:sldChg chg="del">
        <pc:chgData name="Alfred Asterjadhi" userId="39de57b9-85c0-4fd1-aaac-8ca2b6560ad0" providerId="ADAL" clId="{1533D6B7-167F-4E21-BF52-233BF12DC618}" dt="2023-06-05T16:46:17.236" v="285" actId="47"/>
        <pc:sldMkLst>
          <pc:docMk/>
          <pc:sldMk cId="1847678110" sldId="984"/>
        </pc:sldMkLst>
      </pc:sldChg>
      <pc:sldChg chg="del">
        <pc:chgData name="Alfred Asterjadhi" userId="39de57b9-85c0-4fd1-aaac-8ca2b6560ad0" providerId="ADAL" clId="{1533D6B7-167F-4E21-BF52-233BF12DC618}" dt="2023-06-05T16:46:19.572" v="286" actId="47"/>
        <pc:sldMkLst>
          <pc:docMk/>
          <pc:sldMk cId="2988653792" sldId="985"/>
        </pc:sldMkLst>
      </pc:sldChg>
      <pc:sldChg chg="del">
        <pc:chgData name="Alfred Asterjadhi" userId="39de57b9-85c0-4fd1-aaac-8ca2b6560ad0" providerId="ADAL" clId="{1533D6B7-167F-4E21-BF52-233BF12DC618}" dt="2023-06-05T16:50:41.717" v="423" actId="47"/>
        <pc:sldMkLst>
          <pc:docMk/>
          <pc:sldMk cId="505590070" sldId="986"/>
        </pc:sldMkLst>
      </pc:sldChg>
      <pc:sldChg chg="del">
        <pc:chgData name="Alfred Asterjadhi" userId="39de57b9-85c0-4fd1-aaac-8ca2b6560ad0" providerId="ADAL" clId="{1533D6B7-167F-4E21-BF52-233BF12DC618}" dt="2023-06-05T16:50:45.789" v="424" actId="47"/>
        <pc:sldMkLst>
          <pc:docMk/>
          <pc:sldMk cId="3253423641" sldId="987"/>
        </pc:sldMkLst>
      </pc:sldChg>
      <pc:sldChg chg="del">
        <pc:chgData name="Alfred Asterjadhi" userId="39de57b9-85c0-4fd1-aaac-8ca2b6560ad0" providerId="ADAL" clId="{1533D6B7-167F-4E21-BF52-233BF12DC618}" dt="2023-06-05T16:50:48.468" v="425" actId="47"/>
        <pc:sldMkLst>
          <pc:docMk/>
          <pc:sldMk cId="98822771" sldId="988"/>
        </pc:sldMkLst>
      </pc:sldChg>
      <pc:sldChg chg="modSp mod">
        <pc:chgData name="Alfred Asterjadhi" userId="39de57b9-85c0-4fd1-aaac-8ca2b6560ad0" providerId="ADAL" clId="{1533D6B7-167F-4E21-BF52-233BF12DC618}" dt="2023-06-05T16:51:56.855" v="475" actId="20577"/>
        <pc:sldMkLst>
          <pc:docMk/>
          <pc:sldMk cId="3577588007" sldId="989"/>
        </pc:sldMkLst>
        <pc:spChg chg="mod">
          <ac:chgData name="Alfred Asterjadhi" userId="39de57b9-85c0-4fd1-aaac-8ca2b6560ad0" providerId="ADAL" clId="{1533D6B7-167F-4E21-BF52-233BF12DC618}" dt="2023-06-05T16:51:41.160" v="465" actId="20577"/>
          <ac:spMkLst>
            <pc:docMk/>
            <pc:sldMk cId="3577588007" sldId="989"/>
            <ac:spMk id="2" creationId="{4B5F0D0E-8BB7-48AB-9160-728B8B3399A2}"/>
          </ac:spMkLst>
        </pc:spChg>
        <pc:spChg chg="mod">
          <ac:chgData name="Alfred Asterjadhi" userId="39de57b9-85c0-4fd1-aaac-8ca2b6560ad0" providerId="ADAL" clId="{1533D6B7-167F-4E21-BF52-233BF12DC618}" dt="2023-06-05T16:51:56.855" v="475" actId="20577"/>
          <ac:spMkLst>
            <pc:docMk/>
            <pc:sldMk cId="3577588007" sldId="989"/>
            <ac:spMk id="3" creationId="{DFB0BA47-D7B6-4F95-932E-A7AA615BC440}"/>
          </ac:spMkLst>
        </pc:spChg>
        <pc:spChg chg="mod">
          <ac:chgData name="Alfred Asterjadhi" userId="39de57b9-85c0-4fd1-aaac-8ca2b6560ad0" providerId="ADAL" clId="{1533D6B7-167F-4E21-BF52-233BF12DC618}" dt="2023-06-05T16:51:44.947" v="474" actId="20577"/>
          <ac:spMkLst>
            <pc:docMk/>
            <pc:sldMk cId="3577588007" sldId="989"/>
            <ac:spMk id="6" creationId="{974B2026-97FB-40D2-8F22-7E6D319B4EA2}"/>
          </ac:spMkLst>
        </pc:spChg>
      </pc:sldChg>
      <pc:sldChg chg="modSp mod">
        <pc:chgData name="Alfred Asterjadhi" userId="39de57b9-85c0-4fd1-aaac-8ca2b6560ad0" providerId="ADAL" clId="{1533D6B7-167F-4E21-BF52-233BF12DC618}" dt="2023-06-05T17:00:30.098" v="666"/>
        <pc:sldMkLst>
          <pc:docMk/>
          <pc:sldMk cId="1839324276" sldId="990"/>
        </pc:sldMkLst>
        <pc:spChg chg="mod">
          <ac:chgData name="Alfred Asterjadhi" userId="39de57b9-85c0-4fd1-aaac-8ca2b6560ad0" providerId="ADAL" clId="{1533D6B7-167F-4E21-BF52-233BF12DC618}" dt="2023-06-05T16:53:56.383" v="518" actId="13926"/>
          <ac:spMkLst>
            <pc:docMk/>
            <pc:sldMk cId="1839324276" sldId="990"/>
            <ac:spMk id="2" creationId="{4B5F0D0E-8BB7-48AB-9160-728B8B3399A2}"/>
          </ac:spMkLst>
        </pc:spChg>
        <pc:spChg chg="mod">
          <ac:chgData name="Alfred Asterjadhi" userId="39de57b9-85c0-4fd1-aaac-8ca2b6560ad0" providerId="ADAL" clId="{1533D6B7-167F-4E21-BF52-233BF12DC618}" dt="2023-06-05T16:53:59.538" v="519" actId="20577"/>
          <ac:spMkLst>
            <pc:docMk/>
            <pc:sldMk cId="1839324276" sldId="990"/>
            <ac:spMk id="3" creationId="{DFB0BA47-D7B6-4F95-932E-A7AA615BC440}"/>
          </ac:spMkLst>
        </pc:spChg>
        <pc:spChg chg="mod">
          <ac:chgData name="Alfred Asterjadhi" userId="39de57b9-85c0-4fd1-aaac-8ca2b6560ad0" providerId="ADAL" clId="{1533D6B7-167F-4E21-BF52-233BF12DC618}" dt="2023-06-05T17:00:30.098" v="666"/>
          <ac:spMkLst>
            <pc:docMk/>
            <pc:sldMk cId="1839324276" sldId="990"/>
            <ac:spMk id="6" creationId="{974B2026-97FB-40D2-8F22-7E6D319B4EA2}"/>
          </ac:spMkLst>
        </pc:spChg>
      </pc:sldChg>
      <pc:sldChg chg="modSp mod">
        <pc:chgData name="Alfred Asterjadhi" userId="39de57b9-85c0-4fd1-aaac-8ca2b6560ad0" providerId="ADAL" clId="{1533D6B7-167F-4E21-BF52-233BF12DC618}" dt="2023-06-05T17:00:34.912" v="667"/>
        <pc:sldMkLst>
          <pc:docMk/>
          <pc:sldMk cId="1898342874" sldId="991"/>
        </pc:sldMkLst>
        <pc:spChg chg="mod">
          <ac:chgData name="Alfred Asterjadhi" userId="39de57b9-85c0-4fd1-aaac-8ca2b6560ad0" providerId="ADAL" clId="{1533D6B7-167F-4E21-BF52-233BF12DC618}" dt="2023-06-05T16:54:08.762" v="521" actId="13926"/>
          <ac:spMkLst>
            <pc:docMk/>
            <pc:sldMk cId="1898342874" sldId="991"/>
            <ac:spMk id="2" creationId="{4B5F0D0E-8BB7-48AB-9160-728B8B3399A2}"/>
          </ac:spMkLst>
        </pc:spChg>
        <pc:spChg chg="mod">
          <ac:chgData name="Alfred Asterjadhi" userId="39de57b9-85c0-4fd1-aaac-8ca2b6560ad0" providerId="ADAL" clId="{1533D6B7-167F-4E21-BF52-233BF12DC618}" dt="2023-06-05T16:54:06.228" v="520" actId="20577"/>
          <ac:spMkLst>
            <pc:docMk/>
            <pc:sldMk cId="1898342874" sldId="991"/>
            <ac:spMk id="3" creationId="{DFB0BA47-D7B6-4F95-932E-A7AA615BC440}"/>
          </ac:spMkLst>
        </pc:spChg>
        <pc:spChg chg="mod">
          <ac:chgData name="Alfred Asterjadhi" userId="39de57b9-85c0-4fd1-aaac-8ca2b6560ad0" providerId="ADAL" clId="{1533D6B7-167F-4E21-BF52-233BF12DC618}" dt="2023-06-05T17:00:34.912" v="667"/>
          <ac:spMkLst>
            <pc:docMk/>
            <pc:sldMk cId="1898342874" sldId="991"/>
            <ac:spMk id="6" creationId="{974B2026-97FB-40D2-8F22-7E6D319B4EA2}"/>
          </ac:spMkLst>
        </pc:spChg>
      </pc:sldChg>
      <pc:sldChg chg="del">
        <pc:chgData name="Alfred Asterjadhi" userId="39de57b9-85c0-4fd1-aaac-8ca2b6560ad0" providerId="ADAL" clId="{1533D6B7-167F-4E21-BF52-233BF12DC618}" dt="2023-06-05T16:55:14.599" v="522" actId="47"/>
        <pc:sldMkLst>
          <pc:docMk/>
          <pc:sldMk cId="705428555" sldId="992"/>
        </pc:sldMkLst>
      </pc:sldChg>
      <pc:sldChg chg="modSp mod">
        <pc:chgData name="Alfred Asterjadhi" userId="39de57b9-85c0-4fd1-aaac-8ca2b6560ad0" providerId="ADAL" clId="{1533D6B7-167F-4E21-BF52-233BF12DC618}" dt="2023-06-05T16:56:21.027" v="552" actId="20577"/>
        <pc:sldMkLst>
          <pc:docMk/>
          <pc:sldMk cId="2409887836" sldId="994"/>
        </pc:sldMkLst>
        <pc:spChg chg="mod">
          <ac:chgData name="Alfred Asterjadhi" userId="39de57b9-85c0-4fd1-aaac-8ca2b6560ad0" providerId="ADAL" clId="{1533D6B7-167F-4E21-BF52-233BF12DC618}" dt="2023-06-05T16:56:16.578" v="545" actId="13926"/>
          <ac:spMkLst>
            <pc:docMk/>
            <pc:sldMk cId="2409887836" sldId="994"/>
            <ac:spMk id="2" creationId="{4B5F0D0E-8BB7-48AB-9160-728B8B3399A2}"/>
          </ac:spMkLst>
        </pc:spChg>
        <pc:spChg chg="mod">
          <ac:chgData name="Alfred Asterjadhi" userId="39de57b9-85c0-4fd1-aaac-8ca2b6560ad0" providerId="ADAL" clId="{1533D6B7-167F-4E21-BF52-233BF12DC618}" dt="2023-06-05T16:56:12.047" v="544" actId="20577"/>
          <ac:spMkLst>
            <pc:docMk/>
            <pc:sldMk cId="2409887836" sldId="994"/>
            <ac:spMk id="3" creationId="{DFB0BA47-D7B6-4F95-932E-A7AA615BC440}"/>
          </ac:spMkLst>
        </pc:spChg>
        <pc:spChg chg="mod">
          <ac:chgData name="Alfred Asterjadhi" userId="39de57b9-85c0-4fd1-aaac-8ca2b6560ad0" providerId="ADAL" clId="{1533D6B7-167F-4E21-BF52-233BF12DC618}" dt="2023-06-05T16:56:21.027" v="552" actId="20577"/>
          <ac:spMkLst>
            <pc:docMk/>
            <pc:sldMk cId="2409887836" sldId="994"/>
            <ac:spMk id="6" creationId="{974B2026-97FB-40D2-8F22-7E6D319B4EA2}"/>
          </ac:spMkLst>
        </pc:spChg>
      </pc:sldChg>
      <pc:sldChg chg="modSp mod">
        <pc:chgData name="Alfred Asterjadhi" userId="39de57b9-85c0-4fd1-aaac-8ca2b6560ad0" providerId="ADAL" clId="{1533D6B7-167F-4E21-BF52-233BF12DC618}" dt="2023-06-05T16:55:56.481" v="540" actId="20577"/>
        <pc:sldMkLst>
          <pc:docMk/>
          <pc:sldMk cId="3360543781" sldId="995"/>
        </pc:sldMkLst>
        <pc:spChg chg="mod">
          <ac:chgData name="Alfred Asterjadhi" userId="39de57b9-85c0-4fd1-aaac-8ca2b6560ad0" providerId="ADAL" clId="{1533D6B7-167F-4E21-BF52-233BF12DC618}" dt="2023-06-05T16:55:48.612" v="532" actId="13926"/>
          <ac:spMkLst>
            <pc:docMk/>
            <pc:sldMk cId="3360543781" sldId="995"/>
            <ac:spMk id="2" creationId="{4B5F0D0E-8BB7-48AB-9160-728B8B3399A2}"/>
          </ac:spMkLst>
        </pc:spChg>
        <pc:spChg chg="mod">
          <ac:chgData name="Alfred Asterjadhi" userId="39de57b9-85c0-4fd1-aaac-8ca2b6560ad0" providerId="ADAL" clId="{1533D6B7-167F-4E21-BF52-233BF12DC618}" dt="2023-06-05T16:55:50.977" v="533" actId="20577"/>
          <ac:spMkLst>
            <pc:docMk/>
            <pc:sldMk cId="3360543781" sldId="995"/>
            <ac:spMk id="3" creationId="{DFB0BA47-D7B6-4F95-932E-A7AA615BC440}"/>
          </ac:spMkLst>
        </pc:spChg>
        <pc:spChg chg="mod">
          <ac:chgData name="Alfred Asterjadhi" userId="39de57b9-85c0-4fd1-aaac-8ca2b6560ad0" providerId="ADAL" clId="{1533D6B7-167F-4E21-BF52-233BF12DC618}" dt="2023-06-05T16:55:56.481" v="540" actId="20577"/>
          <ac:spMkLst>
            <pc:docMk/>
            <pc:sldMk cId="3360543781" sldId="995"/>
            <ac:spMk id="6" creationId="{974B2026-97FB-40D2-8F22-7E6D319B4EA2}"/>
          </ac:spMkLst>
        </pc:spChg>
      </pc:sldChg>
      <pc:sldChg chg="addSp delSp modSp mod">
        <pc:chgData name="Alfred Asterjadhi" userId="39de57b9-85c0-4fd1-aaac-8ca2b6560ad0" providerId="ADAL" clId="{1533D6B7-167F-4E21-BF52-233BF12DC618}" dt="2023-06-05T16:43:59.271" v="237"/>
        <pc:sldMkLst>
          <pc:docMk/>
          <pc:sldMk cId="359597898" sldId="996"/>
        </pc:sldMkLst>
        <pc:spChg chg="mod">
          <ac:chgData name="Alfred Asterjadhi" userId="39de57b9-85c0-4fd1-aaac-8ca2b6560ad0" providerId="ADAL" clId="{1533D6B7-167F-4E21-BF52-233BF12DC618}" dt="2023-06-05T14:14:32.850" v="39"/>
          <ac:spMkLst>
            <pc:docMk/>
            <pc:sldMk cId="359597898" sldId="996"/>
            <ac:spMk id="3" creationId="{D20906E0-F900-4991-83B1-675F5B67FA2D}"/>
          </ac:spMkLst>
        </pc:spChg>
        <pc:graphicFrameChg chg="del">
          <ac:chgData name="Alfred Asterjadhi" userId="39de57b9-85c0-4fd1-aaac-8ca2b6560ad0" providerId="ADAL" clId="{1533D6B7-167F-4E21-BF52-233BF12DC618}" dt="2023-06-05T16:43:29.350" v="230" actId="478"/>
          <ac:graphicFrameMkLst>
            <pc:docMk/>
            <pc:sldMk cId="359597898" sldId="996"/>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3:59.271" v="237"/>
          <ac:graphicFrameMkLst>
            <pc:docMk/>
            <pc:sldMk cId="359597898" sldId="996"/>
            <ac:graphicFrameMk id="7" creationId="{38D19162-67A8-DBF7-91A0-1B285390B2E4}"/>
          </ac:graphicFrameMkLst>
        </pc:graphicFrameChg>
      </pc:sldChg>
      <pc:sldChg chg="addSp delSp modSp mod">
        <pc:chgData name="Alfred Asterjadhi" userId="39de57b9-85c0-4fd1-aaac-8ca2b6560ad0" providerId="ADAL" clId="{1533D6B7-167F-4E21-BF52-233BF12DC618}" dt="2023-06-05T16:59:52.079" v="661"/>
        <pc:sldMkLst>
          <pc:docMk/>
          <pc:sldMk cId="3140364693" sldId="997"/>
        </pc:sldMkLst>
        <pc:spChg chg="mod">
          <ac:chgData name="Alfred Asterjadhi" userId="39de57b9-85c0-4fd1-aaac-8ca2b6560ad0" providerId="ADAL" clId="{1533D6B7-167F-4E21-BF52-233BF12DC618}" dt="2023-06-05T16:59:52.079" v="661"/>
          <ac:spMkLst>
            <pc:docMk/>
            <pc:sldMk cId="3140364693" sldId="997"/>
            <ac:spMk id="6" creationId="{29CFE1A9-332B-2B06-C330-B9EB4742F3D1}"/>
          </ac:spMkLst>
        </pc:spChg>
        <pc:spChg chg="add mod">
          <ac:chgData name="Alfred Asterjadhi" userId="39de57b9-85c0-4fd1-aaac-8ca2b6560ad0" providerId="ADAL" clId="{1533D6B7-167F-4E21-BF52-233BF12DC618}" dt="2023-06-05T16:58:25.366" v="623" actId="478"/>
          <ac:spMkLst>
            <pc:docMk/>
            <pc:sldMk cId="3140364693" sldId="997"/>
            <ac:spMk id="7" creationId="{0310814A-1E2F-57F2-C9EF-3805BE6E5DAB}"/>
          </ac:spMkLst>
        </pc:spChg>
        <pc:spChg chg="del">
          <ac:chgData name="Alfred Asterjadhi" userId="39de57b9-85c0-4fd1-aaac-8ca2b6560ad0" providerId="ADAL" clId="{1533D6B7-167F-4E21-BF52-233BF12DC618}" dt="2023-06-05T16:58:25.366" v="623" actId="478"/>
          <ac:spMkLst>
            <pc:docMk/>
            <pc:sldMk cId="3140364693" sldId="997"/>
            <ac:spMk id="11" creationId="{E25872EE-E14B-2C9B-B930-D87E10CF78B0}"/>
          </ac:spMkLst>
        </pc:spChg>
      </pc:sldChg>
      <pc:sldChg chg="del">
        <pc:chgData name="Alfred Asterjadhi" userId="39de57b9-85c0-4fd1-aaac-8ca2b6560ad0" providerId="ADAL" clId="{1533D6B7-167F-4E21-BF52-233BF12DC618}" dt="2023-06-05T16:57:39.194" v="596" actId="47"/>
        <pc:sldMkLst>
          <pc:docMk/>
          <pc:sldMk cId="1668111930" sldId="998"/>
        </pc:sldMkLst>
      </pc:sldChg>
      <pc:sldChg chg="addSp delSp modSp add mod">
        <pc:chgData name="Alfred Asterjadhi" userId="39de57b9-85c0-4fd1-aaac-8ca2b6560ad0" providerId="ADAL" clId="{1533D6B7-167F-4E21-BF52-233BF12DC618}" dt="2023-06-05T16:45:09.529" v="256" actId="22"/>
        <pc:sldMkLst>
          <pc:docMk/>
          <pc:sldMk cId="839132781" sldId="999"/>
        </pc:sldMkLst>
        <pc:spChg chg="mod">
          <ac:chgData name="Alfred Asterjadhi" userId="39de57b9-85c0-4fd1-aaac-8ca2b6560ad0" providerId="ADAL" clId="{1533D6B7-167F-4E21-BF52-233BF12DC618}" dt="2023-06-05T16:44:48.041" v="254" actId="20577"/>
          <ac:spMkLst>
            <pc:docMk/>
            <pc:sldMk cId="839132781" sldId="999"/>
            <ac:spMk id="2" creationId="{F2762690-C15C-4839-B40F-0AF3A4D89457}"/>
          </ac:spMkLst>
        </pc:spChg>
        <pc:spChg chg="add del">
          <ac:chgData name="Alfred Asterjadhi" userId="39de57b9-85c0-4fd1-aaac-8ca2b6560ad0" providerId="ADAL" clId="{1533D6B7-167F-4E21-BF52-233BF12DC618}" dt="2023-06-05T16:45:09.529" v="256" actId="22"/>
          <ac:spMkLst>
            <pc:docMk/>
            <pc:sldMk cId="839132781" sldId="999"/>
            <ac:spMk id="7" creationId="{7406C172-178D-9151-19B8-D7537BC06988}"/>
          </ac:spMkLst>
        </pc:spChg>
      </pc:sldChg>
      <pc:sldChg chg="add del">
        <pc:chgData name="Alfred Asterjadhi" userId="39de57b9-85c0-4fd1-aaac-8ca2b6560ad0" providerId="ADAL" clId="{1533D6B7-167F-4E21-BF52-233BF12DC618}" dt="2023-06-05T16:46:10.205" v="281" actId="47"/>
        <pc:sldMkLst>
          <pc:docMk/>
          <pc:sldMk cId="2754480768" sldId="1000"/>
        </pc:sldMkLst>
      </pc:sldChg>
      <pc:sldChg chg="add del">
        <pc:chgData name="Alfred Asterjadhi" userId="39de57b9-85c0-4fd1-aaac-8ca2b6560ad0" providerId="ADAL" clId="{1533D6B7-167F-4E21-BF52-233BF12DC618}" dt="2023-06-05T16:46:08.617" v="280" actId="47"/>
        <pc:sldMkLst>
          <pc:docMk/>
          <pc:sldMk cId="46709641" sldId="1001"/>
        </pc:sldMkLst>
      </pc:sldChg>
      <pc:sldChg chg="modSp add mod">
        <pc:chgData name="Alfred Asterjadhi" userId="39de57b9-85c0-4fd1-aaac-8ca2b6560ad0" providerId="ADAL" clId="{1533D6B7-167F-4E21-BF52-233BF12DC618}" dt="2023-06-05T16:45:38.981" v="268"/>
        <pc:sldMkLst>
          <pc:docMk/>
          <pc:sldMk cId="3395387797" sldId="1002"/>
        </pc:sldMkLst>
        <pc:spChg chg="mod">
          <ac:chgData name="Alfred Asterjadhi" userId="39de57b9-85c0-4fd1-aaac-8ca2b6560ad0" providerId="ADAL" clId="{1533D6B7-167F-4E21-BF52-233BF12DC618}" dt="2023-06-05T16:45:29.183" v="264" actId="20577"/>
          <ac:spMkLst>
            <pc:docMk/>
            <pc:sldMk cId="3395387797" sldId="1002"/>
            <ac:spMk id="2" creationId="{F2762690-C15C-4839-B40F-0AF3A4D89457}"/>
          </ac:spMkLst>
        </pc:spChg>
        <pc:graphicFrameChg chg="mod modGraphic">
          <ac:chgData name="Alfred Asterjadhi" userId="39de57b9-85c0-4fd1-aaac-8ca2b6560ad0" providerId="ADAL" clId="{1533D6B7-167F-4E21-BF52-233BF12DC618}" dt="2023-06-05T16:45:38.981" v="268"/>
          <ac:graphicFrameMkLst>
            <pc:docMk/>
            <pc:sldMk cId="3395387797" sldId="1002"/>
            <ac:graphicFrameMk id="9" creationId="{AA5336CB-873D-64D2-6A97-0EB14F84177A}"/>
          </ac:graphicFrameMkLst>
        </pc:graphicFrameChg>
      </pc:sldChg>
      <pc:sldChg chg="modSp add mod">
        <pc:chgData name="Alfred Asterjadhi" userId="39de57b9-85c0-4fd1-aaac-8ca2b6560ad0" providerId="ADAL" clId="{1533D6B7-167F-4E21-BF52-233BF12DC618}" dt="2023-06-05T16:45:54.562" v="273" actId="20577"/>
        <pc:sldMkLst>
          <pc:docMk/>
          <pc:sldMk cId="3464470949" sldId="1003"/>
        </pc:sldMkLst>
        <pc:spChg chg="mod">
          <ac:chgData name="Alfred Asterjadhi" userId="39de57b9-85c0-4fd1-aaac-8ca2b6560ad0" providerId="ADAL" clId="{1533D6B7-167F-4E21-BF52-233BF12DC618}" dt="2023-06-05T16:45:54.562" v="273" actId="20577"/>
          <ac:spMkLst>
            <pc:docMk/>
            <pc:sldMk cId="3464470949" sldId="1003"/>
            <ac:spMk id="2" creationId="{F2762690-C15C-4839-B40F-0AF3A4D89457}"/>
          </ac:spMkLst>
        </pc:spChg>
      </pc:sldChg>
      <pc:sldChg chg="modSp add mod">
        <pc:chgData name="Alfred Asterjadhi" userId="39de57b9-85c0-4fd1-aaac-8ca2b6560ad0" providerId="ADAL" clId="{1533D6B7-167F-4E21-BF52-233BF12DC618}" dt="2023-06-05T16:45:58.974" v="277" actId="20577"/>
        <pc:sldMkLst>
          <pc:docMk/>
          <pc:sldMk cId="3389606792" sldId="1004"/>
        </pc:sldMkLst>
        <pc:spChg chg="mod">
          <ac:chgData name="Alfred Asterjadhi" userId="39de57b9-85c0-4fd1-aaac-8ca2b6560ad0" providerId="ADAL" clId="{1533D6B7-167F-4E21-BF52-233BF12DC618}" dt="2023-06-05T16:45:58.974" v="277" actId="20577"/>
          <ac:spMkLst>
            <pc:docMk/>
            <pc:sldMk cId="3389606792" sldId="1004"/>
            <ac:spMk id="2" creationId="{F2762690-C15C-4839-B40F-0AF3A4D89457}"/>
          </ac:spMkLst>
        </pc:spChg>
      </pc:sldChg>
      <pc:sldChg chg="modSp add mod">
        <pc:chgData name="Alfred Asterjadhi" userId="39de57b9-85c0-4fd1-aaac-8ca2b6560ad0" providerId="ADAL" clId="{1533D6B7-167F-4E21-BF52-233BF12DC618}" dt="2023-06-05T16:46:03.092" v="279" actId="20577"/>
        <pc:sldMkLst>
          <pc:docMk/>
          <pc:sldMk cId="3659630825" sldId="1005"/>
        </pc:sldMkLst>
        <pc:spChg chg="mod">
          <ac:chgData name="Alfred Asterjadhi" userId="39de57b9-85c0-4fd1-aaac-8ca2b6560ad0" providerId="ADAL" clId="{1533D6B7-167F-4E21-BF52-233BF12DC618}" dt="2023-06-05T16:46:03.092" v="279" actId="20577"/>
          <ac:spMkLst>
            <pc:docMk/>
            <pc:sldMk cId="3659630825" sldId="1005"/>
            <ac:spMk id="2" creationId="{F2762690-C15C-4839-B40F-0AF3A4D89457}"/>
          </ac:spMkLst>
        </pc:spChg>
      </pc:sldChg>
      <pc:sldChg chg="modSp add mod">
        <pc:chgData name="Alfred Asterjadhi" userId="39de57b9-85c0-4fd1-aaac-8ca2b6560ad0" providerId="ADAL" clId="{1533D6B7-167F-4E21-BF52-233BF12DC618}" dt="2023-06-05T16:51:25.767" v="462" actId="20577"/>
        <pc:sldMkLst>
          <pc:docMk/>
          <pc:sldMk cId="3233208257" sldId="1006"/>
        </pc:sldMkLst>
        <pc:spChg chg="mod">
          <ac:chgData name="Alfred Asterjadhi" userId="39de57b9-85c0-4fd1-aaac-8ca2b6560ad0" providerId="ADAL" clId="{1533D6B7-167F-4E21-BF52-233BF12DC618}" dt="2023-06-05T16:51:25.767" v="462" actId="20577"/>
          <ac:spMkLst>
            <pc:docMk/>
            <pc:sldMk cId="3233208257" sldId="1006"/>
            <ac:spMk id="2" creationId="{4B5F0D0E-8BB7-48AB-9160-728B8B3399A2}"/>
          </ac:spMkLst>
        </pc:spChg>
        <pc:spChg chg="mod">
          <ac:chgData name="Alfred Asterjadhi" userId="39de57b9-85c0-4fd1-aaac-8ca2b6560ad0" providerId="ADAL" clId="{1533D6B7-167F-4E21-BF52-233BF12DC618}" dt="2023-06-05T16:51:18.189" v="449" actId="20577"/>
          <ac:spMkLst>
            <pc:docMk/>
            <pc:sldMk cId="3233208257" sldId="1006"/>
            <ac:spMk id="3" creationId="{DFB0BA47-D7B6-4F95-932E-A7AA615BC440}"/>
          </ac:spMkLst>
        </pc:spChg>
        <pc:spChg chg="mod">
          <ac:chgData name="Alfred Asterjadhi" userId="39de57b9-85c0-4fd1-aaac-8ca2b6560ad0" providerId="ADAL" clId="{1533D6B7-167F-4E21-BF52-233BF12DC618}" dt="2023-06-05T16:51:05.715" v="434" actId="20577"/>
          <ac:spMkLst>
            <pc:docMk/>
            <pc:sldMk cId="3233208257" sldId="1006"/>
            <ac:spMk id="6" creationId="{974B2026-97FB-40D2-8F22-7E6D319B4EA2}"/>
          </ac:spMkLst>
        </pc:spChg>
      </pc:sldChg>
      <pc:sldChg chg="modSp add mod">
        <pc:chgData name="Alfred Asterjadhi" userId="39de57b9-85c0-4fd1-aaac-8ca2b6560ad0" providerId="ADAL" clId="{1533D6B7-167F-4E21-BF52-233BF12DC618}" dt="2023-06-05T16:52:37.590" v="503" actId="20577"/>
        <pc:sldMkLst>
          <pc:docMk/>
          <pc:sldMk cId="1774299147" sldId="1007"/>
        </pc:sldMkLst>
        <pc:spChg chg="mod">
          <ac:chgData name="Alfred Asterjadhi" userId="39de57b9-85c0-4fd1-aaac-8ca2b6560ad0" providerId="ADAL" clId="{1533D6B7-167F-4E21-BF52-233BF12DC618}" dt="2023-06-05T16:52:26.720" v="480" actId="20577"/>
          <ac:spMkLst>
            <pc:docMk/>
            <pc:sldMk cId="1774299147" sldId="1007"/>
            <ac:spMk id="2" creationId="{4B5F0D0E-8BB7-48AB-9160-728B8B3399A2}"/>
          </ac:spMkLst>
        </pc:spChg>
        <pc:spChg chg="mod">
          <ac:chgData name="Alfred Asterjadhi" userId="39de57b9-85c0-4fd1-aaac-8ca2b6560ad0" providerId="ADAL" clId="{1533D6B7-167F-4E21-BF52-233BF12DC618}" dt="2023-06-05T16:52:37.590" v="503" actId="20577"/>
          <ac:spMkLst>
            <pc:docMk/>
            <pc:sldMk cId="1774299147" sldId="1007"/>
            <ac:spMk id="3" creationId="{DFB0BA47-D7B6-4F95-932E-A7AA615BC440}"/>
          </ac:spMkLst>
        </pc:spChg>
        <pc:spChg chg="mod">
          <ac:chgData name="Alfred Asterjadhi" userId="39de57b9-85c0-4fd1-aaac-8ca2b6560ad0" providerId="ADAL" clId="{1533D6B7-167F-4E21-BF52-233BF12DC618}" dt="2023-06-05T16:52:30.440" v="487" actId="20577"/>
          <ac:spMkLst>
            <pc:docMk/>
            <pc:sldMk cId="1774299147" sldId="1007"/>
            <ac:spMk id="6" creationId="{974B2026-97FB-40D2-8F22-7E6D319B4EA2}"/>
          </ac:spMkLst>
        </pc:spChg>
      </pc:sldChg>
      <pc:sldChg chg="add del">
        <pc:chgData name="Alfred Asterjadhi" userId="39de57b9-85c0-4fd1-aaac-8ca2b6560ad0" providerId="ADAL" clId="{1533D6B7-167F-4E21-BF52-233BF12DC618}" dt="2023-06-05T16:52:11.988" v="477" actId="47"/>
        <pc:sldMkLst>
          <pc:docMk/>
          <pc:sldMk cId="4202624930" sldId="1007"/>
        </pc:sldMkLst>
      </pc:sldChg>
      <pc:sldChg chg="modSp add mod">
        <pc:chgData name="Alfred Asterjadhi" userId="39de57b9-85c0-4fd1-aaac-8ca2b6560ad0" providerId="ADAL" clId="{1533D6B7-167F-4E21-BF52-233BF12DC618}" dt="2023-06-05T16:52:57.257" v="513" actId="20577"/>
        <pc:sldMkLst>
          <pc:docMk/>
          <pc:sldMk cId="3645713950" sldId="1008"/>
        </pc:sldMkLst>
        <pc:spChg chg="mod">
          <ac:chgData name="Alfred Asterjadhi" userId="39de57b9-85c0-4fd1-aaac-8ca2b6560ad0" providerId="ADAL" clId="{1533D6B7-167F-4E21-BF52-233BF12DC618}" dt="2023-06-05T16:52:47.846" v="505" actId="13926"/>
          <ac:spMkLst>
            <pc:docMk/>
            <pc:sldMk cId="3645713950" sldId="1008"/>
            <ac:spMk id="2" creationId="{4B5F0D0E-8BB7-48AB-9160-728B8B3399A2}"/>
          </ac:spMkLst>
        </pc:spChg>
        <pc:spChg chg="mod">
          <ac:chgData name="Alfred Asterjadhi" userId="39de57b9-85c0-4fd1-aaac-8ca2b6560ad0" providerId="ADAL" clId="{1533D6B7-167F-4E21-BF52-233BF12DC618}" dt="2023-06-05T16:52:57.257" v="513" actId="20577"/>
          <ac:spMkLst>
            <pc:docMk/>
            <pc:sldMk cId="3645713950" sldId="1008"/>
            <ac:spMk id="3" creationId="{DFB0BA47-D7B6-4F95-932E-A7AA615BC440}"/>
          </ac:spMkLst>
        </pc:spChg>
        <pc:spChg chg="mod">
          <ac:chgData name="Alfred Asterjadhi" userId="39de57b9-85c0-4fd1-aaac-8ca2b6560ad0" providerId="ADAL" clId="{1533D6B7-167F-4E21-BF52-233BF12DC618}" dt="2023-06-05T16:52:54.483" v="512" actId="20577"/>
          <ac:spMkLst>
            <pc:docMk/>
            <pc:sldMk cId="3645713950" sldId="1008"/>
            <ac:spMk id="6" creationId="{974B2026-97FB-40D2-8F22-7E6D319B4EA2}"/>
          </ac:spMkLst>
        </pc:spChg>
      </pc:sldChg>
      <pc:sldMasterChg chg="modSp mod">
        <pc:chgData name="Alfred Asterjadhi" userId="39de57b9-85c0-4fd1-aaac-8ca2b6560ad0" providerId="ADAL" clId="{1533D6B7-167F-4E21-BF52-233BF12DC618}" dt="2023-06-05T14:13:48.251" v="14" actId="20577"/>
        <pc:sldMasterMkLst>
          <pc:docMk/>
          <pc:sldMasterMk cId="0" sldId="2147483648"/>
        </pc:sldMasterMkLst>
        <pc:spChg chg="mod">
          <ac:chgData name="Alfred Asterjadhi" userId="39de57b9-85c0-4fd1-aaac-8ca2b6560ad0" providerId="ADAL" clId="{1533D6B7-167F-4E21-BF52-233BF12DC618}" dt="2023-06-05T14:13:43.136" v="10" actId="20577"/>
          <ac:spMkLst>
            <pc:docMk/>
            <pc:sldMasterMk cId="0" sldId="2147483648"/>
            <ac:spMk id="10" creationId="{00000000-0000-0000-0000-000000000000}"/>
          </ac:spMkLst>
        </pc:spChg>
        <pc:spChg chg="mod">
          <ac:chgData name="Alfred Asterjadhi" userId="39de57b9-85c0-4fd1-aaac-8ca2b6560ad0" providerId="ADAL" clId="{1533D6B7-167F-4E21-BF52-233BF12DC618}" dt="2023-06-05T14:13:48.251" v="14" actId="20577"/>
          <ac:spMkLst>
            <pc:docMk/>
            <pc:sldMasterMk cId="0" sldId="2147483648"/>
            <ac:spMk id="1027"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344CF465-8DED-4E66-889E-6D32965E0F2E}"/>
    <pc:docChg chg="undo redo custSel addSld delSld modSld sldOrd modMainMaster">
      <pc:chgData name="Alfred Asterjadhi" userId="39de57b9-85c0-4fd1-aaac-8ca2b6560ad0" providerId="ADAL" clId="{344CF465-8DED-4E66-889E-6D32965E0F2E}" dt="2023-07-11T06:45:18.303" v="2720" actId="207"/>
      <pc:docMkLst>
        <pc:docMk/>
      </pc:docMkLst>
      <pc:sldChg chg="modSp mod">
        <pc:chgData name="Alfred Asterjadhi" userId="39de57b9-85c0-4fd1-aaac-8ca2b6560ad0" providerId="ADAL" clId="{344CF465-8DED-4E66-889E-6D32965E0F2E}" dt="2023-06-26T14:12:11.040" v="0"/>
        <pc:sldMkLst>
          <pc:docMk/>
          <pc:sldMk cId="3843208451" sldId="333"/>
        </pc:sldMkLst>
        <pc:spChg chg="mod">
          <ac:chgData name="Alfred Asterjadhi" userId="39de57b9-85c0-4fd1-aaac-8ca2b6560ad0" providerId="ADAL" clId="{344CF465-8DED-4E66-889E-6D32965E0F2E}" dt="2023-06-26T14:12:11.040" v="0"/>
          <ac:spMkLst>
            <pc:docMk/>
            <pc:sldMk cId="3843208451" sldId="333"/>
            <ac:spMk id="3" creationId="{918D7AE7-F661-4AD4-9210-88B6E5699ED9}"/>
          </ac:spMkLst>
        </pc:spChg>
      </pc:sldChg>
      <pc:sldChg chg="del">
        <pc:chgData name="Alfred Asterjadhi" userId="39de57b9-85c0-4fd1-aaac-8ca2b6560ad0" providerId="ADAL" clId="{344CF465-8DED-4E66-889E-6D32965E0F2E}" dt="2023-07-09T21:10:44.526" v="452" actId="47"/>
        <pc:sldMkLst>
          <pc:docMk/>
          <pc:sldMk cId="1766754893" sldId="346"/>
        </pc:sldMkLst>
      </pc:sldChg>
      <pc:sldChg chg="modSp mod">
        <pc:chgData name="Alfred Asterjadhi" userId="39de57b9-85c0-4fd1-aaac-8ca2b6560ad0" providerId="ADAL" clId="{344CF465-8DED-4E66-889E-6D32965E0F2E}" dt="2023-07-11T06:33:15.044" v="2617" actId="20577"/>
        <pc:sldMkLst>
          <pc:docMk/>
          <pc:sldMk cId="2875004496" sldId="364"/>
        </pc:sldMkLst>
        <pc:graphicFrameChg chg="mod modGraphic">
          <ac:chgData name="Alfred Asterjadhi" userId="39de57b9-85c0-4fd1-aaac-8ca2b6560ad0" providerId="ADAL" clId="{344CF465-8DED-4E66-889E-6D32965E0F2E}" dt="2023-07-11T06:33:15.044" v="2617" actId="20577"/>
          <ac:graphicFrameMkLst>
            <pc:docMk/>
            <pc:sldMk cId="2875004496" sldId="364"/>
            <ac:graphicFrameMk id="9" creationId="{AA5336CB-873D-64D2-6A97-0EB14F84177A}"/>
          </ac:graphicFrameMkLst>
        </pc:graphicFrameChg>
      </pc:sldChg>
      <pc:sldChg chg="addSp modSp mod ord">
        <pc:chgData name="Alfred Asterjadhi" userId="39de57b9-85c0-4fd1-aaac-8ca2b6560ad0" providerId="ADAL" clId="{344CF465-8DED-4E66-889E-6D32965E0F2E}" dt="2023-07-10T08:45:56.779" v="947" actId="404"/>
        <pc:sldMkLst>
          <pc:docMk/>
          <pc:sldMk cId="1843331871" sldId="365"/>
        </pc:sldMkLst>
        <pc:spChg chg="mod">
          <ac:chgData name="Alfred Asterjadhi" userId="39de57b9-85c0-4fd1-aaac-8ca2b6560ad0" providerId="ADAL" clId="{344CF465-8DED-4E66-889E-6D32965E0F2E}" dt="2023-07-10T08:45:10.896" v="887"/>
          <ac:spMkLst>
            <pc:docMk/>
            <pc:sldMk cId="1843331871" sldId="365"/>
            <ac:spMk id="7" creationId="{6F20BD83-288C-723A-B436-0CE389332450}"/>
          </ac:spMkLst>
        </pc:spChg>
        <pc:spChg chg="mod">
          <ac:chgData name="Alfred Asterjadhi" userId="39de57b9-85c0-4fd1-aaac-8ca2b6560ad0" providerId="ADAL" clId="{344CF465-8DED-4E66-889E-6D32965E0F2E}" dt="2023-07-10T08:45:10.896" v="887"/>
          <ac:spMkLst>
            <pc:docMk/>
            <pc:sldMk cId="1843331871" sldId="365"/>
            <ac:spMk id="8" creationId="{3A8BAEC7-A52D-5B24-C21E-B39CBC66F868}"/>
          </ac:spMkLst>
        </pc:spChg>
        <pc:spChg chg="mod">
          <ac:chgData name="Alfred Asterjadhi" userId="39de57b9-85c0-4fd1-aaac-8ca2b6560ad0" providerId="ADAL" clId="{344CF465-8DED-4E66-889E-6D32965E0F2E}" dt="2023-07-10T08:45:10.896" v="887"/>
          <ac:spMkLst>
            <pc:docMk/>
            <pc:sldMk cId="1843331871" sldId="365"/>
            <ac:spMk id="9" creationId="{6F2F51C4-6B99-97BE-43A8-A899C53D9477}"/>
          </ac:spMkLst>
        </pc:spChg>
        <pc:spChg chg="mod">
          <ac:chgData name="Alfred Asterjadhi" userId="39de57b9-85c0-4fd1-aaac-8ca2b6560ad0" providerId="ADAL" clId="{344CF465-8DED-4E66-889E-6D32965E0F2E}" dt="2023-07-10T08:45:10.896" v="887"/>
          <ac:spMkLst>
            <pc:docMk/>
            <pc:sldMk cId="1843331871" sldId="365"/>
            <ac:spMk id="10" creationId="{EC0DFACA-7879-8429-54C2-1FDBCE3424E8}"/>
          </ac:spMkLst>
        </pc:spChg>
        <pc:spChg chg="mod">
          <ac:chgData name="Alfred Asterjadhi" userId="39de57b9-85c0-4fd1-aaac-8ca2b6560ad0" providerId="ADAL" clId="{344CF465-8DED-4E66-889E-6D32965E0F2E}" dt="2023-07-10T08:45:10.896" v="887"/>
          <ac:spMkLst>
            <pc:docMk/>
            <pc:sldMk cId="1843331871" sldId="365"/>
            <ac:spMk id="11" creationId="{05009A2A-02C7-3042-FBAA-4C6A0971C916}"/>
          </ac:spMkLst>
        </pc:spChg>
        <pc:spChg chg="mod">
          <ac:chgData name="Alfred Asterjadhi" userId="39de57b9-85c0-4fd1-aaac-8ca2b6560ad0" providerId="ADAL" clId="{344CF465-8DED-4E66-889E-6D32965E0F2E}" dt="2023-07-10T08:45:10.896" v="887"/>
          <ac:spMkLst>
            <pc:docMk/>
            <pc:sldMk cId="1843331871" sldId="365"/>
            <ac:spMk id="12" creationId="{F19D3533-EAA7-7F84-08DE-C2F6B7E49D05}"/>
          </ac:spMkLst>
        </pc:spChg>
        <pc:spChg chg="mod">
          <ac:chgData name="Alfred Asterjadhi" userId="39de57b9-85c0-4fd1-aaac-8ca2b6560ad0" providerId="ADAL" clId="{344CF465-8DED-4E66-889E-6D32965E0F2E}" dt="2023-07-10T08:45:10.896" v="887"/>
          <ac:spMkLst>
            <pc:docMk/>
            <pc:sldMk cId="1843331871" sldId="365"/>
            <ac:spMk id="13" creationId="{F80C2747-12B0-E566-021C-5BC9949FC0E8}"/>
          </ac:spMkLst>
        </pc:spChg>
        <pc:spChg chg="mod">
          <ac:chgData name="Alfred Asterjadhi" userId="39de57b9-85c0-4fd1-aaac-8ca2b6560ad0" providerId="ADAL" clId="{344CF465-8DED-4E66-889E-6D32965E0F2E}" dt="2023-07-10T08:45:10.896" v="887"/>
          <ac:spMkLst>
            <pc:docMk/>
            <pc:sldMk cId="1843331871" sldId="365"/>
            <ac:spMk id="14" creationId="{BF1E3913-2644-C083-03D9-AD76DEC1F7A3}"/>
          </ac:spMkLst>
        </pc:spChg>
        <pc:spChg chg="mod">
          <ac:chgData name="Alfred Asterjadhi" userId="39de57b9-85c0-4fd1-aaac-8ca2b6560ad0" providerId="ADAL" clId="{344CF465-8DED-4E66-889E-6D32965E0F2E}" dt="2023-07-10T08:45:10.896" v="887"/>
          <ac:spMkLst>
            <pc:docMk/>
            <pc:sldMk cId="1843331871" sldId="365"/>
            <ac:spMk id="17" creationId="{18EAA7BD-8C73-FAAA-9250-C848FDA86335}"/>
          </ac:spMkLst>
        </pc:spChg>
        <pc:spChg chg="mod">
          <ac:chgData name="Alfred Asterjadhi" userId="39de57b9-85c0-4fd1-aaac-8ca2b6560ad0" providerId="ADAL" clId="{344CF465-8DED-4E66-889E-6D32965E0F2E}" dt="2023-07-10T08:45:10.896" v="887"/>
          <ac:spMkLst>
            <pc:docMk/>
            <pc:sldMk cId="1843331871" sldId="365"/>
            <ac:spMk id="18" creationId="{B74BFE33-BDBC-7B12-4FBB-75512A66B0E5}"/>
          </ac:spMkLst>
        </pc:spChg>
        <pc:spChg chg="mod">
          <ac:chgData name="Alfred Asterjadhi" userId="39de57b9-85c0-4fd1-aaac-8ca2b6560ad0" providerId="ADAL" clId="{344CF465-8DED-4E66-889E-6D32965E0F2E}" dt="2023-07-10T08:45:10.896" v="887"/>
          <ac:spMkLst>
            <pc:docMk/>
            <pc:sldMk cId="1843331871" sldId="365"/>
            <ac:spMk id="19" creationId="{AF1C345E-0DA4-D3AB-D9FB-283DA132E09A}"/>
          </ac:spMkLst>
        </pc:spChg>
        <pc:spChg chg="mod">
          <ac:chgData name="Alfred Asterjadhi" userId="39de57b9-85c0-4fd1-aaac-8ca2b6560ad0" providerId="ADAL" clId="{344CF465-8DED-4E66-889E-6D32965E0F2E}" dt="2023-07-10T08:45:10.896" v="887"/>
          <ac:spMkLst>
            <pc:docMk/>
            <pc:sldMk cId="1843331871" sldId="365"/>
            <ac:spMk id="20" creationId="{2A318773-E726-F78F-E675-1AAD0A9FCF34}"/>
          </ac:spMkLst>
        </pc:spChg>
        <pc:spChg chg="mod">
          <ac:chgData name="Alfred Asterjadhi" userId="39de57b9-85c0-4fd1-aaac-8ca2b6560ad0" providerId="ADAL" clId="{344CF465-8DED-4E66-889E-6D32965E0F2E}" dt="2023-07-10T08:45:56.779" v="947" actId="404"/>
          <ac:spMkLst>
            <pc:docMk/>
            <pc:sldMk cId="1843331871" sldId="365"/>
            <ac:spMk id="25" creationId="{DEEFA1CA-22CD-79BC-A375-F798D55F5E83}"/>
          </ac:spMkLst>
        </pc:spChg>
        <pc:grpChg chg="add mod">
          <ac:chgData name="Alfred Asterjadhi" userId="39de57b9-85c0-4fd1-aaac-8ca2b6560ad0" providerId="ADAL" clId="{344CF465-8DED-4E66-889E-6D32965E0F2E}" dt="2023-07-10T08:45:14.512" v="930" actId="1038"/>
          <ac:grpSpMkLst>
            <pc:docMk/>
            <pc:sldMk cId="1843331871" sldId="365"/>
            <ac:grpSpMk id="3" creationId="{C2CEEF23-8316-9BB4-20D1-D9243CEDB88F}"/>
          </ac:grpSpMkLst>
        </pc:grpChg>
        <pc:grpChg chg="add mod">
          <ac:chgData name="Alfred Asterjadhi" userId="39de57b9-85c0-4fd1-aaac-8ca2b6560ad0" providerId="ADAL" clId="{344CF465-8DED-4E66-889E-6D32965E0F2E}" dt="2023-07-10T08:45:14.512" v="930" actId="1038"/>
          <ac:grpSpMkLst>
            <pc:docMk/>
            <pc:sldMk cId="1843331871" sldId="365"/>
            <ac:grpSpMk id="15" creationId="{0F5CC0C0-D6D4-0E61-6F26-EA2D4A6A0EC5}"/>
          </ac:grpSpMkLst>
        </pc:grpChg>
        <pc:picChg chg="mod">
          <ac:chgData name="Alfred Asterjadhi" userId="39de57b9-85c0-4fd1-aaac-8ca2b6560ad0" providerId="ADAL" clId="{344CF465-8DED-4E66-889E-6D32965E0F2E}" dt="2023-07-10T08:45:10.896" v="887"/>
          <ac:picMkLst>
            <pc:docMk/>
            <pc:sldMk cId="1843331871" sldId="365"/>
            <ac:picMk id="16" creationId="{6DD24CF3-F2E9-A471-50F3-E70C2C810C1E}"/>
          </ac:picMkLst>
        </pc:picChg>
      </pc:sldChg>
      <pc:sldChg chg="modSp mod">
        <pc:chgData name="Alfred Asterjadhi" userId="39de57b9-85c0-4fd1-aaac-8ca2b6560ad0" providerId="ADAL" clId="{344CF465-8DED-4E66-889E-6D32965E0F2E}" dt="2023-07-10T08:37:09.819" v="692" actId="207"/>
        <pc:sldMkLst>
          <pc:docMk/>
          <pc:sldMk cId="3049755149" sldId="371"/>
        </pc:sldMkLst>
        <pc:spChg chg="mod">
          <ac:chgData name="Alfred Asterjadhi" userId="39de57b9-85c0-4fd1-aaac-8ca2b6560ad0" providerId="ADAL" clId="{344CF465-8DED-4E66-889E-6D32965E0F2E}" dt="2023-07-10T08:36:59.219" v="690" actId="13926"/>
          <ac:spMkLst>
            <pc:docMk/>
            <pc:sldMk cId="3049755149" sldId="371"/>
            <ac:spMk id="2" creationId="{4B5F0D0E-8BB7-48AB-9160-728B8B3399A2}"/>
          </ac:spMkLst>
        </pc:spChg>
        <pc:spChg chg="mod">
          <ac:chgData name="Alfred Asterjadhi" userId="39de57b9-85c0-4fd1-aaac-8ca2b6560ad0" providerId="ADAL" clId="{344CF465-8DED-4E66-889E-6D32965E0F2E}" dt="2023-07-10T08:37:09.819" v="692" actId="207"/>
          <ac:spMkLst>
            <pc:docMk/>
            <pc:sldMk cId="3049755149" sldId="371"/>
            <ac:spMk id="3" creationId="{DFB0BA47-D7B6-4F95-932E-A7AA615BC440}"/>
          </ac:spMkLst>
        </pc:spChg>
      </pc:sldChg>
      <pc:sldChg chg="modSp mod">
        <pc:chgData name="Alfred Asterjadhi" userId="39de57b9-85c0-4fd1-aaac-8ca2b6560ad0" providerId="ADAL" clId="{344CF465-8DED-4E66-889E-6D32965E0F2E}" dt="2023-07-11T06:30:58.314" v="2602" actId="20577"/>
        <pc:sldMkLst>
          <pc:docMk/>
          <pc:sldMk cId="2696761607" sldId="393"/>
        </pc:sldMkLst>
        <pc:graphicFrameChg chg="mod modGraphic">
          <ac:chgData name="Alfred Asterjadhi" userId="39de57b9-85c0-4fd1-aaac-8ca2b6560ad0" providerId="ADAL" clId="{344CF465-8DED-4E66-889E-6D32965E0F2E}" dt="2023-07-11T06:30:58.314" v="2602" actId="2057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344CF465-8DED-4E66-889E-6D32965E0F2E}" dt="2023-07-10T08:46:40.669" v="955" actId="20577"/>
        <pc:sldMkLst>
          <pc:docMk/>
          <pc:sldMk cId="917226829" sldId="396"/>
        </pc:sldMkLst>
        <pc:spChg chg="mod">
          <ac:chgData name="Alfred Asterjadhi" userId="39de57b9-85c0-4fd1-aaac-8ca2b6560ad0" providerId="ADAL" clId="{344CF465-8DED-4E66-889E-6D32965E0F2E}" dt="2023-07-10T08:46:40.669" v="955" actId="20577"/>
          <ac:spMkLst>
            <pc:docMk/>
            <pc:sldMk cId="917226829" sldId="396"/>
            <ac:spMk id="3" creationId="{DFB0BA47-D7B6-4F95-932E-A7AA615BC440}"/>
          </ac:spMkLst>
        </pc:spChg>
      </pc:sldChg>
      <pc:sldChg chg="modSp mod">
        <pc:chgData name="Alfred Asterjadhi" userId="39de57b9-85c0-4fd1-aaac-8ca2b6560ad0" providerId="ADAL" clId="{344CF465-8DED-4E66-889E-6D32965E0F2E}" dt="2023-07-11T06:21:09.036" v="2550" actId="207"/>
        <pc:sldMkLst>
          <pc:docMk/>
          <pc:sldMk cId="3577588007" sldId="989"/>
        </pc:sldMkLst>
        <pc:spChg chg="mod">
          <ac:chgData name="Alfred Asterjadhi" userId="39de57b9-85c0-4fd1-aaac-8ca2b6560ad0" providerId="ADAL" clId="{344CF465-8DED-4E66-889E-6D32965E0F2E}" dt="2023-07-11T06:18:27.001" v="2548" actId="13926"/>
          <ac:spMkLst>
            <pc:docMk/>
            <pc:sldMk cId="3577588007" sldId="989"/>
            <ac:spMk id="2" creationId="{4B5F0D0E-8BB7-48AB-9160-728B8B3399A2}"/>
          </ac:spMkLst>
        </pc:spChg>
        <pc:spChg chg="mod">
          <ac:chgData name="Alfred Asterjadhi" userId="39de57b9-85c0-4fd1-aaac-8ca2b6560ad0" providerId="ADAL" clId="{344CF465-8DED-4E66-889E-6D32965E0F2E}" dt="2023-07-11T06:21:09.036" v="2550" actId="207"/>
          <ac:spMkLst>
            <pc:docMk/>
            <pc:sldMk cId="3577588007" sldId="989"/>
            <ac:spMk id="3" creationId="{DFB0BA47-D7B6-4F95-932E-A7AA615BC440}"/>
          </ac:spMkLst>
        </pc:spChg>
      </pc:sldChg>
      <pc:sldChg chg="modSp mod">
        <pc:chgData name="Alfred Asterjadhi" userId="39de57b9-85c0-4fd1-aaac-8ca2b6560ad0" providerId="ADAL" clId="{344CF465-8DED-4E66-889E-6D32965E0F2E}" dt="2023-07-11T06:17:47.760" v="2541" actId="21"/>
        <pc:sldMkLst>
          <pc:docMk/>
          <pc:sldMk cId="1898342874" sldId="991"/>
        </pc:sldMkLst>
        <pc:spChg chg="mod">
          <ac:chgData name="Alfred Asterjadhi" userId="39de57b9-85c0-4fd1-aaac-8ca2b6560ad0" providerId="ADAL" clId="{344CF465-8DED-4E66-889E-6D32965E0F2E}" dt="2023-07-11T06:17:47.760" v="2541" actId="21"/>
          <ac:spMkLst>
            <pc:docMk/>
            <pc:sldMk cId="1898342874" sldId="991"/>
            <ac:spMk id="3" creationId="{DFB0BA47-D7B6-4F95-932E-A7AA615BC440}"/>
          </ac:spMkLst>
        </pc:spChg>
      </pc:sldChg>
      <pc:sldChg chg="modSp mod">
        <pc:chgData name="Alfred Asterjadhi" userId="39de57b9-85c0-4fd1-aaac-8ca2b6560ad0" providerId="ADAL" clId="{344CF465-8DED-4E66-889E-6D32965E0F2E}" dt="2023-07-11T06:45:18.303" v="2720" actId="207"/>
        <pc:sldMkLst>
          <pc:docMk/>
          <pc:sldMk cId="3395387797" sldId="1002"/>
        </pc:sldMkLst>
        <pc:graphicFrameChg chg="mod modGraphic">
          <ac:chgData name="Alfred Asterjadhi" userId="39de57b9-85c0-4fd1-aaac-8ca2b6560ad0" providerId="ADAL" clId="{344CF465-8DED-4E66-889E-6D32965E0F2E}" dt="2023-07-11T06:45:18.303" v="2720" actId="20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344CF465-8DED-4E66-889E-6D32965E0F2E}" dt="2023-07-10T14:18:12.454" v="1404" actId="6549"/>
        <pc:sldMkLst>
          <pc:docMk/>
          <pc:sldMk cId="3464470949" sldId="1003"/>
        </pc:sldMkLst>
        <pc:graphicFrameChg chg="mod modGraphic">
          <ac:chgData name="Alfred Asterjadhi" userId="39de57b9-85c0-4fd1-aaac-8ca2b6560ad0" providerId="ADAL" clId="{344CF465-8DED-4E66-889E-6D32965E0F2E}" dt="2023-07-10T14:18:12.454" v="1404" actId="6549"/>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344CF465-8DED-4E66-889E-6D32965E0F2E}" dt="2023-07-11T06:41:54.774" v="2701" actId="20577"/>
        <pc:sldMkLst>
          <pc:docMk/>
          <pc:sldMk cId="3389606792" sldId="1004"/>
        </pc:sldMkLst>
        <pc:graphicFrameChg chg="mod modGraphic">
          <ac:chgData name="Alfred Asterjadhi" userId="39de57b9-85c0-4fd1-aaac-8ca2b6560ad0" providerId="ADAL" clId="{344CF465-8DED-4E66-889E-6D32965E0F2E}" dt="2023-07-11T06:41:54.774" v="2701"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344CF465-8DED-4E66-889E-6D32965E0F2E}" dt="2023-07-11T06:42:10.143" v="2702" actId="21"/>
        <pc:sldMkLst>
          <pc:docMk/>
          <pc:sldMk cId="3659630825" sldId="1005"/>
        </pc:sldMkLst>
        <pc:graphicFrameChg chg="mod modGraphic">
          <ac:chgData name="Alfred Asterjadhi" userId="39de57b9-85c0-4fd1-aaac-8ca2b6560ad0" providerId="ADAL" clId="{344CF465-8DED-4E66-889E-6D32965E0F2E}" dt="2023-07-11T06:42:10.143" v="2702" actId="21"/>
          <ac:graphicFrameMkLst>
            <pc:docMk/>
            <pc:sldMk cId="3659630825" sldId="1005"/>
            <ac:graphicFrameMk id="9" creationId="{AA5336CB-873D-64D2-6A97-0EB14F84177A}"/>
          </ac:graphicFrameMkLst>
        </pc:graphicFrameChg>
      </pc:sldChg>
      <pc:sldChg chg="addSp delSp modSp mod">
        <pc:chgData name="Alfred Asterjadhi" userId="39de57b9-85c0-4fd1-aaac-8ca2b6560ad0" providerId="ADAL" clId="{344CF465-8DED-4E66-889E-6D32965E0F2E}" dt="2023-07-10T14:26:10.863" v="1523" actId="20577"/>
        <pc:sldMkLst>
          <pc:docMk/>
          <pc:sldMk cId="3233208257" sldId="1006"/>
        </pc:sldMkLst>
        <pc:spChg chg="mod">
          <ac:chgData name="Alfred Asterjadhi" userId="39de57b9-85c0-4fd1-aaac-8ca2b6560ad0" providerId="ADAL" clId="{344CF465-8DED-4E66-889E-6D32965E0F2E}" dt="2023-07-10T11:37:39.349" v="1212" actId="13926"/>
          <ac:spMkLst>
            <pc:docMk/>
            <pc:sldMk cId="3233208257" sldId="1006"/>
            <ac:spMk id="2" creationId="{4B5F0D0E-8BB7-48AB-9160-728B8B3399A2}"/>
          </ac:spMkLst>
        </pc:spChg>
        <pc:spChg chg="mod">
          <ac:chgData name="Alfred Asterjadhi" userId="39de57b9-85c0-4fd1-aaac-8ca2b6560ad0" providerId="ADAL" clId="{344CF465-8DED-4E66-889E-6D32965E0F2E}" dt="2023-07-10T14:26:10.863" v="1523" actId="20577"/>
          <ac:spMkLst>
            <pc:docMk/>
            <pc:sldMk cId="3233208257" sldId="1006"/>
            <ac:spMk id="3" creationId="{DFB0BA47-D7B6-4F95-932E-A7AA615BC440}"/>
          </ac:spMkLst>
        </pc:spChg>
        <pc:graphicFrameChg chg="add del mod">
          <ac:chgData name="Alfred Asterjadhi" userId="39de57b9-85c0-4fd1-aaac-8ca2b6560ad0" providerId="ADAL" clId="{344CF465-8DED-4E66-889E-6D32965E0F2E}" dt="2023-07-10T14:24:58.369" v="1481"/>
          <ac:graphicFrameMkLst>
            <pc:docMk/>
            <pc:sldMk cId="3233208257" sldId="1006"/>
            <ac:graphicFrameMk id="7" creationId="{9501EF1F-CA3D-793F-9F03-CECE3110D64A}"/>
          </ac:graphicFrameMkLst>
        </pc:graphicFrameChg>
        <pc:graphicFrameChg chg="add del mod">
          <ac:chgData name="Alfred Asterjadhi" userId="39de57b9-85c0-4fd1-aaac-8ca2b6560ad0" providerId="ADAL" clId="{344CF465-8DED-4E66-889E-6D32965E0F2E}" dt="2023-07-10T14:25:01.009" v="1483"/>
          <ac:graphicFrameMkLst>
            <pc:docMk/>
            <pc:sldMk cId="3233208257" sldId="1006"/>
            <ac:graphicFrameMk id="8" creationId="{AD3D51A4-CC20-9C2D-F0FC-2CD8727D9468}"/>
          </ac:graphicFrameMkLst>
        </pc:graphicFrameChg>
      </pc:sldChg>
      <pc:sldChg chg="addSp delSp modSp mod">
        <pc:chgData name="Alfred Asterjadhi" userId="39de57b9-85c0-4fd1-aaac-8ca2b6560ad0" providerId="ADAL" clId="{344CF465-8DED-4E66-889E-6D32965E0F2E}" dt="2023-07-11T06:34:21.749" v="2634" actId="20577"/>
        <pc:sldMkLst>
          <pc:docMk/>
          <pc:sldMk cId="1774299147" sldId="1007"/>
        </pc:sldMkLst>
        <pc:spChg chg="mod">
          <ac:chgData name="Alfred Asterjadhi" userId="39de57b9-85c0-4fd1-aaac-8ca2b6560ad0" providerId="ADAL" clId="{344CF465-8DED-4E66-889E-6D32965E0F2E}" dt="2023-07-10T15:13:18.489" v="1920" actId="13926"/>
          <ac:spMkLst>
            <pc:docMk/>
            <pc:sldMk cId="1774299147" sldId="1007"/>
            <ac:spMk id="2" creationId="{4B5F0D0E-8BB7-48AB-9160-728B8B3399A2}"/>
          </ac:spMkLst>
        </pc:spChg>
        <pc:spChg chg="mod">
          <ac:chgData name="Alfred Asterjadhi" userId="39de57b9-85c0-4fd1-aaac-8ca2b6560ad0" providerId="ADAL" clId="{344CF465-8DED-4E66-889E-6D32965E0F2E}" dt="2023-07-11T06:34:21.749" v="2634" actId="20577"/>
          <ac:spMkLst>
            <pc:docMk/>
            <pc:sldMk cId="1774299147" sldId="1007"/>
            <ac:spMk id="3" creationId="{DFB0BA47-D7B6-4F95-932E-A7AA615BC440}"/>
          </ac:spMkLst>
        </pc:spChg>
        <pc:spChg chg="add del">
          <ac:chgData name="Alfred Asterjadhi" userId="39de57b9-85c0-4fd1-aaac-8ca2b6560ad0" providerId="ADAL" clId="{344CF465-8DED-4E66-889E-6D32965E0F2E}" dt="2023-07-11T06:33:32.934" v="2620"/>
          <ac:spMkLst>
            <pc:docMk/>
            <pc:sldMk cId="1774299147" sldId="1007"/>
            <ac:spMk id="7" creationId="{0AB96E4E-908D-1C3E-F9A9-B6DBC5CFCF79}"/>
          </ac:spMkLst>
        </pc:spChg>
        <pc:spChg chg="add del">
          <ac:chgData name="Alfred Asterjadhi" userId="39de57b9-85c0-4fd1-aaac-8ca2b6560ad0" providerId="ADAL" clId="{344CF465-8DED-4E66-889E-6D32965E0F2E}" dt="2023-07-11T06:33:35.864" v="2622"/>
          <ac:spMkLst>
            <pc:docMk/>
            <pc:sldMk cId="1774299147" sldId="1007"/>
            <ac:spMk id="8" creationId="{A7DD539A-6CB2-A1FB-AA43-577AE6885B7F}"/>
          </ac:spMkLst>
        </pc:spChg>
      </pc:sldChg>
      <pc:sldChg chg="modSp mod">
        <pc:chgData name="Alfred Asterjadhi" userId="39de57b9-85c0-4fd1-aaac-8ca2b6560ad0" providerId="ADAL" clId="{344CF465-8DED-4E66-889E-6D32965E0F2E}" dt="2023-07-11T06:18:00.029" v="2547" actId="20577"/>
        <pc:sldMkLst>
          <pc:docMk/>
          <pc:sldMk cId="3645713950" sldId="1008"/>
        </pc:sldMkLst>
        <pc:spChg chg="mod">
          <ac:chgData name="Alfred Asterjadhi" userId="39de57b9-85c0-4fd1-aaac-8ca2b6560ad0" providerId="ADAL" clId="{344CF465-8DED-4E66-889E-6D32965E0F2E}" dt="2023-07-10T15:16:17.976" v="1977" actId="13926"/>
          <ac:spMkLst>
            <pc:docMk/>
            <pc:sldMk cId="3645713950" sldId="1008"/>
            <ac:spMk id="2" creationId="{4B5F0D0E-8BB7-48AB-9160-728B8B3399A2}"/>
          </ac:spMkLst>
        </pc:spChg>
        <pc:spChg chg="mod">
          <ac:chgData name="Alfred Asterjadhi" userId="39de57b9-85c0-4fd1-aaac-8ca2b6560ad0" providerId="ADAL" clId="{344CF465-8DED-4E66-889E-6D32965E0F2E}" dt="2023-07-11T06:18:00.029" v="2547" actId="20577"/>
          <ac:spMkLst>
            <pc:docMk/>
            <pc:sldMk cId="3645713950" sldId="1008"/>
            <ac:spMk id="3" creationId="{DFB0BA47-D7B6-4F95-932E-A7AA615BC440}"/>
          </ac:spMkLst>
        </pc:spChg>
      </pc:sldChg>
      <pc:sldChg chg="modSp add mod">
        <pc:chgData name="Alfred Asterjadhi" userId="39de57b9-85c0-4fd1-aaac-8ca2b6560ad0" providerId="ADAL" clId="{344CF465-8DED-4E66-889E-6D32965E0F2E}" dt="2023-07-09T14:19:14.572" v="111" actId="20577"/>
        <pc:sldMkLst>
          <pc:docMk/>
          <pc:sldMk cId="1880058738" sldId="1009"/>
        </pc:sldMkLst>
        <pc:spChg chg="mod">
          <ac:chgData name="Alfred Asterjadhi" userId="39de57b9-85c0-4fd1-aaac-8ca2b6560ad0" providerId="ADAL" clId="{344CF465-8DED-4E66-889E-6D32965E0F2E}" dt="2023-07-09T14:19:14.572" v="111" actId="20577"/>
          <ac:spMkLst>
            <pc:docMk/>
            <pc:sldMk cId="1880058738" sldId="1009"/>
            <ac:spMk id="2" creationId="{F2762690-C15C-4839-B40F-0AF3A4D89457}"/>
          </ac:spMkLst>
        </pc:spChg>
      </pc:sldChg>
      <pc:sldChg chg="modSp add mod">
        <pc:chgData name="Alfred Asterjadhi" userId="39de57b9-85c0-4fd1-aaac-8ca2b6560ad0" providerId="ADAL" clId="{344CF465-8DED-4E66-889E-6D32965E0F2E}" dt="2023-07-11T06:16:03.718" v="2538" actId="207"/>
        <pc:sldMkLst>
          <pc:docMk/>
          <pc:sldMk cId="1771622935" sldId="1010"/>
        </pc:sldMkLst>
        <pc:spChg chg="mod">
          <ac:chgData name="Alfred Asterjadhi" userId="39de57b9-85c0-4fd1-aaac-8ca2b6560ad0" providerId="ADAL" clId="{344CF465-8DED-4E66-889E-6D32965E0F2E}" dt="2023-07-09T14:21:28.913" v="156" actId="20577"/>
          <ac:spMkLst>
            <pc:docMk/>
            <pc:sldMk cId="1771622935" sldId="1010"/>
            <ac:spMk id="2" creationId="{F2762690-C15C-4839-B40F-0AF3A4D89457}"/>
          </ac:spMkLst>
        </pc:spChg>
        <pc:graphicFrameChg chg="mod modGraphic">
          <ac:chgData name="Alfred Asterjadhi" userId="39de57b9-85c0-4fd1-aaac-8ca2b6560ad0" providerId="ADAL" clId="{344CF465-8DED-4E66-889E-6D32965E0F2E}" dt="2023-07-11T06:16:03.718" v="2538" actId="207"/>
          <ac:graphicFrameMkLst>
            <pc:docMk/>
            <pc:sldMk cId="1771622935" sldId="1010"/>
            <ac:graphicFrameMk id="9" creationId="{AA5336CB-873D-64D2-6A97-0EB14F84177A}"/>
          </ac:graphicFrameMkLst>
        </pc:graphicFrameChg>
      </pc:sldChg>
      <pc:sldChg chg="modSp add mod">
        <pc:chgData name="Alfred Asterjadhi" userId="39de57b9-85c0-4fd1-aaac-8ca2b6560ad0" providerId="ADAL" clId="{344CF465-8DED-4E66-889E-6D32965E0F2E}" dt="2023-07-11T06:43:01.329" v="2708" actId="20577"/>
        <pc:sldMkLst>
          <pc:docMk/>
          <pc:sldMk cId="3694157284" sldId="1011"/>
        </pc:sldMkLst>
        <pc:spChg chg="mod">
          <ac:chgData name="Alfred Asterjadhi" userId="39de57b9-85c0-4fd1-aaac-8ca2b6560ad0" providerId="ADAL" clId="{344CF465-8DED-4E66-889E-6D32965E0F2E}" dt="2023-07-09T14:21:23.751" v="154" actId="20577"/>
          <ac:spMkLst>
            <pc:docMk/>
            <pc:sldMk cId="3694157284" sldId="1011"/>
            <ac:spMk id="2" creationId="{F2762690-C15C-4839-B40F-0AF3A4D89457}"/>
          </ac:spMkLst>
        </pc:spChg>
        <pc:graphicFrameChg chg="mod modGraphic">
          <ac:chgData name="Alfred Asterjadhi" userId="39de57b9-85c0-4fd1-aaac-8ca2b6560ad0" providerId="ADAL" clId="{344CF465-8DED-4E66-889E-6D32965E0F2E}" dt="2023-07-11T06:43:01.329" v="2708" actId="20577"/>
          <ac:graphicFrameMkLst>
            <pc:docMk/>
            <pc:sldMk cId="3694157284" sldId="1011"/>
            <ac:graphicFrameMk id="9" creationId="{AA5336CB-873D-64D2-6A97-0EB14F84177A}"/>
          </ac:graphicFrameMkLst>
        </pc:graphicFrameChg>
      </pc:sldChg>
      <pc:sldChg chg="add del">
        <pc:chgData name="Alfred Asterjadhi" userId="39de57b9-85c0-4fd1-aaac-8ca2b6560ad0" providerId="ADAL" clId="{344CF465-8DED-4E66-889E-6D32965E0F2E}" dt="2023-07-09T21:10:58.363" v="458"/>
        <pc:sldMkLst>
          <pc:docMk/>
          <pc:sldMk cId="273239699" sldId="1012"/>
        </pc:sldMkLst>
      </pc:sldChg>
      <pc:sldMasterChg chg="modSp mod">
        <pc:chgData name="Alfred Asterjadhi" userId="39de57b9-85c0-4fd1-aaac-8ca2b6560ad0" providerId="ADAL" clId="{344CF465-8DED-4E66-889E-6D32965E0F2E}" dt="2023-07-10T15:46:46.126" v="2509" actId="20577"/>
        <pc:sldMasterMkLst>
          <pc:docMk/>
          <pc:sldMasterMk cId="0" sldId="2147483648"/>
        </pc:sldMasterMkLst>
        <pc:spChg chg="mod">
          <ac:chgData name="Alfred Asterjadhi" userId="39de57b9-85c0-4fd1-aaac-8ca2b6560ad0" providerId="ADAL" clId="{344CF465-8DED-4E66-889E-6D32965E0F2E}" dt="2023-07-10T15:46:46.126" v="2509"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021-01-00be-lb271-cr-for-subclause-35-19-eht-link-adaptation.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36-00-00be-lb271-cr-misc.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1101-03-00be-lb271-cr-35-3-18-remaining-cid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813-02-00be-lb271-cr-for-35-3-7-1-7-part-iii.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754-02-00be-lb271-cr-for-r-twt-part-2.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0541-08-00be-cr-for-35-3-14.docx" TargetMode="External"/><Relationship Id="rId10" Type="http://schemas.openxmlformats.org/officeDocument/2006/relationships/hyperlink" Target="https://mentor.ieee.org/802.11/dcn/23/11-23-0604-03-00be-cr-for-tx-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609-02-00be-cr-for-scs-related-cids.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6-00-00be-crs-for-cids-in-quarantine-part-4.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5-00-00be-crs-for-cids-in-quarantine-part-3.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4-00-00be-crs-for-cids-in-quarantine-part-2.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1093-00-00be-crs-for-cids-in-quarantine-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609-02-00be-cr-for-scs-related-cids.docx" TargetMode="External"/><Relationship Id="rId2" Type="http://schemas.openxmlformats.org/officeDocument/2006/relationships/hyperlink" Target="https://mentor.ieee.org/802.11/dcn/23/11-23-0813-02-00be-lb271-cr-for-35-3-7-1-7-part-i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604-03-00be-cr-for-tx-related-cid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88161556"/>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Jason Y. Guo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118361418"/>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1028r2</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rPr>
                        <a:t>Comment Resolution for CIDs in 36-3-2-2 Part 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Jianhan Liu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1029r1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1031r0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741r1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txvector-rxvector-parameters-part1</a:t>
                      </a:r>
                    </a:p>
                  </a:txBody>
                  <a:tcPr anchor="b"/>
                </a:tc>
                <a:tc>
                  <a:txBody>
                    <a:bodyPr/>
                    <a:lstStyle/>
                    <a:p>
                      <a:pPr algn="l"/>
                      <a:br>
                        <a:rPr lang="en-US" sz="1000" b="0" dirty="0">
                          <a:effectLst/>
                          <a:latin typeface="+mn-lt"/>
                        </a:rPr>
                      </a:br>
                      <a:r>
                        <a:rPr lang="en-US" sz="1000" b="0" dirty="0">
                          <a:effectLst/>
                          <a:latin typeface="+mn-lt"/>
                        </a:rPr>
                        <a:t>Bo Sun</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742r0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txvector-rxvector-parameters-part2</a:t>
                      </a:r>
                    </a:p>
                  </a:txBody>
                  <a:tcPr anchor="b"/>
                </a:tc>
                <a:tc>
                  <a:txBody>
                    <a:bodyPr/>
                    <a:lstStyle/>
                    <a:p>
                      <a:pPr algn="l"/>
                      <a:br>
                        <a:rPr lang="en-US" sz="1000" b="0" dirty="0">
                          <a:effectLst/>
                          <a:latin typeface="+mn-lt"/>
                        </a:rPr>
                      </a:br>
                      <a:r>
                        <a:rPr lang="en-US" sz="1000" b="0" dirty="0">
                          <a:effectLst/>
                          <a:latin typeface="+mn-lt"/>
                        </a:rPr>
                        <a:t>Bo Sun</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7"/>
                        </a:rPr>
                        <a:t>911r0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Yapu</a:t>
                      </a:r>
                      <a:r>
                        <a:rPr lang="en-US" sz="1000" i="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8"/>
                        </a:rPr>
                        <a:t>1015r0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57436983"/>
              </p:ext>
            </p:extLst>
          </p:nvPr>
        </p:nvGraphicFramePr>
        <p:xfrm>
          <a:off x="851217" y="1582301"/>
          <a:ext cx="7736268" cy="45044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763r0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1049r0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1047r0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cr-for-10.3.2.9 and 10.3.2.11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1121r0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subclause 3.2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1124r0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CIDs on TDLS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Rubayet Shafin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1054r0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CIDs for MobileAPMLO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Kaiying Lu</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842r0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cr-for-subclause-35-3-24-aligned TWT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Ming Gan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0000"/>
                          </a:solidFill>
                          <a:effectLst/>
                          <a:latin typeface="Times New Roman" panose="02020603050405020304" pitchFamily="18" charset="0"/>
                          <a:ea typeface="Times New Roman" panose="02020603050405020304" pitchFamily="18" charset="0"/>
                        </a:rPr>
                        <a:t>8C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242937258"/>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chemeClr val="tx1"/>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a:solidFill>
                            <a:schemeClr val="tx1"/>
                          </a:solidFill>
                          <a:effectLst/>
                          <a:latin typeface="Times New Roman" panose="02020603050405020304" pitchFamily="18" charset="0"/>
                          <a:ea typeface="Times New Roman" panose="02020603050405020304" pitchFamily="18" charset="0"/>
                        </a:rPr>
                        <a:t>1</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35.3.7.1.3</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Yongho Seok</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Partially Presented </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57C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rPr>
                        <a:t>915r0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John Wullert</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6C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1136r0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398r0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MediumSyncRecovery</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198104058"/>
              </p:ext>
            </p:extLst>
          </p:nvPr>
        </p:nvGraphicFramePr>
        <p:xfrm>
          <a:off x="851217" y="1582301"/>
          <a:ext cx="7736268" cy="39632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1202r0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965r0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646r0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800r0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chemeClr val="tx1"/>
                          </a:solidFill>
                          <a:effectLst/>
                          <a:latin typeface="+mn-lt"/>
                          <a:ea typeface="Times New Roman" panose="02020603050405020304" pitchFamily="18" charset="0"/>
                        </a:rPr>
                        <a:t>LB271-9.4.2.316 (QoS char </a:t>
                      </a:r>
                      <a:r>
                        <a:rPr lang="fr-FR" sz="1000" i="0" dirty="0" err="1">
                          <a:solidFill>
                            <a:schemeClr val="tx1"/>
                          </a:solidFill>
                          <a:effectLst/>
                          <a:latin typeface="+mn-lt"/>
                          <a:ea typeface="Times New Roman" panose="02020603050405020304" pitchFamily="18" charset="0"/>
                        </a:rPr>
                        <a:t>element</a:t>
                      </a:r>
                      <a:r>
                        <a:rPr lang="fr-FR" sz="1000" i="0" dirty="0">
                          <a:solidFill>
                            <a:schemeClr val="tx1"/>
                          </a:solidFill>
                          <a:effectLst/>
                          <a:latin typeface="+mn-lt"/>
                          <a:ea typeface="Times New Roman" panose="02020603050405020304" pitchFamily="18" charset="0"/>
                        </a:rPr>
                        <a:t> Part 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736r0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(AM1 or PM2)</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1101r3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0"/>
                        </a:rPr>
                        <a:t>1121r1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684147610"/>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961227245"/>
              </p:ext>
            </p:extLst>
          </p:nvPr>
        </p:nvGraphicFramePr>
        <p:xfrm>
          <a:off x="851217" y="1582301"/>
          <a:ext cx="7736268" cy="40777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B050"/>
                          </a:solidFill>
                          <a:effectLst/>
                          <a:latin typeface="+mn-lt"/>
                          <a:ea typeface="Times New Roman" panose="02020603050405020304" pitchFamily="18" charset="0"/>
                          <a:hlinkClick r:id="rId3"/>
                        </a:rPr>
                        <a:t>353r1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P2P and </a:t>
                      </a:r>
                      <a:r>
                        <a:rPr lang="en-GB" sz="1000" dirty="0" err="1">
                          <a:solidFill>
                            <a:srgbClr val="00B050"/>
                          </a:solidFill>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Pascal Viger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SP 07/07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357r2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CIDs on TWT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X+2C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730r2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35-3-19-2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Kaiying Lu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ML Reconfiguration Add Delete Link</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673r2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541r8</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Po-Kai Huang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6"/>
                        </a:rPr>
                        <a:t>540r5</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QMF</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4C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7"/>
                        </a:rPr>
                        <a:t>754r2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813r2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609r2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0"/>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690560226"/>
              </p:ext>
            </p:extLst>
          </p:nvPr>
        </p:nvGraphicFramePr>
        <p:xfrm>
          <a:off x="851217" y="1582301"/>
          <a:ext cx="7736268" cy="41990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696r2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692r1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693r1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366r8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7"/>
                        </a:rPr>
                        <a:t>958r1</a:t>
                      </a:r>
                      <a:endParaRPr lang="en-US" sz="1000" dirty="0">
                        <a:effectLst/>
                        <a:latin typeface="+mn-lt"/>
                        <a:ea typeface="Times New Roman" panose="02020603050405020304" pitchFamily="18" charset="0"/>
                      </a:endParaRPr>
                    </a:p>
                  </a:txBody>
                  <a:tcPr/>
                </a:tc>
                <a:tc>
                  <a:txBody>
                    <a:bodyPr/>
                    <a:lstStyle/>
                    <a:p>
                      <a:pPr algn="l"/>
                      <a:r>
                        <a:rPr lang="en-US" sz="1000" b="0" dirty="0">
                          <a:effectLst/>
                        </a:rPr>
                        <a:t>Comment Resolution for CID 18247</a:t>
                      </a:r>
                    </a:p>
                  </a:txBody>
                  <a:tcPr anchor="ctr"/>
                </a:tc>
                <a:tc>
                  <a:txBody>
                    <a:bodyPr/>
                    <a:lstStyle/>
                    <a:p>
                      <a:pPr marL="0" marR="0">
                        <a:spcBef>
                          <a:spcPts val="0"/>
                        </a:spcBef>
                        <a:spcAft>
                          <a:spcPts val="0"/>
                        </a:spcAft>
                      </a:pPr>
                      <a:r>
                        <a:rPr lang="en-US" sz="1000" dirty="0">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732r2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effectLst/>
                          <a:hlinkClick r:id="rId9"/>
                        </a:rPr>
                        <a:t>458r10</a:t>
                      </a:r>
                      <a:r>
                        <a:rPr lang="en-GB" sz="1000" i="0" u="none" strike="noStrike" kern="1200" dirty="0">
                          <a:effectLst/>
                        </a:rPr>
                        <a:t> </a:t>
                      </a:r>
                      <a:endParaRPr lang="en-US" sz="1000" dirty="0">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effectLst/>
                        </a:rPr>
                        <a:t>CRs for 35.8.4 R-TWT announcement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effectLst/>
                        </a:rPr>
                        <a:t>Chunyu Hu</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effectLst/>
                        </a:rPr>
                        <a:t>Pending SP</a:t>
                      </a:r>
                      <a:endParaRPr lang="en-US" sz="1000" i="0" u="none" strike="noStrike" dirty="0">
                        <a:effectLst/>
                      </a:endParaRP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0"/>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00"/>
                </a:solidFill>
                <a:effectLst/>
                <a:ea typeface="Times New Roman" panose="02020603050405020304" pitchFamily="18" charset="0"/>
                <a:hlinkClick r:id="rId2"/>
              </a:rPr>
              <a:t>1122r0</a:t>
            </a:r>
            <a:r>
              <a:rPr lang="en-GB" sz="1400" i="0" u="none" strike="noStrike" kern="1200" dirty="0">
                <a:solidFill>
                  <a:srgbClr val="000000"/>
                </a:solidFill>
                <a:effectLst/>
                <a:ea typeface="Times New Roman" panose="02020603050405020304" pitchFamily="18" charset="0"/>
              </a:rPr>
              <a:t> CR for assigned CIDs 				George Cherian		[26C SP]</a:t>
            </a:r>
            <a:endParaRPr lang="en-US" sz="1400" i="0" u="none" strike="noStrike" dirty="0">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1202r0</a:t>
            </a:r>
            <a:r>
              <a:rPr lang="en-US" sz="1400" i="0" u="none" strike="noStrike" kern="1200" dirty="0">
                <a:solidFill>
                  <a:srgbClr val="000000"/>
                </a:solidFill>
                <a:effectLst/>
                <a:ea typeface="Times New Roman" panose="02020603050405020304" pitchFamily="18" charset="0"/>
              </a:rPr>
              <a:t> CR for Misc. CIDs 					Dibakar Das 		[21C] </a:t>
            </a:r>
            <a:endParaRPr lang="en-US" sz="1400" b="1" kern="1200" dirty="0">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5"/>
              </a:rPr>
              <a:t>1054r0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CIDs for </a:t>
            </a:r>
            <a:r>
              <a:rPr lang="en-GB" sz="1400" i="0" u="none" strike="noStrike" kern="1200" dirty="0" err="1">
                <a:solidFill>
                  <a:srgbClr val="000000"/>
                </a:solidFill>
                <a:effectLst/>
                <a:ea typeface="Times New Roman" panose="02020603050405020304" pitchFamily="18" charset="0"/>
              </a:rPr>
              <a:t>MobileAPMLO</a:t>
            </a:r>
            <a:r>
              <a:rPr lang="en-US" sz="1400" dirty="0"/>
              <a:t> 				</a:t>
            </a:r>
            <a:r>
              <a:rPr lang="en-GB" sz="1400" i="0" u="none" strike="noStrike" kern="1200" dirty="0">
                <a:solidFill>
                  <a:srgbClr val="00000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965r0</a:t>
            </a:r>
            <a:r>
              <a:rPr lang="en-US" sz="1400" i="0" u="none" strike="noStrike" kern="1200" dirty="0">
                <a:solidFill>
                  <a:srgbClr val="000000"/>
                </a:solidFill>
                <a:effectLst/>
                <a:ea typeface="Times New Roman" panose="02020603050405020304" pitchFamily="18" charset="0"/>
              </a:rPr>
              <a:t> CR for Clause 35.16.</a:t>
            </a:r>
            <a:r>
              <a:rPr lang="en-US" sz="1400" dirty="0"/>
              <a:t>2				</a:t>
            </a:r>
            <a:r>
              <a:rPr lang="en-US" sz="1400" i="0" u="none" strike="noStrike" kern="1200" dirty="0">
                <a:solidFill>
                  <a:srgbClr val="00000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800r0</a:t>
            </a:r>
            <a:r>
              <a:rPr lang="en-US" sz="1400" i="0" u="none" strike="noStrike" kern="1200" dirty="0">
                <a:solidFill>
                  <a:srgbClr val="000000"/>
                </a:solidFill>
                <a:effectLst/>
                <a:ea typeface="Times New Roman" panose="02020603050405020304" pitchFamily="18" charset="0"/>
              </a:rPr>
              <a:t> </a:t>
            </a:r>
            <a:r>
              <a:rPr lang="fr-FR" sz="1400" i="0" u="none" strike="noStrike" kern="1200" dirty="0">
                <a:solidFill>
                  <a:srgbClr val="000000"/>
                </a:solidFill>
                <a:effectLst/>
                <a:ea typeface="Times New Roman" panose="02020603050405020304" pitchFamily="18" charset="0"/>
              </a:rPr>
              <a:t>LB271-9.4.2.316 (QoS char </a:t>
            </a:r>
            <a:r>
              <a:rPr lang="fr-FR" sz="1400" i="0" u="none" strike="noStrike" kern="1200" dirty="0" err="1">
                <a:solidFill>
                  <a:srgbClr val="000000"/>
                </a:solidFill>
                <a:effectLst/>
                <a:ea typeface="Times New Roman" panose="02020603050405020304" pitchFamily="18" charset="0"/>
              </a:rPr>
              <a:t>element</a:t>
            </a:r>
            <a:r>
              <a:rPr lang="fr-FR" sz="1400" i="0" u="none" strike="noStrike" kern="1200" dirty="0">
                <a:solidFill>
                  <a:srgbClr val="000000"/>
                </a:solidFill>
                <a:effectLst/>
                <a:ea typeface="Times New Roman" panose="02020603050405020304" pitchFamily="18" charset="0"/>
              </a:rPr>
              <a:t> Part 3) 	</a:t>
            </a:r>
            <a:r>
              <a:rPr lang="en-US" sz="1400" i="0" u="none" strike="noStrike" kern="1200" dirty="0">
                <a:solidFill>
                  <a:srgbClr val="000000"/>
                </a:solidFill>
                <a:effectLst/>
                <a:ea typeface="Times New Roman" panose="02020603050405020304" pitchFamily="18" charset="0"/>
              </a:rPr>
              <a:t>Duncan Ho			[3C]</a:t>
            </a:r>
            <a:endParaRPr lang="en-US" sz="14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1028r2</a:t>
            </a:r>
            <a:r>
              <a:rPr lang="en-US" sz="1400" i="0" u="none" strike="noStrike" kern="1200" dirty="0">
                <a:solidFill>
                  <a:srgbClr val="00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Comment Resolution for CIDs in 36-3-2-2 Part 3 		Jianhan Liu 		[</a:t>
            </a:r>
            <a:r>
              <a:rPr lang="en-US" sz="1400" i="0" u="none" strike="noStrike" kern="1200" dirty="0">
                <a:solidFill>
                  <a:srgbClr val="000000"/>
                </a:solidFill>
                <a:effectLst/>
                <a:ea typeface="Times New Roman" panose="02020603050405020304" pitchFamily="18" charset="0"/>
              </a:rPr>
              <a:t>8C]</a:t>
            </a:r>
            <a:endParaRPr lang="en-US" sz="1400" dirty="0"/>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3"/>
              </a:rPr>
              <a:t>1029r1</a:t>
            </a:r>
            <a:r>
              <a:rPr lang="en-US" sz="1400" b="0" i="0" u="none" strike="noStrike" kern="1200" dirty="0">
                <a:solidFill>
                  <a:srgbClr val="00000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4"/>
              </a:rPr>
              <a:t>1031r0</a:t>
            </a:r>
            <a:r>
              <a:rPr lang="en-US" sz="1400" b="0" i="0" u="none" strike="noStrike" kern="1200" dirty="0">
                <a:solidFill>
                  <a:srgbClr val="00000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5"/>
              </a:rPr>
              <a:t>741r1</a:t>
            </a:r>
            <a:r>
              <a:rPr lang="en-US" sz="1400" b="0" i="0" u="none" strike="noStrike" kern="1200" dirty="0">
                <a:solidFill>
                  <a:srgbClr val="000000"/>
                </a:solidFill>
                <a:effectLst/>
                <a:ea typeface="Times New Roman" panose="02020603050405020304" pitchFamily="18" charset="0"/>
              </a:rPr>
              <a:t> txvector-rxvector-parameters-part1 				</a:t>
            </a:r>
            <a:r>
              <a:rPr lang="en-US" sz="1400" b="0" i="0" u="none" strike="noStrike" kern="1200" dirty="0">
                <a:solidFill>
                  <a:srgbClr val="000000"/>
                </a:solidFill>
                <a:effectLst/>
                <a:ea typeface="MS Gothic" panose="020B0609070205080204" pitchFamily="49" charset="-128"/>
              </a:rPr>
              <a:t>Bo Sun 		[</a:t>
            </a:r>
            <a:r>
              <a:rPr lang="en-US" sz="1400" kern="1200" dirty="0">
                <a:ea typeface="MS Gothic" panose="020B0609070205080204" pitchFamily="49" charset="-128"/>
              </a:rPr>
              <a:t>2</a:t>
            </a:r>
            <a:r>
              <a:rPr lang="en-US" sz="1400" b="0" i="0" u="none" strike="noStrike" kern="1200" dirty="0">
                <a:solidFill>
                  <a:srgbClr val="00000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6"/>
              </a:rPr>
              <a:t>742r0</a:t>
            </a:r>
            <a:r>
              <a:rPr lang="en-US" sz="1400" b="0" i="0" u="none" strike="noStrike" kern="1200" dirty="0">
                <a:solidFill>
                  <a:srgbClr val="000000"/>
                </a:solidFill>
                <a:effectLst/>
                <a:ea typeface="Times New Roman" panose="02020603050405020304" pitchFamily="18" charset="0"/>
              </a:rPr>
              <a:t> txvector-rxvector-parameters-part2 				</a:t>
            </a:r>
            <a:r>
              <a:rPr lang="en-US" sz="1400" b="0" i="0" u="none" strike="noStrike" kern="1200" dirty="0">
                <a:solidFill>
                  <a:srgbClr val="000000"/>
                </a:solidFill>
                <a:effectLst/>
                <a:ea typeface="MS Gothic" panose="020B0609070205080204" pitchFamily="49" charset="-128"/>
              </a:rPr>
              <a:t>Bo Sun 		[</a:t>
            </a:r>
            <a:r>
              <a:rPr lang="en-US" sz="14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GB" sz="1400" dirty="0">
                <a:hlinkClick r:id="rId7"/>
              </a:rPr>
              <a:t>911r0</a:t>
            </a:r>
            <a:r>
              <a:rPr lang="en-GB" sz="1400" dirty="0"/>
              <a:t> CR for CID 17631                           		   		</a:t>
            </a:r>
            <a:r>
              <a:rPr lang="en-GB" sz="1400" dirty="0" err="1"/>
              <a:t>Yapu</a:t>
            </a:r>
            <a:r>
              <a:rPr lang="en-GB" sz="1400" dirty="0"/>
              <a:t> Li  		[1C]</a:t>
            </a:r>
          </a:p>
          <a:p>
            <a:pPr lvl="1">
              <a:buFont typeface="Arial" panose="020B0604020202020204" pitchFamily="34" charset="0"/>
              <a:buChar char="•"/>
            </a:pPr>
            <a:r>
              <a:rPr lang="en-GB" sz="1400" dirty="0">
                <a:hlinkClick r:id="rId8"/>
              </a:rPr>
              <a:t>1015r0</a:t>
            </a:r>
            <a:r>
              <a:rPr lang="en-GB" sz="1400" dirty="0"/>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t>…</a:t>
            </a:r>
            <a:endParaRPr lang="en-GB" sz="1400" dirty="0"/>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chemeClr val="tx1"/>
                </a:solidFill>
                <a:effectLst/>
                <a:ea typeface="Times New Roman" panose="02020603050405020304" pitchFamily="18" charset="0"/>
              </a:rPr>
              <a:t>CR for P2P and </a:t>
            </a:r>
            <a:r>
              <a:rPr lang="en-GB" sz="1400" i="0" u="none" strike="noStrike" kern="1200" dirty="0" err="1">
                <a:solidFill>
                  <a:schemeClr val="tx1"/>
                </a:solidFill>
                <a:effectLst/>
                <a:ea typeface="Times New Roman" panose="02020603050405020304" pitchFamily="18" charset="0"/>
              </a:rPr>
              <a:t>rTWT</a:t>
            </a:r>
            <a:r>
              <a:rPr lang="en-GB" sz="1400" i="0" u="none" strike="noStrike" kern="1200" dirty="0">
                <a:solidFill>
                  <a:schemeClr val="tx1"/>
                </a:solidFill>
                <a:effectLst/>
                <a:ea typeface="Times New Roman" panose="02020603050405020304" pitchFamily="18" charset="0"/>
              </a:rPr>
              <a:t> 				Pascal </a:t>
            </a:r>
            <a:r>
              <a:rPr lang="en-GB" sz="1400" i="0" u="none" strike="noStrike" kern="1200" dirty="0" err="1">
                <a:solidFill>
                  <a:schemeClr val="tx1"/>
                </a:solidFill>
                <a:effectLst/>
                <a:ea typeface="Times New Roman" panose="02020603050405020304" pitchFamily="18" charset="0"/>
              </a:rPr>
              <a:t>Viger</a:t>
            </a:r>
            <a:r>
              <a:rPr lang="en-GB" sz="1400" i="0" u="none" strike="noStrike" kern="1200" dirty="0">
                <a:solidFill>
                  <a:schemeClr val="tx1"/>
                </a:solidFill>
                <a:effectLst/>
                <a:ea typeface="Times New Roman" panose="02020603050405020304" pitchFamily="18" charset="0"/>
              </a:rPr>
              <a:t> 		[5C]</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357r2 </a:t>
            </a:r>
            <a:r>
              <a:rPr lang="en-GB" sz="1400" i="0" u="none" strike="noStrike" kern="1200" dirty="0">
                <a:solidFill>
                  <a:srgbClr val="000000"/>
                </a:solidFill>
                <a:effectLst/>
                <a:ea typeface="Times New Roman" panose="02020603050405020304" pitchFamily="18" charset="0"/>
              </a:rPr>
              <a:t>CIDs on TWT 					Rubayet Shafin 		[??C]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730r2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35-3-19-2 					Kaiying Lu 			[5C] </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765r5 </a:t>
            </a:r>
            <a:r>
              <a:rPr lang="en-GB" sz="1400" i="0" u="none" strike="noStrike" kern="1200" dirty="0">
                <a:solidFill>
                  <a:srgbClr val="000000"/>
                </a:solidFill>
                <a:effectLst/>
                <a:ea typeface="Times New Roman" panose="02020603050405020304" pitchFamily="18" charset="0"/>
              </a:rPr>
              <a:t>CR for ML Reconfiguration Add Delete Link 	Binita Gupta</a:t>
            </a:r>
            <a:r>
              <a:rPr lang="en-US" sz="1400" dirty="0"/>
              <a:t> 		[</a:t>
            </a:r>
            <a:r>
              <a:rPr lang="en-GB" sz="1400" i="0" u="none" strike="noStrike" kern="1200" dirty="0">
                <a:solidFill>
                  <a:srgbClr val="000000"/>
                </a:solidFill>
                <a:effectLst/>
                <a:ea typeface="Times New Roman" panose="02020603050405020304" pitchFamily="18" charset="0"/>
              </a:rPr>
              <a:t>1C]</a:t>
            </a:r>
            <a:endParaRPr lang="en-US" sz="1400" dirty="0"/>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673r2 </a:t>
            </a:r>
            <a:r>
              <a:rPr lang="en-GB" sz="1400" i="0" u="none" strike="noStrike" kern="1200" dirty="0">
                <a:solidFill>
                  <a:srgbClr val="000000"/>
                </a:solidFill>
                <a:effectLst/>
                <a:ea typeface="Times New Roman" panose="02020603050405020304" pitchFamily="18" charset="0"/>
              </a:rPr>
              <a:t>CR for MICS CIDs 					Abdel K. Ajami 		[?C]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540r5</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754r2</a:t>
            </a:r>
            <a:r>
              <a:rPr lang="en-US" sz="1400" i="0" u="none" strike="noStrike" kern="1200" dirty="0">
                <a:solidFill>
                  <a:srgbClr val="000000"/>
                </a:solidFill>
                <a:effectLst/>
                <a:ea typeface="Times New Roman" panose="02020603050405020304" pitchFamily="18" charset="0"/>
              </a:rPr>
              <a:t>  CR for R-TWT - Part 2 				Kumail Haider 		</a:t>
            </a:r>
            <a:r>
              <a:rPr lang="en-GB" sz="1400" i="0" u="none" strike="noStrike" kern="1200" dirty="0">
                <a:solidFill>
                  <a:srgbClr val="000000"/>
                </a:solidFill>
                <a:effectLst/>
                <a:ea typeface="Times New Roman" panose="02020603050405020304" pitchFamily="18" charset="0"/>
              </a:rPr>
              <a:t>1C </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a:buFont typeface="Arial" panose="020B0604020202020204" pitchFamily="34" charset="0"/>
              <a:buChar char="•"/>
            </a:pPr>
            <a:r>
              <a:rPr lang="en-US" altLang="en-US" sz="1800" dirty="0">
                <a:solidFill>
                  <a:schemeClr val="tx1"/>
                </a:solidFill>
              </a:rPr>
              <a:t>Motions (including approving minutes):</a:t>
            </a: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Submissions:</a:t>
            </a:r>
          </a:p>
          <a:p>
            <a:pPr lvl="1">
              <a:buFont typeface="Arial" panose="020B0604020202020204" pitchFamily="34" charset="0"/>
              <a:buChar char="•"/>
            </a:pPr>
            <a:r>
              <a:rPr lang="en-GB" sz="1400" dirty="0"/>
              <a:t>…</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2"/>
              </a:rPr>
              <a:t>813r2</a:t>
            </a:r>
            <a:r>
              <a:rPr lang="en-US" sz="1600" i="0" u="none" strike="noStrike" kern="1200" dirty="0">
                <a:solidFill>
                  <a:srgbClr val="000000"/>
                </a:solidFill>
                <a:effectLst/>
                <a:ea typeface="Times New Roman" panose="02020603050405020304" pitchFamily="18" charset="0"/>
              </a:rPr>
              <a:t> CR for 35.3.7.1.7 Part III 			Jason Y. Guo 		</a:t>
            </a:r>
            <a:r>
              <a:rPr lang="en-GB" sz="1600" i="0" u="none" strike="noStrike" kern="1200" dirty="0">
                <a:solidFill>
                  <a:srgbClr val="000000"/>
                </a:solidFill>
                <a:effectLst/>
                <a:ea typeface="Times New Roman" panose="02020603050405020304" pitchFamily="18" charset="0"/>
              </a:rPr>
              <a:t>8C</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3"/>
              </a:rPr>
              <a:t>609r2</a:t>
            </a:r>
            <a:r>
              <a:rPr lang="en-US" sz="1600" i="0" u="none" strike="noStrike" kern="1200" dirty="0">
                <a:solidFill>
                  <a:srgbClr val="00000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4"/>
              </a:rPr>
              <a:t>604r3</a:t>
            </a:r>
            <a:r>
              <a:rPr lang="en-US" sz="1600" i="0" u="none" strike="noStrike" kern="1200" dirty="0">
                <a:solidFill>
                  <a:srgbClr val="000000"/>
                </a:solidFill>
                <a:effectLst/>
                <a:ea typeface="Times New Roman" panose="02020603050405020304" pitchFamily="18" charset="0"/>
              </a:rPr>
              <a:t> CR for TX related CID 			Dibakar Das 		7C</a:t>
            </a:r>
          </a:p>
          <a:p>
            <a:pPr lvl="1">
              <a:buFont typeface="Arial" panose="020B0604020202020204" pitchFamily="34" charset="0"/>
              <a:buChar char="•"/>
            </a:pPr>
            <a:r>
              <a:rPr lang="en-GB"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endParaRPr lang="en-US" sz="1400" i="0" u="none" strike="noStrike" kern="1200" dirty="0">
              <a:solidFill>
                <a:schemeClr val="bg1">
                  <a:lumMod val="75000"/>
                </a:schemeClr>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endParaRPr lang="en-US" sz="1800" i="0" u="none" strike="noStrike" dirty="0">
              <a:solidFill>
                <a:schemeClr val="tx1"/>
              </a:solidFill>
              <a:effectLst/>
            </a:endParaRP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155087</TotalTime>
  <Words>4981</Words>
  <Application>Microsoft Office PowerPoint</Application>
  <PresentationFormat>On-screen Show (4:3)</PresentationFormat>
  <Paragraphs>1134</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2023-07-11T06:45:18Z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