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999" r:id="rId24"/>
    <p:sldId id="1002" r:id="rId25"/>
    <p:sldId id="1003" r:id="rId26"/>
    <p:sldId id="1004" r:id="rId27"/>
    <p:sldId id="1005" r:id="rId28"/>
    <p:sldId id="1009" r:id="rId29"/>
    <p:sldId id="1010" r:id="rId30"/>
    <p:sldId id="1011" r:id="rId31"/>
    <p:sldId id="371" r:id="rId32"/>
    <p:sldId id="1006" r:id="rId33"/>
    <p:sldId id="365" r:id="rId34"/>
    <p:sldId id="989" r:id="rId35"/>
    <p:sldId id="1007" r:id="rId36"/>
    <p:sldId id="1008" r:id="rId37"/>
    <p:sldId id="396" r:id="rId38"/>
    <p:sldId id="990" r:id="rId39"/>
    <p:sldId id="991" r:id="rId40"/>
    <p:sldId id="400" r:id="rId41"/>
    <p:sldId id="995" r:id="rId42"/>
    <p:sldId id="994" r:id="rId43"/>
    <p:sldId id="356" r:id="rId44"/>
    <p:sldId id="368" r:id="rId45"/>
    <p:sldId id="362" r:id="rId46"/>
    <p:sldId id="997" r:id="rId47"/>
    <p:sldId id="375" r:id="rId48"/>
    <p:sldId id="981" r:id="rId49"/>
    <p:sldId id="323"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4CF465-8DED-4E66-889E-6D32965E0F2E}" v="66" dt="2023-07-09T21:14:53.5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BF499BAC-471B-4105-9FAC-2971E1489190}"/>
    <pc:docChg chg="undo custSel addSld delSld modSld modMainMaster">
      <pc:chgData name="Alfred Asterjadhi" userId="39de57b9-85c0-4fd1-aaac-8ca2b6560ad0" providerId="ADAL" clId="{BF499BAC-471B-4105-9FAC-2971E1489190}" dt="2023-05-17T13:27:01.186" v="4140" actId="6549"/>
      <pc:docMkLst>
        <pc:docMk/>
      </pc:docMkLst>
      <pc:sldChg chg="modSp mod">
        <pc:chgData name="Alfred Asterjadhi" userId="39de57b9-85c0-4fd1-aaac-8ca2b6560ad0" providerId="ADAL" clId="{BF499BAC-471B-4105-9FAC-2971E1489190}" dt="2023-05-16T20:52:56.136" v="3571"/>
        <pc:sldMkLst>
          <pc:docMk/>
          <pc:sldMk cId="2243228416" sldId="299"/>
        </pc:sldMkLst>
        <pc:spChg chg="mod">
          <ac:chgData name="Alfred Asterjadhi" userId="39de57b9-85c0-4fd1-aaac-8ca2b6560ad0" providerId="ADAL" clId="{BF499BAC-471B-4105-9FAC-2971E1489190}" dt="2023-05-16T20:52:56.136" v="3571"/>
          <ac:spMkLst>
            <pc:docMk/>
            <pc:sldMk cId="2243228416" sldId="299"/>
            <ac:spMk id="3" creationId="{3857177C-4F12-41D1-AB93-6925069E5DB9}"/>
          </ac:spMkLst>
        </pc:spChg>
      </pc:sldChg>
      <pc:sldChg chg="modSp mod">
        <pc:chgData name="Alfred Asterjadhi" userId="39de57b9-85c0-4fd1-aaac-8ca2b6560ad0" providerId="ADAL" clId="{BF499BAC-471B-4105-9FAC-2971E1489190}" dt="2023-05-15T16:30:26.861" v="1916" actId="20577"/>
        <pc:sldMkLst>
          <pc:docMk/>
          <pc:sldMk cId="1766754893" sldId="346"/>
        </pc:sldMkLst>
        <pc:spChg chg="mod">
          <ac:chgData name="Alfred Asterjadhi" userId="39de57b9-85c0-4fd1-aaac-8ca2b6560ad0" providerId="ADAL" clId="{BF499BAC-471B-4105-9FAC-2971E1489190}" dt="2023-05-15T14:52:15.544" v="1865" actId="13926"/>
          <ac:spMkLst>
            <pc:docMk/>
            <pc:sldMk cId="1766754893" sldId="346"/>
            <ac:spMk id="2" creationId="{4B5F0D0E-8BB7-48AB-9160-728B8B3399A2}"/>
          </ac:spMkLst>
        </pc:spChg>
        <pc:spChg chg="mod">
          <ac:chgData name="Alfred Asterjadhi" userId="39de57b9-85c0-4fd1-aaac-8ca2b6560ad0" providerId="ADAL" clId="{BF499BAC-471B-4105-9FAC-2971E1489190}" dt="2023-05-15T16:30:26.861" v="1916" actId="20577"/>
          <ac:spMkLst>
            <pc:docMk/>
            <pc:sldMk cId="1766754893" sldId="346"/>
            <ac:spMk id="3" creationId="{DFB0BA47-D7B6-4F95-932E-A7AA615BC440}"/>
          </ac:spMkLst>
        </pc:spChg>
      </pc:sldChg>
      <pc:sldChg chg="addSp delSp modSp mod">
        <pc:chgData name="Alfred Asterjadhi" userId="39de57b9-85c0-4fd1-aaac-8ca2b6560ad0" providerId="ADAL" clId="{BF499BAC-471B-4105-9FAC-2971E1489190}" dt="2023-05-17T12:56:06.304" v="4103" actId="207"/>
        <pc:sldMkLst>
          <pc:docMk/>
          <pc:sldMk cId="2875004496" sldId="364"/>
        </pc:sldMkLst>
        <pc:spChg chg="add del">
          <ac:chgData name="Alfred Asterjadhi" userId="39de57b9-85c0-4fd1-aaac-8ca2b6560ad0" providerId="ADAL" clId="{BF499BAC-471B-4105-9FAC-2971E1489190}" dt="2023-05-17T12:55:48.256" v="4098" actId="22"/>
          <ac:spMkLst>
            <pc:docMk/>
            <pc:sldMk cId="2875004496" sldId="364"/>
            <ac:spMk id="8" creationId="{FD70E718-7914-CE61-7CC8-F552FC7DD1DC}"/>
          </ac:spMkLst>
        </pc:spChg>
        <pc:graphicFrameChg chg="mod modGraphic">
          <ac:chgData name="Alfred Asterjadhi" userId="39de57b9-85c0-4fd1-aaac-8ca2b6560ad0" providerId="ADAL" clId="{BF499BAC-471B-4105-9FAC-2971E1489190}" dt="2023-05-17T12:56:06.304" v="410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13:14:48.987" v="1862" actId="14100"/>
        <pc:sldMkLst>
          <pc:docMk/>
          <pc:sldMk cId="1843331871" sldId="365"/>
        </pc:sldMkLst>
        <pc:spChg chg="mod">
          <ac:chgData name="Alfred Asterjadhi" userId="39de57b9-85c0-4fd1-aaac-8ca2b6560ad0" providerId="ADAL" clId="{BF499BAC-471B-4105-9FAC-2971E1489190}" dt="2023-05-14T19:37:04.171" v="977"/>
          <ac:spMkLst>
            <pc:docMk/>
            <pc:sldMk cId="1843331871" sldId="365"/>
            <ac:spMk id="2" creationId="{0753DF19-5604-D757-CF21-A9FC2116E8DC}"/>
          </ac:spMkLst>
        </pc:spChg>
        <pc:spChg chg="mod">
          <ac:chgData name="Alfred Asterjadhi" userId="39de57b9-85c0-4fd1-aaac-8ca2b6560ad0" providerId="ADAL" clId="{BF499BAC-471B-4105-9FAC-2971E1489190}" dt="2023-05-14T19:37:04.171" v="977"/>
          <ac:spMkLst>
            <pc:docMk/>
            <pc:sldMk cId="1843331871" sldId="365"/>
            <ac:spMk id="4" creationId="{0F594D8D-205A-130F-F44A-33234B5124E9}"/>
          </ac:spMkLst>
        </pc:spChg>
        <pc:spChg chg="mod">
          <ac:chgData name="Alfred Asterjadhi" userId="39de57b9-85c0-4fd1-aaac-8ca2b6560ad0" providerId="ADAL" clId="{BF499BAC-471B-4105-9FAC-2971E1489190}" dt="2023-05-14T19:37:04.171" v="977"/>
          <ac:spMkLst>
            <pc:docMk/>
            <pc:sldMk cId="1843331871" sldId="365"/>
            <ac:spMk id="5" creationId="{73293754-77B9-AF3C-66B0-AC1E188A985E}"/>
          </ac:spMkLst>
        </pc:spChg>
        <pc:spChg chg="mod">
          <ac:chgData name="Alfred Asterjadhi" userId="39de57b9-85c0-4fd1-aaac-8ca2b6560ad0" providerId="ADAL" clId="{BF499BAC-471B-4105-9FAC-2971E1489190}" dt="2023-05-14T19:37:04.171" v="977"/>
          <ac:spMkLst>
            <pc:docMk/>
            <pc:sldMk cId="1843331871" sldId="365"/>
            <ac:spMk id="6" creationId="{6ACA49CE-D01F-5C62-094F-BCB7174FDE18}"/>
          </ac:spMkLst>
        </pc:spChg>
        <pc:spChg chg="mod">
          <ac:chgData name="Alfred Asterjadhi" userId="39de57b9-85c0-4fd1-aaac-8ca2b6560ad0" providerId="ADAL" clId="{BF499BAC-471B-4105-9FAC-2971E1489190}" dt="2023-05-14T19:36:11.134" v="967"/>
          <ac:spMkLst>
            <pc:docMk/>
            <pc:sldMk cId="1843331871" sldId="365"/>
            <ac:spMk id="8" creationId="{7A38D30E-1855-A615-C72B-B8738CEB9D63}"/>
          </ac:spMkLst>
        </pc:spChg>
        <pc:spChg chg="mod">
          <ac:chgData name="Alfred Asterjadhi" userId="39de57b9-85c0-4fd1-aaac-8ca2b6560ad0" providerId="ADAL" clId="{BF499BAC-471B-4105-9FAC-2971E1489190}" dt="2023-05-14T19:36:11.134" v="967"/>
          <ac:spMkLst>
            <pc:docMk/>
            <pc:sldMk cId="1843331871" sldId="365"/>
            <ac:spMk id="9" creationId="{7AFAC3CE-900C-2BC2-F1DB-EB58439A5158}"/>
          </ac:spMkLst>
        </pc:spChg>
        <pc:spChg chg="mod">
          <ac:chgData name="Alfred Asterjadhi" userId="39de57b9-85c0-4fd1-aaac-8ca2b6560ad0" providerId="ADAL" clId="{BF499BAC-471B-4105-9FAC-2971E1489190}" dt="2023-05-14T19:36:11.134" v="967"/>
          <ac:spMkLst>
            <pc:docMk/>
            <pc:sldMk cId="1843331871" sldId="365"/>
            <ac:spMk id="10" creationId="{7F0C34C8-0808-5B9A-CB7A-ED34750F752E}"/>
          </ac:spMkLst>
        </pc:spChg>
        <pc:spChg chg="mod">
          <ac:chgData name="Alfred Asterjadhi" userId="39de57b9-85c0-4fd1-aaac-8ca2b6560ad0" providerId="ADAL" clId="{BF499BAC-471B-4105-9FAC-2971E1489190}" dt="2023-05-14T19:36:11.134" v="967"/>
          <ac:spMkLst>
            <pc:docMk/>
            <pc:sldMk cId="1843331871" sldId="365"/>
            <ac:spMk id="11" creationId="{D9316B9E-B999-D038-ACB9-F449AA3C3A23}"/>
          </ac:spMkLst>
        </pc:spChg>
        <pc:spChg chg="add del mod">
          <ac:chgData name="Alfred Asterjadhi" userId="39de57b9-85c0-4fd1-aaac-8ca2b6560ad0" providerId="ADAL" clId="{BF499BAC-471B-4105-9FAC-2971E1489190}" dt="2023-05-14T19:37:04.171" v="977"/>
          <ac:spMkLst>
            <pc:docMk/>
            <pc:sldMk cId="1843331871" sldId="365"/>
            <ac:spMk id="12" creationId="{C4C2A143-A573-8ED9-3E74-3CDEB00AE09B}"/>
          </ac:spMkLst>
        </pc:spChg>
        <pc:spChg chg="add del mod">
          <ac:chgData name="Alfred Asterjadhi" userId="39de57b9-85c0-4fd1-aaac-8ca2b6560ad0" providerId="ADAL" clId="{BF499BAC-471B-4105-9FAC-2971E1489190}" dt="2023-05-14T19:37:04.171" v="977"/>
          <ac:spMkLst>
            <pc:docMk/>
            <pc:sldMk cId="1843331871" sldId="365"/>
            <ac:spMk id="13" creationId="{3AC6D032-88EA-0ABA-A0E4-A47A0338E6DB}"/>
          </ac:spMkLst>
        </pc:spChg>
        <pc:spChg chg="add del mod">
          <ac:chgData name="Alfred Asterjadhi" userId="39de57b9-85c0-4fd1-aaac-8ca2b6560ad0" providerId="ADAL" clId="{BF499BAC-471B-4105-9FAC-2971E1489190}" dt="2023-05-14T19:37:04.171" v="977"/>
          <ac:spMkLst>
            <pc:docMk/>
            <pc:sldMk cId="1843331871" sldId="365"/>
            <ac:spMk id="14" creationId="{3613BF24-A6AD-E87D-1C00-732E87843E16}"/>
          </ac:spMkLst>
        </pc:spChg>
        <pc:spChg chg="add del mod">
          <ac:chgData name="Alfred Asterjadhi" userId="39de57b9-85c0-4fd1-aaac-8ca2b6560ad0" providerId="ADAL" clId="{BF499BAC-471B-4105-9FAC-2971E1489190}" dt="2023-05-14T19:37:04.171" v="977"/>
          <ac:spMkLst>
            <pc:docMk/>
            <pc:sldMk cId="1843331871" sldId="365"/>
            <ac:spMk id="15" creationId="{AC6E9F58-17F9-180D-7D24-5CE6E5A5EBE4}"/>
          </ac:spMkLst>
        </pc:spChg>
        <pc:spChg chg="add del mod">
          <ac:chgData name="Alfred Asterjadhi" userId="39de57b9-85c0-4fd1-aaac-8ca2b6560ad0" providerId="ADAL" clId="{BF499BAC-471B-4105-9FAC-2971E1489190}" dt="2023-05-14T19:37:04.171" v="977"/>
          <ac:spMkLst>
            <pc:docMk/>
            <pc:sldMk cId="1843331871" sldId="365"/>
            <ac:spMk id="16" creationId="{A0212B78-37FF-6B92-439B-9F3DCEFF1667}"/>
          </ac:spMkLst>
        </pc:spChg>
        <pc:spChg chg="mod">
          <ac:chgData name="Alfred Asterjadhi" userId="39de57b9-85c0-4fd1-aaac-8ca2b6560ad0" providerId="ADAL" clId="{BF499BAC-471B-4105-9FAC-2971E1489190}" dt="2023-05-15T13:13:42.403" v="1855" actId="20577"/>
          <ac:spMkLst>
            <pc:docMk/>
            <pc:sldMk cId="1843331871" sldId="365"/>
            <ac:spMk id="25" creationId="{DEEFA1CA-22CD-79BC-A375-F798D55F5E83}"/>
          </ac:spMkLst>
        </pc:spChg>
        <pc:grpChg chg="add mod">
          <ac:chgData name="Alfred Asterjadhi" userId="39de57b9-85c0-4fd1-aaac-8ca2b6560ad0" providerId="ADAL" clId="{BF499BAC-471B-4105-9FAC-2971E1489190}" dt="2023-05-14T19:38:13.290" v="991" actId="1037"/>
          <ac:grpSpMkLst>
            <pc:docMk/>
            <pc:sldMk cId="1843331871" sldId="365"/>
            <ac:grpSpMk id="3" creationId="{DF0C0642-461B-9525-0BD4-9E2A35A729F7}"/>
          </ac:grpSpMkLst>
        </pc:grpChg>
        <pc:picChg chg="mod">
          <ac:chgData name="Alfred Asterjadhi" userId="39de57b9-85c0-4fd1-aaac-8ca2b6560ad0" providerId="ADAL" clId="{BF499BAC-471B-4105-9FAC-2971E1489190}" dt="2023-05-14T19:36:11.134" v="967"/>
          <ac:picMkLst>
            <pc:docMk/>
            <pc:sldMk cId="1843331871" sldId="365"/>
            <ac:picMk id="7" creationId="{2A358CCF-D8D6-EC1A-647C-2784FB84F7B4}"/>
          </ac:picMkLst>
        </pc:picChg>
        <pc:picChg chg="add mod">
          <ac:chgData name="Alfred Asterjadhi" userId="39de57b9-85c0-4fd1-aaac-8ca2b6560ad0" providerId="ADAL" clId="{BF499BAC-471B-4105-9FAC-2971E1489190}" dt="2023-05-15T13:14:48.987" v="1862" actId="14100"/>
          <ac:picMkLst>
            <pc:docMk/>
            <pc:sldMk cId="1843331871" sldId="365"/>
            <ac:picMk id="17" creationId="{4F1FA7BC-1D5D-AEC9-D17B-94144990471B}"/>
          </ac:picMkLst>
        </pc:picChg>
      </pc:sldChg>
      <pc:sldChg chg="modSp mod">
        <pc:chgData name="Alfred Asterjadhi" userId="39de57b9-85c0-4fd1-aaac-8ca2b6560ad0" providerId="ADAL" clId="{BF499BAC-471B-4105-9FAC-2971E1489190}" dt="2023-05-15T22:15:01.312" v="2195" actId="13926"/>
        <pc:sldMkLst>
          <pc:docMk/>
          <pc:sldMk cId="3049755149" sldId="371"/>
        </pc:sldMkLst>
        <pc:spChg chg="mod">
          <ac:chgData name="Alfred Asterjadhi" userId="39de57b9-85c0-4fd1-aaac-8ca2b6560ad0" providerId="ADAL" clId="{BF499BAC-471B-4105-9FAC-2971E1489190}" dt="2023-05-15T22:15:01.312" v="2195" actId="13926"/>
          <ac:spMkLst>
            <pc:docMk/>
            <pc:sldMk cId="3049755149" sldId="371"/>
            <ac:spMk id="2" creationId="{4B5F0D0E-8BB7-48AB-9160-728B8B3399A2}"/>
          </ac:spMkLst>
        </pc:spChg>
        <pc:spChg chg="mod">
          <ac:chgData name="Alfred Asterjadhi" userId="39de57b9-85c0-4fd1-aaac-8ca2b6560ad0" providerId="ADAL" clId="{BF499BAC-471B-4105-9FAC-2971E1489190}" dt="2023-05-15T22:13:46.776" v="2182" actId="207"/>
          <ac:spMkLst>
            <pc:docMk/>
            <pc:sldMk cId="3049755149" sldId="371"/>
            <ac:spMk id="3" creationId="{DFB0BA47-D7B6-4F95-932E-A7AA615BC440}"/>
          </ac:spMkLst>
        </pc:spChg>
      </pc:sldChg>
      <pc:sldChg chg="addSp delSp modSp mod">
        <pc:chgData name="Alfred Asterjadhi" userId="39de57b9-85c0-4fd1-aaac-8ca2b6560ad0" providerId="ADAL" clId="{BF499BAC-471B-4105-9FAC-2971E1489190}" dt="2023-05-17T12:11:09.911" v="3678" actId="478"/>
        <pc:sldMkLst>
          <pc:docMk/>
          <pc:sldMk cId="2696761607" sldId="393"/>
        </pc:sldMkLst>
        <pc:spChg chg="add del mod">
          <ac:chgData name="Alfred Asterjadhi" userId="39de57b9-85c0-4fd1-aaac-8ca2b6560ad0" providerId="ADAL" clId="{BF499BAC-471B-4105-9FAC-2971E1489190}" dt="2023-05-16T20:26:44.483" v="3531" actId="478"/>
          <ac:spMkLst>
            <pc:docMk/>
            <pc:sldMk cId="2696761607" sldId="393"/>
            <ac:spMk id="8" creationId="{EF2D9E38-6BA6-24CD-8491-26ED6741B88D}"/>
          </ac:spMkLst>
        </pc:spChg>
        <pc:spChg chg="add del mod">
          <ac:chgData name="Alfred Asterjadhi" userId="39de57b9-85c0-4fd1-aaac-8ca2b6560ad0" providerId="ADAL" clId="{BF499BAC-471B-4105-9FAC-2971E1489190}" dt="2023-05-17T12:11:09.911" v="3678" actId="478"/>
          <ac:spMkLst>
            <pc:docMk/>
            <pc:sldMk cId="2696761607" sldId="393"/>
            <ac:spMk id="10" creationId="{BE18F221-D021-E1CF-59FD-91F754BA18B4}"/>
          </ac:spMkLst>
        </pc:spChg>
        <pc:graphicFrameChg chg="mod modGraphic">
          <ac:chgData name="Alfred Asterjadhi" userId="39de57b9-85c0-4fd1-aaac-8ca2b6560ad0" providerId="ADAL" clId="{BF499BAC-471B-4105-9FAC-2971E1489190}" dt="2023-05-16T20:26:52.123" v="3562" actId="2057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BF499BAC-471B-4105-9FAC-2971E1489190}" dt="2023-05-17T12:17:54.663" v="3739" actId="478"/>
        <pc:sldMkLst>
          <pc:docMk/>
          <pc:sldMk cId="1616804006" sldId="394"/>
        </pc:sldMkLst>
        <pc:spChg chg="add del mod">
          <ac:chgData name="Alfred Asterjadhi" userId="39de57b9-85c0-4fd1-aaac-8ca2b6560ad0" providerId="ADAL" clId="{BF499BAC-471B-4105-9FAC-2971E1489190}" dt="2023-05-17T12:01:26.533" v="3609" actId="478"/>
          <ac:spMkLst>
            <pc:docMk/>
            <pc:sldMk cId="1616804006" sldId="394"/>
            <ac:spMk id="8" creationId="{49352DAF-D8BD-4099-C812-3896DF3490C4}"/>
          </ac:spMkLst>
        </pc:spChg>
        <pc:spChg chg="add del mod">
          <ac:chgData name="Alfred Asterjadhi" userId="39de57b9-85c0-4fd1-aaac-8ca2b6560ad0" providerId="ADAL" clId="{BF499BAC-471B-4105-9FAC-2971E1489190}" dt="2023-05-17T12:10:24.877" v="3675" actId="478"/>
          <ac:spMkLst>
            <pc:docMk/>
            <pc:sldMk cId="1616804006" sldId="394"/>
            <ac:spMk id="10" creationId="{FCD0A813-B4B0-E3FC-2340-59991394D397}"/>
          </ac:spMkLst>
        </pc:spChg>
        <pc:spChg chg="add del mod">
          <ac:chgData name="Alfred Asterjadhi" userId="39de57b9-85c0-4fd1-aaac-8ca2b6560ad0" providerId="ADAL" clId="{BF499BAC-471B-4105-9FAC-2971E1489190}" dt="2023-05-17T12:17:54.663" v="3739" actId="478"/>
          <ac:spMkLst>
            <pc:docMk/>
            <pc:sldMk cId="1616804006" sldId="394"/>
            <ac:spMk id="12" creationId="{C4A552D5-166C-DC7C-9A63-97DE59EA278D}"/>
          </ac:spMkLst>
        </pc:spChg>
        <pc:graphicFrameChg chg="mod modGraphic">
          <ac:chgData name="Alfred Asterjadhi" userId="39de57b9-85c0-4fd1-aaac-8ca2b6560ad0" providerId="ADAL" clId="{BF499BAC-471B-4105-9FAC-2971E1489190}" dt="2023-05-17T12:16:26.433" v="3714" actId="20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BF499BAC-471B-4105-9FAC-2971E1489190}" dt="2023-05-16T20:30:48.455" v="3563" actId="207"/>
        <pc:sldMkLst>
          <pc:docMk/>
          <pc:sldMk cId="917226829" sldId="396"/>
        </pc:sldMkLst>
        <pc:spChg chg="mod">
          <ac:chgData name="Alfred Asterjadhi" userId="39de57b9-85c0-4fd1-aaac-8ca2b6560ad0" providerId="ADAL" clId="{BF499BAC-471B-4105-9FAC-2971E1489190}" dt="2023-05-16T17:38:44.094" v="3439" actId="13926"/>
          <ac:spMkLst>
            <pc:docMk/>
            <pc:sldMk cId="917226829" sldId="396"/>
            <ac:spMk id="2" creationId="{4B5F0D0E-8BB7-48AB-9160-728B8B3399A2}"/>
          </ac:spMkLst>
        </pc:spChg>
        <pc:spChg chg="mod">
          <ac:chgData name="Alfred Asterjadhi" userId="39de57b9-85c0-4fd1-aaac-8ca2b6560ad0" providerId="ADAL" clId="{BF499BAC-471B-4105-9FAC-2971E1489190}" dt="2023-05-16T20:30:48.455" v="3563" actId="207"/>
          <ac:spMkLst>
            <pc:docMk/>
            <pc:sldMk cId="917226829" sldId="396"/>
            <ac:spMk id="3" creationId="{DFB0BA47-D7B6-4F95-932E-A7AA615BC440}"/>
          </ac:spMkLst>
        </pc:spChg>
      </pc:sldChg>
      <pc:sldChg chg="addSp delSp modSp mod">
        <pc:chgData name="Alfred Asterjadhi" userId="39de57b9-85c0-4fd1-aaac-8ca2b6560ad0" providerId="ADAL" clId="{BF499BAC-471B-4105-9FAC-2971E1489190}" dt="2023-05-17T12:25:45.810" v="3780" actId="13926"/>
        <pc:sldMkLst>
          <pc:docMk/>
          <pc:sldMk cId="3614762288" sldId="400"/>
        </pc:sldMkLst>
        <pc:spChg chg="mod">
          <ac:chgData name="Alfred Asterjadhi" userId="39de57b9-85c0-4fd1-aaac-8ca2b6560ad0" providerId="ADAL" clId="{BF499BAC-471B-4105-9FAC-2971E1489190}" dt="2023-05-17T12:25:45.810" v="3780" actId="13926"/>
          <ac:spMkLst>
            <pc:docMk/>
            <pc:sldMk cId="3614762288" sldId="400"/>
            <ac:spMk id="2" creationId="{4B5F0D0E-8BB7-48AB-9160-728B8B3399A2}"/>
          </ac:spMkLst>
        </pc:spChg>
        <pc:spChg chg="mod">
          <ac:chgData name="Alfred Asterjadhi" userId="39de57b9-85c0-4fd1-aaac-8ca2b6560ad0" providerId="ADAL" clId="{BF499BAC-471B-4105-9FAC-2971E1489190}" dt="2023-05-17T12:23:09.090" v="3778" actId="20577"/>
          <ac:spMkLst>
            <pc:docMk/>
            <pc:sldMk cId="3614762288" sldId="400"/>
            <ac:spMk id="3" creationId="{DFB0BA47-D7B6-4F95-932E-A7AA615BC440}"/>
          </ac:spMkLst>
        </pc:spChg>
        <pc:graphicFrameChg chg="add del mod modGraphic">
          <ac:chgData name="Alfred Asterjadhi" userId="39de57b9-85c0-4fd1-aaac-8ca2b6560ad0" providerId="ADAL" clId="{BF499BAC-471B-4105-9FAC-2971E1489190}" dt="2023-05-17T12:22:34.573" v="3768" actId="478"/>
          <ac:graphicFrameMkLst>
            <pc:docMk/>
            <pc:sldMk cId="3614762288" sldId="400"/>
            <ac:graphicFrameMk id="7" creationId="{A6BD8E15-29A2-D77A-315F-DB8A13EFD727}"/>
          </ac:graphicFrameMkLst>
        </pc:graphicFrameChg>
      </pc:sldChg>
      <pc:sldChg chg="modSp mod">
        <pc:chgData name="Alfred Asterjadhi" userId="39de57b9-85c0-4fd1-aaac-8ca2b6560ad0" providerId="ADAL" clId="{BF499BAC-471B-4105-9FAC-2971E1489190}" dt="2023-05-17T12:59:25.202" v="4118" actId="207"/>
        <pc:sldMkLst>
          <pc:docMk/>
          <pc:sldMk cId="1345008357" sldId="401"/>
        </pc:sldMkLst>
        <pc:graphicFrameChg chg="mod modGraphic">
          <ac:chgData name="Alfred Asterjadhi" userId="39de57b9-85c0-4fd1-aaac-8ca2b6560ad0" providerId="ADAL" clId="{BF499BAC-471B-4105-9FAC-2971E1489190}" dt="2023-05-17T12:59:25.202" v="4118" actId="207"/>
          <ac:graphicFrameMkLst>
            <pc:docMk/>
            <pc:sldMk cId="1345008357" sldId="401"/>
            <ac:graphicFrameMk id="6" creationId="{5094FBC8-BB74-47F3-965D-16BC678F4D1D}"/>
          </ac:graphicFrameMkLst>
        </pc:graphicFrameChg>
      </pc:sldChg>
      <pc:sldChg chg="modSp mod">
        <pc:chgData name="Alfred Asterjadhi" userId="39de57b9-85c0-4fd1-aaac-8ca2b6560ad0" providerId="ADAL" clId="{BF499BAC-471B-4105-9FAC-2971E1489190}" dt="2023-05-17T12:38:14.600" v="4021" actId="207"/>
        <pc:sldMkLst>
          <pc:docMk/>
          <pc:sldMk cId="900443605" sldId="982"/>
        </pc:sldMkLst>
        <pc:graphicFrameChg chg="mod modGraphic">
          <ac:chgData name="Alfred Asterjadhi" userId="39de57b9-85c0-4fd1-aaac-8ca2b6560ad0" providerId="ADAL" clId="{BF499BAC-471B-4105-9FAC-2971E1489190}" dt="2023-05-17T12:38:14.600" v="4021"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BF499BAC-471B-4105-9FAC-2971E1489190}" dt="2023-05-14T19:26:30.475" v="665" actId="207"/>
        <pc:sldMkLst>
          <pc:docMk/>
          <pc:sldMk cId="517202520" sldId="983"/>
        </pc:sldMkLst>
        <pc:graphicFrameChg chg="mod modGraphic">
          <ac:chgData name="Alfred Asterjadhi" userId="39de57b9-85c0-4fd1-aaac-8ca2b6560ad0" providerId="ADAL" clId="{BF499BAC-471B-4105-9FAC-2971E1489190}" dt="2023-05-14T19:26:30.475" v="665"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BF499BAC-471B-4105-9FAC-2971E1489190}" dt="2023-05-17T12:31:24.395" v="3870" actId="6549"/>
        <pc:sldMkLst>
          <pc:docMk/>
          <pc:sldMk cId="1847678110" sldId="984"/>
        </pc:sldMkLst>
        <pc:graphicFrameChg chg="mod modGraphic">
          <ac:chgData name="Alfred Asterjadhi" userId="39de57b9-85c0-4fd1-aaac-8ca2b6560ad0" providerId="ADAL" clId="{BF499BAC-471B-4105-9FAC-2971E1489190}" dt="2023-05-17T12:31:24.395" v="3870" actId="6549"/>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BF499BAC-471B-4105-9FAC-2971E1489190}" dt="2023-05-15T13:28:31.905" v="1863" actId="120"/>
        <pc:sldMkLst>
          <pc:docMk/>
          <pc:sldMk cId="2988653792" sldId="985"/>
        </pc:sldMkLst>
        <pc:spChg chg="mod">
          <ac:chgData name="Alfred Asterjadhi" userId="39de57b9-85c0-4fd1-aaac-8ca2b6560ad0" providerId="ADAL" clId="{BF499BAC-471B-4105-9FAC-2971E1489190}" dt="2023-05-14T16:07:18.844" v="24" actId="20577"/>
          <ac:spMkLst>
            <pc:docMk/>
            <pc:sldMk cId="2988653792" sldId="985"/>
            <ac:spMk id="2" creationId="{F2762690-C15C-4839-B40F-0AF3A4D89457}"/>
          </ac:spMkLst>
        </pc:spChg>
        <pc:graphicFrameChg chg="mod modGraphic">
          <ac:chgData name="Alfred Asterjadhi" userId="39de57b9-85c0-4fd1-aaac-8ca2b6560ad0" providerId="ADAL" clId="{BF499BAC-471B-4105-9FAC-2971E1489190}" dt="2023-05-15T13:28:31.905" v="1863" actId="120"/>
          <ac:graphicFrameMkLst>
            <pc:docMk/>
            <pc:sldMk cId="2988653792" sldId="985"/>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22:14:56.757" v="2194" actId="13926"/>
        <pc:sldMkLst>
          <pc:docMk/>
          <pc:sldMk cId="505590070" sldId="986"/>
        </pc:sldMkLst>
        <pc:spChg chg="mod">
          <ac:chgData name="Alfred Asterjadhi" userId="39de57b9-85c0-4fd1-aaac-8ca2b6560ad0" providerId="ADAL" clId="{BF499BAC-471B-4105-9FAC-2971E1489190}" dt="2023-05-15T22:14:56.757" v="2194" actId="13926"/>
          <ac:spMkLst>
            <pc:docMk/>
            <pc:sldMk cId="505590070" sldId="986"/>
            <ac:spMk id="2" creationId="{4B5F0D0E-8BB7-48AB-9160-728B8B3399A2}"/>
          </ac:spMkLst>
        </pc:spChg>
        <pc:spChg chg="mod">
          <ac:chgData name="Alfred Asterjadhi" userId="39de57b9-85c0-4fd1-aaac-8ca2b6560ad0" providerId="ADAL" clId="{BF499BAC-471B-4105-9FAC-2971E1489190}" dt="2023-05-15T22:14:53.259" v="2193" actId="207"/>
          <ac:spMkLst>
            <pc:docMk/>
            <pc:sldMk cId="505590070" sldId="986"/>
            <ac:spMk id="3" creationId="{DFB0BA47-D7B6-4F95-932E-A7AA615BC440}"/>
          </ac:spMkLst>
        </pc:spChg>
        <pc:graphicFrameChg chg="add del">
          <ac:chgData name="Alfred Asterjadhi" userId="39de57b9-85c0-4fd1-aaac-8ca2b6560ad0" providerId="ADAL" clId="{BF499BAC-471B-4105-9FAC-2971E1489190}" dt="2023-05-14T22:30:28.565" v="1709"/>
          <ac:graphicFrameMkLst>
            <pc:docMk/>
            <pc:sldMk cId="505590070" sldId="986"/>
            <ac:graphicFrameMk id="7" creationId="{B83F0B97-71D5-2147-9D37-18A3E2D1436C}"/>
          </ac:graphicFrameMkLst>
        </pc:graphicFrameChg>
      </pc:sldChg>
      <pc:sldChg chg="modSp mod">
        <pc:chgData name="Alfred Asterjadhi" userId="39de57b9-85c0-4fd1-aaac-8ca2b6560ad0" providerId="ADAL" clId="{BF499BAC-471B-4105-9FAC-2971E1489190}" dt="2023-05-16T14:07:07.964" v="3259" actId="207"/>
        <pc:sldMkLst>
          <pc:docMk/>
          <pc:sldMk cId="3253423641" sldId="987"/>
        </pc:sldMkLst>
        <pc:spChg chg="mod">
          <ac:chgData name="Alfred Asterjadhi" userId="39de57b9-85c0-4fd1-aaac-8ca2b6560ad0" providerId="ADAL" clId="{BF499BAC-471B-4105-9FAC-2971E1489190}" dt="2023-05-16T14:07:01.932" v="3258" actId="13926"/>
          <ac:spMkLst>
            <pc:docMk/>
            <pc:sldMk cId="3253423641" sldId="987"/>
            <ac:spMk id="2" creationId="{4B5F0D0E-8BB7-48AB-9160-728B8B3399A2}"/>
          </ac:spMkLst>
        </pc:spChg>
        <pc:spChg chg="mod">
          <ac:chgData name="Alfred Asterjadhi" userId="39de57b9-85c0-4fd1-aaac-8ca2b6560ad0" providerId="ADAL" clId="{BF499BAC-471B-4105-9FAC-2971E1489190}" dt="2023-05-16T14:07:07.964" v="3259" actId="207"/>
          <ac:spMkLst>
            <pc:docMk/>
            <pc:sldMk cId="3253423641" sldId="987"/>
            <ac:spMk id="3" creationId="{DFB0BA47-D7B6-4F95-932E-A7AA615BC440}"/>
          </ac:spMkLst>
        </pc:spChg>
      </pc:sldChg>
      <pc:sldChg chg="modSp mod">
        <pc:chgData name="Alfred Asterjadhi" userId="39de57b9-85c0-4fd1-aaac-8ca2b6560ad0" providerId="ADAL" clId="{BF499BAC-471B-4105-9FAC-2971E1489190}" dt="2023-05-16T20:24:53.964" v="3506" actId="13926"/>
        <pc:sldMkLst>
          <pc:docMk/>
          <pc:sldMk cId="98822771" sldId="988"/>
        </pc:sldMkLst>
        <pc:spChg chg="mod">
          <ac:chgData name="Alfred Asterjadhi" userId="39de57b9-85c0-4fd1-aaac-8ca2b6560ad0" providerId="ADAL" clId="{BF499BAC-471B-4105-9FAC-2971E1489190}" dt="2023-05-16T20:24:53.964" v="3506" actId="13926"/>
          <ac:spMkLst>
            <pc:docMk/>
            <pc:sldMk cId="98822771" sldId="988"/>
            <ac:spMk id="2" creationId="{4B5F0D0E-8BB7-48AB-9160-728B8B3399A2}"/>
          </ac:spMkLst>
        </pc:spChg>
        <pc:spChg chg="mod">
          <ac:chgData name="Alfred Asterjadhi" userId="39de57b9-85c0-4fd1-aaac-8ca2b6560ad0" providerId="ADAL" clId="{BF499BAC-471B-4105-9FAC-2971E1489190}" dt="2023-05-16T20:24:50.751" v="3505" actId="207"/>
          <ac:spMkLst>
            <pc:docMk/>
            <pc:sldMk cId="98822771" sldId="988"/>
            <ac:spMk id="3" creationId="{DFB0BA47-D7B6-4F95-932E-A7AA615BC440}"/>
          </ac:spMkLst>
        </pc:spChg>
      </pc:sldChg>
      <pc:sldChg chg="addSp delSp modSp mod">
        <pc:chgData name="Alfred Asterjadhi" userId="39de57b9-85c0-4fd1-aaac-8ca2b6560ad0" providerId="ADAL" clId="{BF499BAC-471B-4105-9FAC-2971E1489190}" dt="2023-05-17T12:05:39.437" v="3620" actId="22"/>
        <pc:sldMkLst>
          <pc:docMk/>
          <pc:sldMk cId="3577588007" sldId="989"/>
        </pc:sldMkLst>
        <pc:spChg chg="mod">
          <ac:chgData name="Alfred Asterjadhi" userId="39de57b9-85c0-4fd1-aaac-8ca2b6560ad0" providerId="ADAL" clId="{BF499BAC-471B-4105-9FAC-2971E1489190}" dt="2023-05-16T15:36:22.483" v="3408" actId="13926"/>
          <ac:spMkLst>
            <pc:docMk/>
            <pc:sldMk cId="3577588007" sldId="989"/>
            <ac:spMk id="2" creationId="{4B5F0D0E-8BB7-48AB-9160-728B8B3399A2}"/>
          </ac:spMkLst>
        </pc:spChg>
        <pc:spChg chg="mod">
          <ac:chgData name="Alfred Asterjadhi" userId="39de57b9-85c0-4fd1-aaac-8ca2b6560ad0" providerId="ADAL" clId="{BF499BAC-471B-4105-9FAC-2971E1489190}" dt="2023-05-16T16:30:22.485" v="3435" actId="207"/>
          <ac:spMkLst>
            <pc:docMk/>
            <pc:sldMk cId="3577588007" sldId="989"/>
            <ac:spMk id="3" creationId="{DFB0BA47-D7B6-4F95-932E-A7AA615BC440}"/>
          </ac:spMkLst>
        </pc:spChg>
        <pc:spChg chg="add del">
          <ac:chgData name="Alfred Asterjadhi" userId="39de57b9-85c0-4fd1-aaac-8ca2b6560ad0" providerId="ADAL" clId="{BF499BAC-471B-4105-9FAC-2971E1489190}" dt="2023-05-17T12:05:39.437" v="3620" actId="22"/>
          <ac:spMkLst>
            <pc:docMk/>
            <pc:sldMk cId="3577588007" sldId="989"/>
            <ac:spMk id="8" creationId="{BB3F5FEC-0339-7F61-D55A-B17ADE26FBAA}"/>
          </ac:spMkLst>
        </pc:spChg>
      </pc:sldChg>
      <pc:sldChg chg="modSp mod">
        <pc:chgData name="Alfred Asterjadhi" userId="39de57b9-85c0-4fd1-aaac-8ca2b6560ad0" providerId="ADAL" clId="{BF499BAC-471B-4105-9FAC-2971E1489190}" dt="2023-05-17T12:55:33.422" v="4096" actId="13926"/>
        <pc:sldMkLst>
          <pc:docMk/>
          <pc:sldMk cId="1839324276" sldId="990"/>
        </pc:sldMkLst>
        <pc:spChg chg="mod">
          <ac:chgData name="Alfred Asterjadhi" userId="39de57b9-85c0-4fd1-aaac-8ca2b6560ad0" providerId="ADAL" clId="{BF499BAC-471B-4105-9FAC-2971E1489190}" dt="2023-05-17T12:55:33.422" v="4096" actId="13926"/>
          <ac:spMkLst>
            <pc:docMk/>
            <pc:sldMk cId="1839324276" sldId="990"/>
            <ac:spMk id="2" creationId="{4B5F0D0E-8BB7-48AB-9160-728B8B3399A2}"/>
          </ac:spMkLst>
        </pc:spChg>
        <pc:spChg chg="mod">
          <ac:chgData name="Alfred Asterjadhi" userId="39de57b9-85c0-4fd1-aaac-8ca2b6560ad0" providerId="ADAL" clId="{BF499BAC-471B-4105-9FAC-2971E1489190}" dt="2023-05-17T12:55:22.930" v="4095" actId="20577"/>
          <ac:spMkLst>
            <pc:docMk/>
            <pc:sldMk cId="1839324276" sldId="990"/>
            <ac:spMk id="3" creationId="{DFB0BA47-D7B6-4F95-932E-A7AA615BC440}"/>
          </ac:spMkLst>
        </pc:spChg>
      </pc:sldChg>
      <pc:sldChg chg="modSp mod">
        <pc:chgData name="Alfred Asterjadhi" userId="39de57b9-85c0-4fd1-aaac-8ca2b6560ad0" providerId="ADAL" clId="{BF499BAC-471B-4105-9FAC-2971E1489190}" dt="2023-05-17T12:26:54.004" v="3784" actId="207"/>
        <pc:sldMkLst>
          <pc:docMk/>
          <pc:sldMk cId="1898342874" sldId="991"/>
        </pc:sldMkLst>
        <pc:spChg chg="mod">
          <ac:chgData name="Alfred Asterjadhi" userId="39de57b9-85c0-4fd1-aaac-8ca2b6560ad0" providerId="ADAL" clId="{BF499BAC-471B-4105-9FAC-2971E1489190}" dt="2023-05-17T12:13:48.012" v="3679" actId="13926"/>
          <ac:spMkLst>
            <pc:docMk/>
            <pc:sldMk cId="1898342874" sldId="991"/>
            <ac:spMk id="2" creationId="{4B5F0D0E-8BB7-48AB-9160-728B8B3399A2}"/>
          </ac:spMkLst>
        </pc:spChg>
        <pc:spChg chg="mod">
          <ac:chgData name="Alfred Asterjadhi" userId="39de57b9-85c0-4fd1-aaac-8ca2b6560ad0" providerId="ADAL" clId="{BF499BAC-471B-4105-9FAC-2971E1489190}" dt="2023-05-17T12:26:54.004" v="3784" actId="207"/>
          <ac:spMkLst>
            <pc:docMk/>
            <pc:sldMk cId="1898342874" sldId="991"/>
            <ac:spMk id="3" creationId="{DFB0BA47-D7B6-4F95-932E-A7AA615BC440}"/>
          </ac:spMkLst>
        </pc:spChg>
      </pc:sldChg>
      <pc:sldChg chg="modSp mod">
        <pc:chgData name="Alfred Asterjadhi" userId="39de57b9-85c0-4fd1-aaac-8ca2b6560ad0" providerId="ADAL" clId="{BF499BAC-471B-4105-9FAC-2971E1489190}" dt="2023-05-17T11:59:36.659" v="3603" actId="13926"/>
        <pc:sldMkLst>
          <pc:docMk/>
          <pc:sldMk cId="705428555" sldId="992"/>
        </pc:sldMkLst>
        <pc:spChg chg="mod">
          <ac:chgData name="Alfred Asterjadhi" userId="39de57b9-85c0-4fd1-aaac-8ca2b6560ad0" providerId="ADAL" clId="{BF499BAC-471B-4105-9FAC-2971E1489190}" dt="2023-05-17T11:59:36.659" v="3603" actId="13926"/>
          <ac:spMkLst>
            <pc:docMk/>
            <pc:sldMk cId="705428555" sldId="992"/>
            <ac:spMk id="2" creationId="{4B5F0D0E-8BB7-48AB-9160-728B8B3399A2}"/>
          </ac:spMkLst>
        </pc:spChg>
        <pc:spChg chg="mod">
          <ac:chgData name="Alfred Asterjadhi" userId="39de57b9-85c0-4fd1-aaac-8ca2b6560ad0" providerId="ADAL" clId="{BF499BAC-471B-4105-9FAC-2971E1489190}" dt="2023-05-17T11:59:33.757" v="3602" actId="13926"/>
          <ac:spMkLst>
            <pc:docMk/>
            <pc:sldMk cId="705428555" sldId="992"/>
            <ac:spMk id="3" creationId="{DFB0BA47-D7B6-4F95-932E-A7AA615BC440}"/>
          </ac:spMkLst>
        </pc:spChg>
      </pc:sldChg>
      <pc:sldChg chg="modSp mod">
        <pc:chgData name="Alfred Asterjadhi" userId="39de57b9-85c0-4fd1-aaac-8ca2b6560ad0" providerId="ADAL" clId="{BF499BAC-471B-4105-9FAC-2971E1489190}" dt="2023-05-17T12:36:43.911" v="4004" actId="20577"/>
        <pc:sldMkLst>
          <pc:docMk/>
          <pc:sldMk cId="3360543781" sldId="995"/>
        </pc:sldMkLst>
        <pc:spChg chg="mod">
          <ac:chgData name="Alfred Asterjadhi" userId="39de57b9-85c0-4fd1-aaac-8ca2b6560ad0" providerId="ADAL" clId="{BF499BAC-471B-4105-9FAC-2971E1489190}" dt="2023-05-17T12:26:14.761" v="3783" actId="13926"/>
          <ac:spMkLst>
            <pc:docMk/>
            <pc:sldMk cId="3360543781" sldId="995"/>
            <ac:spMk id="2" creationId="{4B5F0D0E-8BB7-48AB-9160-728B8B3399A2}"/>
          </ac:spMkLst>
        </pc:spChg>
        <pc:spChg chg="mod">
          <ac:chgData name="Alfred Asterjadhi" userId="39de57b9-85c0-4fd1-aaac-8ca2b6560ad0" providerId="ADAL" clId="{BF499BAC-471B-4105-9FAC-2971E1489190}" dt="2023-05-17T12:36:43.911" v="4004" actId="20577"/>
          <ac:spMkLst>
            <pc:docMk/>
            <pc:sldMk cId="3360543781" sldId="995"/>
            <ac:spMk id="3" creationId="{DFB0BA47-D7B6-4F95-932E-A7AA615BC440}"/>
          </ac:spMkLst>
        </pc:spChg>
      </pc:sldChg>
      <pc:sldChg chg="modSp add mod">
        <pc:chgData name="Alfred Asterjadhi" userId="39de57b9-85c0-4fd1-aaac-8ca2b6560ad0" providerId="ADAL" clId="{BF499BAC-471B-4105-9FAC-2971E1489190}" dt="2023-05-17T13:03:18.115" v="4138" actId="207"/>
        <pc:sldMkLst>
          <pc:docMk/>
          <pc:sldMk cId="359597898" sldId="996"/>
        </pc:sldMkLst>
        <pc:spChg chg="mod">
          <ac:chgData name="Alfred Asterjadhi" userId="39de57b9-85c0-4fd1-aaac-8ca2b6560ad0" providerId="ADAL" clId="{BF499BAC-471B-4105-9FAC-2971E1489190}" dt="2023-05-14T16:09:49.393" v="35" actId="20577"/>
          <ac:spMkLst>
            <pc:docMk/>
            <pc:sldMk cId="359597898" sldId="996"/>
            <ac:spMk id="2" creationId="{F2762690-C15C-4839-B40F-0AF3A4D89457}"/>
          </ac:spMkLst>
        </pc:spChg>
        <pc:graphicFrameChg chg="mod modGraphic">
          <ac:chgData name="Alfred Asterjadhi" userId="39de57b9-85c0-4fd1-aaac-8ca2b6560ad0" providerId="ADAL" clId="{BF499BAC-471B-4105-9FAC-2971E1489190}" dt="2023-05-17T13:03:18.115" v="4138" actId="207"/>
          <ac:graphicFrameMkLst>
            <pc:docMk/>
            <pc:sldMk cId="359597898" sldId="996"/>
            <ac:graphicFrameMk id="6" creationId="{5094FBC8-BB74-47F3-965D-16BC678F4D1D}"/>
          </ac:graphicFrameMkLst>
        </pc:graphicFrameChg>
      </pc:sldChg>
      <pc:sldChg chg="modSp add del mod">
        <pc:chgData name="Alfred Asterjadhi" userId="39de57b9-85c0-4fd1-aaac-8ca2b6560ad0" providerId="ADAL" clId="{BF499BAC-471B-4105-9FAC-2971E1489190}" dt="2023-05-17T12:59:37.435" v="4119" actId="47"/>
        <pc:sldMkLst>
          <pc:docMk/>
          <pc:sldMk cId="2586449012" sldId="997"/>
        </pc:sldMkLst>
        <pc:spChg chg="mod">
          <ac:chgData name="Alfred Asterjadhi" userId="39de57b9-85c0-4fd1-aaac-8ca2b6560ad0" providerId="ADAL" clId="{BF499BAC-471B-4105-9FAC-2971E1489190}" dt="2023-05-14T16:13:24.395" v="53" actId="20577"/>
          <ac:spMkLst>
            <pc:docMk/>
            <pc:sldMk cId="2586449012" sldId="997"/>
            <ac:spMk id="2" creationId="{F2762690-C15C-4839-B40F-0AF3A4D89457}"/>
          </ac:spMkLst>
        </pc:spChg>
      </pc:sldChg>
      <pc:sldMasterChg chg="modSp mod">
        <pc:chgData name="Alfred Asterjadhi" userId="39de57b9-85c0-4fd1-aaac-8ca2b6560ad0" providerId="ADAL" clId="{BF499BAC-471B-4105-9FAC-2971E1489190}" dt="2023-05-17T13:27:01.186" v="4140" actId="6549"/>
        <pc:sldMasterMkLst>
          <pc:docMk/>
          <pc:sldMasterMk cId="0" sldId="2147483648"/>
        </pc:sldMasterMkLst>
        <pc:spChg chg="mod">
          <ac:chgData name="Alfred Asterjadhi" userId="39de57b9-85c0-4fd1-aaac-8ca2b6560ad0" providerId="ADAL" clId="{BF499BAC-471B-4105-9FAC-2971E1489190}" dt="2023-05-17T13:27:01.186" v="4140"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8FF28A5A-B08D-403D-ABA9-118B65EDE462}"/>
    <pc:docChg chg="undo redo custSel addSld modSld modMainMaster">
      <pc:chgData name="Alfred Asterjadhi" userId="39de57b9-85c0-4fd1-aaac-8ca2b6560ad0" providerId="ADAL" clId="{8FF28A5A-B08D-403D-ABA9-118B65EDE462}" dt="2023-05-18T23:58:06.014" v="2133"/>
      <pc:docMkLst>
        <pc:docMk/>
      </pc:docMkLst>
      <pc:sldChg chg="modSp mod">
        <pc:chgData name="Alfred Asterjadhi" userId="39de57b9-85c0-4fd1-aaac-8ca2b6560ad0" providerId="ADAL" clId="{8FF28A5A-B08D-403D-ABA9-118B65EDE462}" dt="2023-05-18T20:16:41.233" v="1838" actId="13926"/>
        <pc:sldMkLst>
          <pc:docMk/>
          <pc:sldMk cId="3930036297" sldId="356"/>
        </pc:sldMkLst>
        <pc:spChg chg="mod">
          <ac:chgData name="Alfred Asterjadhi" userId="39de57b9-85c0-4fd1-aaac-8ca2b6560ad0" providerId="ADAL" clId="{8FF28A5A-B08D-403D-ABA9-118B65EDE462}" dt="2023-05-18T20:16:41.233" v="1838" actId="13926"/>
          <ac:spMkLst>
            <pc:docMk/>
            <pc:sldMk cId="3930036297" sldId="356"/>
            <ac:spMk id="2" creationId="{4B5F0D0E-8BB7-48AB-9160-728B8B3399A2}"/>
          </ac:spMkLst>
        </pc:spChg>
        <pc:spChg chg="mod">
          <ac:chgData name="Alfred Asterjadhi" userId="39de57b9-85c0-4fd1-aaac-8ca2b6560ad0" providerId="ADAL" clId="{8FF28A5A-B08D-403D-ABA9-118B65EDE462}" dt="2023-05-18T18:50:21.841" v="1792" actId="403"/>
          <ac:spMkLst>
            <pc:docMk/>
            <pc:sldMk cId="3930036297" sldId="356"/>
            <ac:spMk id="3" creationId="{DFB0BA47-D7B6-4F95-932E-A7AA615BC440}"/>
          </ac:spMkLst>
        </pc:spChg>
      </pc:sldChg>
      <pc:sldChg chg="modSp mod">
        <pc:chgData name="Alfred Asterjadhi" userId="39de57b9-85c0-4fd1-aaac-8ca2b6560ad0" providerId="ADAL" clId="{8FF28A5A-B08D-403D-ABA9-118B65EDE462}" dt="2023-05-18T16:49:23.001" v="1620" actId="20577"/>
        <pc:sldMkLst>
          <pc:docMk/>
          <pc:sldMk cId="3576977642" sldId="362"/>
        </pc:sldMkLst>
        <pc:spChg chg="mod">
          <ac:chgData name="Alfred Asterjadhi" userId="39de57b9-85c0-4fd1-aaac-8ca2b6560ad0" providerId="ADAL" clId="{8FF28A5A-B08D-403D-ABA9-118B65EDE462}" dt="2023-05-18T16:49:23.001" v="1620" actId="20577"/>
          <ac:spMkLst>
            <pc:docMk/>
            <pc:sldMk cId="3576977642" sldId="362"/>
            <ac:spMk id="16" creationId="{CA1A1623-65F8-E7F3-860B-98677C489FFA}"/>
          </ac:spMkLst>
        </pc:spChg>
      </pc:sldChg>
      <pc:sldChg chg="modSp mod">
        <pc:chgData name="Alfred Asterjadhi" userId="39de57b9-85c0-4fd1-aaac-8ca2b6560ad0" providerId="ADAL" clId="{8FF28A5A-B08D-403D-ABA9-118B65EDE462}" dt="2023-05-18T23:48:44.631" v="2033" actId="207"/>
        <pc:sldMkLst>
          <pc:docMk/>
          <pc:sldMk cId="2875004496" sldId="364"/>
        </pc:sldMkLst>
        <pc:graphicFrameChg chg="mod modGraphic">
          <ac:chgData name="Alfred Asterjadhi" userId="39de57b9-85c0-4fd1-aaac-8ca2b6560ad0" providerId="ADAL" clId="{8FF28A5A-B08D-403D-ABA9-118B65EDE462}" dt="2023-05-18T23:48:44.631" v="203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16:48:18.599" v="1515" actId="478"/>
        <pc:sldMkLst>
          <pc:docMk/>
          <pc:sldMk cId="3759718192" sldId="368"/>
        </pc:sldMkLst>
        <pc:spChg chg="mod">
          <ac:chgData name="Alfred Asterjadhi" userId="39de57b9-85c0-4fd1-aaac-8ca2b6560ad0" providerId="ADAL" clId="{8FF28A5A-B08D-403D-ABA9-118B65EDE462}" dt="2023-05-18T16:46:51.166" v="1490" actId="20577"/>
          <ac:spMkLst>
            <pc:docMk/>
            <pc:sldMk cId="3759718192" sldId="368"/>
            <ac:spMk id="3" creationId="{73382C34-84F1-F2DE-C5D9-E1296FE55B90}"/>
          </ac:spMkLst>
        </pc:spChg>
        <pc:spChg chg="mod">
          <ac:chgData name="Alfred Asterjadhi" userId="39de57b9-85c0-4fd1-aaac-8ca2b6560ad0" providerId="ADAL" clId="{8FF28A5A-B08D-403D-ABA9-118B65EDE462}" dt="2023-05-18T16:46:56.096" v="1492" actId="368"/>
          <ac:spMkLst>
            <pc:docMk/>
            <pc:sldMk cId="3759718192" sldId="368"/>
            <ac:spMk id="16" creationId="{FC59F46C-E596-18EA-C60C-C788373D7FD4}"/>
          </ac:spMkLst>
        </pc:spChg>
        <pc:spChg chg="add del mod">
          <ac:chgData name="Alfred Asterjadhi" userId="39de57b9-85c0-4fd1-aaac-8ca2b6560ad0" providerId="ADAL" clId="{8FF28A5A-B08D-403D-ABA9-118B65EDE462}" dt="2023-05-18T16:48:16.423" v="1512" actId="478"/>
          <ac:spMkLst>
            <pc:docMk/>
            <pc:sldMk cId="3759718192" sldId="368"/>
            <ac:spMk id="26" creationId="{566C2682-E3BB-75F8-6DA9-2D838B61AC13}"/>
          </ac:spMkLst>
        </pc:spChg>
        <pc:spChg chg="add del mod">
          <ac:chgData name="Alfred Asterjadhi" userId="39de57b9-85c0-4fd1-aaac-8ca2b6560ad0" providerId="ADAL" clId="{8FF28A5A-B08D-403D-ABA9-118B65EDE462}" dt="2023-05-18T16:48:17.113" v="1513" actId="478"/>
          <ac:spMkLst>
            <pc:docMk/>
            <pc:sldMk cId="3759718192" sldId="368"/>
            <ac:spMk id="27" creationId="{5AD66388-F0FA-B92F-2F34-9C68D618D16B}"/>
          </ac:spMkLst>
        </pc:spChg>
        <pc:spChg chg="add del mod">
          <ac:chgData name="Alfred Asterjadhi" userId="39de57b9-85c0-4fd1-aaac-8ca2b6560ad0" providerId="ADAL" clId="{8FF28A5A-B08D-403D-ABA9-118B65EDE462}" dt="2023-05-18T16:48:18.133" v="1514" actId="478"/>
          <ac:spMkLst>
            <pc:docMk/>
            <pc:sldMk cId="3759718192" sldId="368"/>
            <ac:spMk id="28" creationId="{A82C00FB-CF53-70E9-E664-59F71CA5F9C1}"/>
          </ac:spMkLst>
        </pc:spChg>
        <pc:spChg chg="add del mod">
          <ac:chgData name="Alfred Asterjadhi" userId="39de57b9-85c0-4fd1-aaac-8ca2b6560ad0" providerId="ADAL" clId="{8FF28A5A-B08D-403D-ABA9-118B65EDE462}" dt="2023-05-18T16:48:18.599" v="1515" actId="478"/>
          <ac:spMkLst>
            <pc:docMk/>
            <pc:sldMk cId="3759718192" sldId="368"/>
            <ac:spMk id="29" creationId="{D27A0819-4848-40DF-C73A-1149F191220A}"/>
          </ac:spMkLst>
        </pc:spChg>
        <pc:picChg chg="add del mod">
          <ac:chgData name="Alfred Asterjadhi" userId="39de57b9-85c0-4fd1-aaac-8ca2b6560ad0" providerId="ADAL" clId="{8FF28A5A-B08D-403D-ABA9-118B65EDE462}" dt="2023-05-18T16:45:21.205" v="1413" actId="478"/>
          <ac:picMkLst>
            <pc:docMk/>
            <pc:sldMk cId="3759718192" sldId="368"/>
            <ac:picMk id="8" creationId="{0E3A6DBD-C7DE-579D-71A6-5242E7160AEB}"/>
          </ac:picMkLst>
        </pc:picChg>
        <pc:picChg chg="add mod">
          <ac:chgData name="Alfred Asterjadhi" userId="39de57b9-85c0-4fd1-aaac-8ca2b6560ad0" providerId="ADAL" clId="{8FF28A5A-B08D-403D-ABA9-118B65EDE462}" dt="2023-05-18T16:45:28.106" v="1418" actId="1076"/>
          <ac:picMkLst>
            <pc:docMk/>
            <pc:sldMk cId="3759718192" sldId="368"/>
            <ac:picMk id="10" creationId="{D2A8574D-EB03-4A54-D15D-8E741D913AF7}"/>
          </ac:picMkLst>
        </pc:picChg>
        <pc:picChg chg="add del">
          <ac:chgData name="Alfred Asterjadhi" userId="39de57b9-85c0-4fd1-aaac-8ca2b6560ad0" providerId="ADAL" clId="{8FF28A5A-B08D-403D-ABA9-118B65EDE462}" dt="2023-05-18T16:45:34.364" v="1420" actId="22"/>
          <ac:picMkLst>
            <pc:docMk/>
            <pc:sldMk cId="3759718192" sldId="368"/>
            <ac:picMk id="12" creationId="{4987697A-EA16-C176-6E4B-7FE208BE0902}"/>
          </ac:picMkLst>
        </pc:picChg>
        <pc:picChg chg="add mod">
          <ac:chgData name="Alfred Asterjadhi" userId="39de57b9-85c0-4fd1-aaac-8ca2b6560ad0" providerId="ADAL" clId="{8FF28A5A-B08D-403D-ABA9-118B65EDE462}" dt="2023-05-18T16:45:43.848" v="1426" actId="1076"/>
          <ac:picMkLst>
            <pc:docMk/>
            <pc:sldMk cId="3759718192" sldId="368"/>
            <ac:picMk id="23" creationId="{9DD5E796-2763-A596-BE5E-1100D0556277}"/>
          </ac:picMkLst>
        </pc:picChg>
        <pc:picChg chg="add del">
          <ac:chgData name="Alfred Asterjadhi" userId="39de57b9-85c0-4fd1-aaac-8ca2b6560ad0" providerId="ADAL" clId="{8FF28A5A-B08D-403D-ABA9-118B65EDE462}" dt="2023-05-18T16:46:58.754" v="1494" actId="22"/>
          <ac:picMkLst>
            <pc:docMk/>
            <pc:sldMk cId="3759718192" sldId="368"/>
            <ac:picMk id="25" creationId="{978FA29C-DE10-3D83-EB23-81943F6560E8}"/>
          </ac:picMkLst>
        </pc:picChg>
      </pc:sldChg>
      <pc:sldChg chg="addSp delSp modSp mod">
        <pc:chgData name="Alfred Asterjadhi" userId="39de57b9-85c0-4fd1-aaac-8ca2b6560ad0" providerId="ADAL" clId="{8FF28A5A-B08D-403D-ABA9-118B65EDE462}" dt="2023-05-18T23:46:36.927" v="1998" actId="207"/>
        <pc:sldMkLst>
          <pc:docMk/>
          <pc:sldMk cId="2696761607" sldId="393"/>
        </pc:sldMkLst>
        <pc:spChg chg="add del">
          <ac:chgData name="Alfred Asterjadhi" userId="39de57b9-85c0-4fd1-aaac-8ca2b6560ad0" providerId="ADAL" clId="{8FF28A5A-B08D-403D-ABA9-118B65EDE462}" dt="2023-05-17T17:34:24.698" v="174" actId="22"/>
          <ac:spMkLst>
            <pc:docMk/>
            <pc:sldMk cId="2696761607" sldId="393"/>
            <ac:spMk id="8" creationId="{94B5F744-6505-4109-8E70-AEE4E6C0F502}"/>
          </ac:spMkLst>
        </pc:spChg>
        <pc:graphicFrameChg chg="mod modGraphic">
          <ac:chgData name="Alfred Asterjadhi" userId="39de57b9-85c0-4fd1-aaac-8ca2b6560ad0" providerId="ADAL" clId="{8FF28A5A-B08D-403D-ABA9-118B65EDE462}" dt="2023-05-18T23:46:36.927" v="199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23:50:57.251" v="2075" actId="20577"/>
        <pc:sldMkLst>
          <pc:docMk/>
          <pc:sldMk cId="1616804006" sldId="394"/>
        </pc:sldMkLst>
        <pc:spChg chg="add del mod">
          <ac:chgData name="Alfred Asterjadhi" userId="39de57b9-85c0-4fd1-aaac-8ca2b6560ad0" providerId="ADAL" clId="{8FF28A5A-B08D-403D-ABA9-118B65EDE462}" dt="2023-05-18T11:45:58.630" v="767" actId="21"/>
          <ac:spMkLst>
            <pc:docMk/>
            <pc:sldMk cId="1616804006" sldId="394"/>
            <ac:spMk id="8" creationId="{3C2B26D7-1DC0-356A-5988-E80E51A661DA}"/>
          </ac:spMkLst>
        </pc:spChg>
        <pc:graphicFrameChg chg="mod modGraphic">
          <ac:chgData name="Alfred Asterjadhi" userId="39de57b9-85c0-4fd1-aaac-8ca2b6560ad0" providerId="ADAL" clId="{8FF28A5A-B08D-403D-ABA9-118B65EDE462}" dt="2023-05-18T23:50:57.251" v="2075" actId="2057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8FF28A5A-B08D-403D-ABA9-118B65EDE462}" dt="2023-05-17T17:07:56.441" v="163" actId="207"/>
        <pc:sldMkLst>
          <pc:docMk/>
          <pc:sldMk cId="3614762288" sldId="400"/>
        </pc:sldMkLst>
        <pc:spChg chg="mod">
          <ac:chgData name="Alfred Asterjadhi" userId="39de57b9-85c0-4fd1-aaac-8ca2b6560ad0" providerId="ADAL" clId="{8FF28A5A-B08D-403D-ABA9-118B65EDE462}" dt="2023-05-17T14:37:47.390" v="0" actId="13926"/>
          <ac:spMkLst>
            <pc:docMk/>
            <pc:sldMk cId="3614762288" sldId="400"/>
            <ac:spMk id="2" creationId="{4B5F0D0E-8BB7-48AB-9160-728B8B3399A2}"/>
          </ac:spMkLst>
        </pc:spChg>
        <pc:spChg chg="mod">
          <ac:chgData name="Alfred Asterjadhi" userId="39de57b9-85c0-4fd1-aaac-8ca2b6560ad0" providerId="ADAL" clId="{8FF28A5A-B08D-403D-ABA9-118B65EDE462}" dt="2023-05-17T17:07:56.441" v="163" actId="207"/>
          <ac:spMkLst>
            <pc:docMk/>
            <pc:sldMk cId="3614762288" sldId="400"/>
            <ac:spMk id="3" creationId="{DFB0BA47-D7B6-4F95-932E-A7AA615BC440}"/>
          </ac:spMkLst>
        </pc:spChg>
      </pc:sldChg>
      <pc:sldChg chg="modSp mod">
        <pc:chgData name="Alfred Asterjadhi" userId="39de57b9-85c0-4fd1-aaac-8ca2b6560ad0" providerId="ADAL" clId="{8FF28A5A-B08D-403D-ABA9-118B65EDE462}" dt="2023-05-18T23:48:58.731" v="2038" actId="207"/>
        <pc:sldMkLst>
          <pc:docMk/>
          <pc:sldMk cId="1345008357" sldId="401"/>
        </pc:sldMkLst>
        <pc:graphicFrameChg chg="mod modGraphic">
          <ac:chgData name="Alfred Asterjadhi" userId="39de57b9-85c0-4fd1-aaac-8ca2b6560ad0" providerId="ADAL" clId="{8FF28A5A-B08D-403D-ABA9-118B65EDE462}" dt="2023-05-18T23:48:58.731" v="2038" actId="207"/>
          <ac:graphicFrameMkLst>
            <pc:docMk/>
            <pc:sldMk cId="1345008357" sldId="401"/>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23:55:15.020" v="2122" actId="207"/>
        <pc:sldMkLst>
          <pc:docMk/>
          <pc:sldMk cId="900443605" sldId="982"/>
        </pc:sldMkLst>
        <pc:spChg chg="add del mod">
          <ac:chgData name="Alfred Asterjadhi" userId="39de57b9-85c0-4fd1-aaac-8ca2b6560ad0" providerId="ADAL" clId="{8FF28A5A-B08D-403D-ABA9-118B65EDE462}" dt="2023-05-18T11:46:03.164" v="769" actId="478"/>
          <ac:spMkLst>
            <pc:docMk/>
            <pc:sldMk cId="900443605" sldId="982"/>
            <ac:spMk id="7" creationId="{2BBC1F61-A815-EBDF-6C89-A087605AB78A}"/>
          </ac:spMkLst>
        </pc:spChg>
        <pc:graphicFrameChg chg="mod modGraphic">
          <ac:chgData name="Alfred Asterjadhi" userId="39de57b9-85c0-4fd1-aaac-8ca2b6560ad0" providerId="ADAL" clId="{8FF28A5A-B08D-403D-ABA9-118B65EDE462}" dt="2023-05-18T23:55:15.020" v="2122"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8FF28A5A-B08D-403D-ABA9-118B65EDE462}" dt="2023-05-18T23:57:45.938" v="2130" actId="20577"/>
        <pc:sldMkLst>
          <pc:docMk/>
          <pc:sldMk cId="517202520" sldId="983"/>
        </pc:sldMkLst>
        <pc:graphicFrameChg chg="mod modGraphic">
          <ac:chgData name="Alfred Asterjadhi" userId="39de57b9-85c0-4fd1-aaac-8ca2b6560ad0" providerId="ADAL" clId="{8FF28A5A-B08D-403D-ABA9-118B65EDE462}" dt="2023-05-18T23:57:45.938" v="2130" actId="2057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8FF28A5A-B08D-403D-ABA9-118B65EDE462}" dt="2023-05-18T23:58:06.014" v="2133"/>
        <pc:sldMkLst>
          <pc:docMk/>
          <pc:sldMk cId="1847678110" sldId="984"/>
        </pc:sldMkLst>
        <pc:graphicFrameChg chg="mod modGraphic">
          <ac:chgData name="Alfred Asterjadhi" userId="39de57b9-85c0-4fd1-aaac-8ca2b6560ad0" providerId="ADAL" clId="{8FF28A5A-B08D-403D-ABA9-118B65EDE462}" dt="2023-05-18T23:58:06.014" v="2133"/>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8FF28A5A-B08D-403D-ABA9-118B65EDE462}" dt="2023-05-18T04:04:54.383" v="636" actId="207"/>
        <pc:sldMkLst>
          <pc:docMk/>
          <pc:sldMk cId="98822771" sldId="988"/>
        </pc:sldMkLst>
        <pc:spChg chg="mod">
          <ac:chgData name="Alfred Asterjadhi" userId="39de57b9-85c0-4fd1-aaac-8ca2b6560ad0" providerId="ADAL" clId="{8FF28A5A-B08D-403D-ABA9-118B65EDE462}" dt="2023-05-18T04:04:54.383" v="636" actId="207"/>
          <ac:spMkLst>
            <pc:docMk/>
            <pc:sldMk cId="98822771" sldId="988"/>
            <ac:spMk id="3" creationId="{DFB0BA47-D7B6-4F95-932E-A7AA615BC440}"/>
          </ac:spMkLst>
        </pc:spChg>
      </pc:sldChg>
      <pc:sldChg chg="modSp mod">
        <pc:chgData name="Alfred Asterjadhi" userId="39de57b9-85c0-4fd1-aaac-8ca2b6560ad0" providerId="ADAL" clId="{8FF28A5A-B08D-403D-ABA9-118B65EDE462}" dt="2023-05-18T11:40:10.785" v="746" actId="207"/>
        <pc:sldMkLst>
          <pc:docMk/>
          <pc:sldMk cId="1839324276" sldId="990"/>
        </pc:sldMkLst>
        <pc:spChg chg="mod">
          <ac:chgData name="Alfred Asterjadhi" userId="39de57b9-85c0-4fd1-aaac-8ca2b6560ad0" providerId="ADAL" clId="{8FF28A5A-B08D-403D-ABA9-118B65EDE462}" dt="2023-05-18T11:40:10.785" v="746" actId="207"/>
          <ac:spMkLst>
            <pc:docMk/>
            <pc:sldMk cId="1839324276" sldId="990"/>
            <ac:spMk id="3" creationId="{DFB0BA47-D7B6-4F95-932E-A7AA615BC440}"/>
          </ac:spMkLst>
        </pc:spChg>
      </pc:sldChg>
      <pc:sldChg chg="modSp mod">
        <pc:chgData name="Alfred Asterjadhi" userId="39de57b9-85c0-4fd1-aaac-8ca2b6560ad0" providerId="ADAL" clId="{8FF28A5A-B08D-403D-ABA9-118B65EDE462}" dt="2023-05-18T14:16:22.678" v="962" actId="6549"/>
        <pc:sldMkLst>
          <pc:docMk/>
          <pc:sldMk cId="2409887836" sldId="994"/>
        </pc:sldMkLst>
        <pc:spChg chg="mod">
          <ac:chgData name="Alfred Asterjadhi" userId="39de57b9-85c0-4fd1-aaac-8ca2b6560ad0" providerId="ADAL" clId="{8FF28A5A-B08D-403D-ABA9-118B65EDE462}" dt="2023-05-18T12:09:08.681" v="895" actId="13926"/>
          <ac:spMkLst>
            <pc:docMk/>
            <pc:sldMk cId="2409887836" sldId="994"/>
            <ac:spMk id="2" creationId="{4B5F0D0E-8BB7-48AB-9160-728B8B3399A2}"/>
          </ac:spMkLst>
        </pc:spChg>
        <pc:spChg chg="mod">
          <ac:chgData name="Alfred Asterjadhi" userId="39de57b9-85c0-4fd1-aaac-8ca2b6560ad0" providerId="ADAL" clId="{8FF28A5A-B08D-403D-ABA9-118B65EDE462}" dt="2023-05-18T14:16:22.678" v="962" actId="6549"/>
          <ac:spMkLst>
            <pc:docMk/>
            <pc:sldMk cId="2409887836" sldId="994"/>
            <ac:spMk id="3" creationId="{DFB0BA47-D7B6-4F95-932E-A7AA615BC440}"/>
          </ac:spMkLst>
        </pc:spChg>
      </pc:sldChg>
      <pc:sldChg chg="modSp mod">
        <pc:chgData name="Alfred Asterjadhi" userId="39de57b9-85c0-4fd1-aaac-8ca2b6560ad0" providerId="ADAL" clId="{8FF28A5A-B08D-403D-ABA9-118B65EDE462}" dt="2023-05-18T03:53:39.939" v="291" actId="207"/>
        <pc:sldMkLst>
          <pc:docMk/>
          <pc:sldMk cId="3360543781" sldId="995"/>
        </pc:sldMkLst>
        <pc:spChg chg="mod">
          <ac:chgData name="Alfred Asterjadhi" userId="39de57b9-85c0-4fd1-aaac-8ca2b6560ad0" providerId="ADAL" clId="{8FF28A5A-B08D-403D-ABA9-118B65EDE462}" dt="2023-05-17T20:04:49.869" v="273" actId="13926"/>
          <ac:spMkLst>
            <pc:docMk/>
            <pc:sldMk cId="3360543781" sldId="995"/>
            <ac:spMk id="2" creationId="{4B5F0D0E-8BB7-48AB-9160-728B8B3399A2}"/>
          </ac:spMkLst>
        </pc:spChg>
        <pc:spChg chg="mod">
          <ac:chgData name="Alfred Asterjadhi" userId="39de57b9-85c0-4fd1-aaac-8ca2b6560ad0" providerId="ADAL" clId="{8FF28A5A-B08D-403D-ABA9-118B65EDE462}" dt="2023-05-18T03:53:39.939" v="291" actId="207"/>
          <ac:spMkLst>
            <pc:docMk/>
            <pc:sldMk cId="3360543781" sldId="995"/>
            <ac:spMk id="3" creationId="{DFB0BA47-D7B6-4F95-932E-A7AA615BC440}"/>
          </ac:spMkLst>
        </pc:spChg>
      </pc:sldChg>
      <pc:sldChg chg="addSp delSp modSp mod">
        <pc:chgData name="Alfred Asterjadhi" userId="39de57b9-85c0-4fd1-aaac-8ca2b6560ad0" providerId="ADAL" clId="{8FF28A5A-B08D-403D-ABA9-118B65EDE462}" dt="2023-05-18T23:47:58.082" v="2019" actId="2164"/>
        <pc:sldMkLst>
          <pc:docMk/>
          <pc:sldMk cId="359597898" sldId="996"/>
        </pc:sldMkLst>
        <pc:spChg chg="add del mod">
          <ac:chgData name="Alfred Asterjadhi" userId="39de57b9-85c0-4fd1-aaac-8ca2b6560ad0" providerId="ADAL" clId="{8FF28A5A-B08D-403D-ABA9-118B65EDE462}" dt="2023-05-18T23:33:26.924" v="1866" actId="478"/>
          <ac:spMkLst>
            <pc:docMk/>
            <pc:sldMk cId="359597898" sldId="996"/>
            <ac:spMk id="8" creationId="{EBA20661-54E9-F54B-0D4C-9F9D6C31932C}"/>
          </ac:spMkLst>
        </pc:spChg>
        <pc:graphicFrameChg chg="mod modGraphic">
          <ac:chgData name="Alfred Asterjadhi" userId="39de57b9-85c0-4fd1-aaac-8ca2b6560ad0" providerId="ADAL" clId="{8FF28A5A-B08D-403D-ABA9-118B65EDE462}" dt="2023-05-18T23:47:58.082" v="2019" actId="2164"/>
          <ac:graphicFrameMkLst>
            <pc:docMk/>
            <pc:sldMk cId="359597898" sldId="996"/>
            <ac:graphicFrameMk id="6" creationId="{5094FBC8-BB74-47F3-965D-16BC678F4D1D}"/>
          </ac:graphicFrameMkLst>
        </pc:graphicFrameChg>
      </pc:sldChg>
      <pc:sldChg chg="modSp mod">
        <pc:chgData name="Alfred Asterjadhi" userId="39de57b9-85c0-4fd1-aaac-8ca2b6560ad0" providerId="ADAL" clId="{8FF28A5A-B08D-403D-ABA9-118B65EDE462}" dt="2023-05-18T19:12:46.289" v="1797" actId="115"/>
        <pc:sldMkLst>
          <pc:docMk/>
          <pc:sldMk cId="3140364693" sldId="997"/>
        </pc:sldMkLst>
        <pc:spChg chg="mod">
          <ac:chgData name="Alfred Asterjadhi" userId="39de57b9-85c0-4fd1-aaac-8ca2b6560ad0" providerId="ADAL" clId="{8FF28A5A-B08D-403D-ABA9-118B65EDE462}" dt="2023-05-18T19:12:46.289" v="1797" actId="115"/>
          <ac:spMkLst>
            <pc:docMk/>
            <pc:sldMk cId="3140364693" sldId="997"/>
            <ac:spMk id="11" creationId="{E25872EE-E14B-2C9B-B930-D87E10CF78B0}"/>
          </ac:spMkLst>
        </pc:spChg>
      </pc:sldChg>
      <pc:sldChg chg="addSp delSp modSp add mod">
        <pc:chgData name="Alfred Asterjadhi" userId="39de57b9-85c0-4fd1-aaac-8ca2b6560ad0" providerId="ADAL" clId="{8FF28A5A-B08D-403D-ABA9-118B65EDE462}" dt="2023-05-18T20:16:26.942" v="1837" actId="207"/>
        <pc:sldMkLst>
          <pc:docMk/>
          <pc:sldMk cId="1668111930" sldId="998"/>
        </pc:sldMkLst>
        <pc:spChg chg="mod">
          <ac:chgData name="Alfred Asterjadhi" userId="39de57b9-85c0-4fd1-aaac-8ca2b6560ad0" providerId="ADAL" clId="{8FF28A5A-B08D-403D-ABA9-118B65EDE462}" dt="2023-05-18T16:51:58.593" v="1662" actId="20577"/>
          <ac:spMkLst>
            <pc:docMk/>
            <pc:sldMk cId="1668111930" sldId="998"/>
            <ac:spMk id="2" creationId="{4B5F0D0E-8BB7-48AB-9160-728B8B3399A2}"/>
          </ac:spMkLst>
        </pc:spChg>
        <pc:spChg chg="mod">
          <ac:chgData name="Alfred Asterjadhi" userId="39de57b9-85c0-4fd1-aaac-8ca2b6560ad0" providerId="ADAL" clId="{8FF28A5A-B08D-403D-ABA9-118B65EDE462}" dt="2023-05-18T20:16:26.942" v="1837" actId="207"/>
          <ac:spMkLst>
            <pc:docMk/>
            <pc:sldMk cId="1668111930" sldId="998"/>
            <ac:spMk id="3" creationId="{DFB0BA47-D7B6-4F95-932E-A7AA615BC440}"/>
          </ac:spMkLst>
        </pc:spChg>
        <pc:spChg chg="mod">
          <ac:chgData name="Alfred Asterjadhi" userId="39de57b9-85c0-4fd1-aaac-8ca2b6560ad0" providerId="ADAL" clId="{8FF28A5A-B08D-403D-ABA9-118B65EDE462}" dt="2023-05-18T16:44:47.867" v="1404"/>
          <ac:spMkLst>
            <pc:docMk/>
            <pc:sldMk cId="1668111930" sldId="998"/>
            <ac:spMk id="4" creationId="{3462A639-621C-43E6-83A1-F4DCCA0E626D}"/>
          </ac:spMkLst>
        </pc:spChg>
        <pc:spChg chg="mod">
          <ac:chgData name="Alfred Asterjadhi" userId="39de57b9-85c0-4fd1-aaac-8ca2b6560ad0" providerId="ADAL" clId="{8FF28A5A-B08D-403D-ABA9-118B65EDE462}" dt="2023-05-18T16:44:47.867" v="1404"/>
          <ac:spMkLst>
            <pc:docMk/>
            <pc:sldMk cId="1668111930" sldId="998"/>
            <ac:spMk id="5" creationId="{344A3812-25A7-493E-9C1F-5DE586377D4F}"/>
          </ac:spMkLst>
        </pc:spChg>
        <pc:spChg chg="mod">
          <ac:chgData name="Alfred Asterjadhi" userId="39de57b9-85c0-4fd1-aaac-8ca2b6560ad0" providerId="ADAL" clId="{8FF28A5A-B08D-403D-ABA9-118B65EDE462}" dt="2023-05-18T16:44:47.867" v="1404"/>
          <ac:spMkLst>
            <pc:docMk/>
            <pc:sldMk cId="1668111930" sldId="998"/>
            <ac:spMk id="6" creationId="{974B2026-97FB-40D2-8F22-7E6D319B4EA2}"/>
          </ac:spMkLst>
        </pc:spChg>
        <pc:spChg chg="add del mod">
          <ac:chgData name="Alfred Asterjadhi" userId="39de57b9-85c0-4fd1-aaac-8ca2b6560ad0" providerId="ADAL" clId="{8FF28A5A-B08D-403D-ABA9-118B65EDE462}" dt="2023-05-18T16:44:47.867" v="1404"/>
          <ac:spMkLst>
            <pc:docMk/>
            <pc:sldMk cId="1668111930" sldId="998"/>
            <ac:spMk id="7" creationId="{AF467084-BD1B-2BEC-D1CB-919310EA2B0B}"/>
          </ac:spMkLst>
        </pc:spChg>
        <pc:spChg chg="add del mod">
          <ac:chgData name="Alfred Asterjadhi" userId="39de57b9-85c0-4fd1-aaac-8ca2b6560ad0" providerId="ADAL" clId="{8FF28A5A-B08D-403D-ABA9-118B65EDE462}" dt="2023-05-18T16:44:47.867" v="1404"/>
          <ac:spMkLst>
            <pc:docMk/>
            <pc:sldMk cId="1668111930" sldId="998"/>
            <ac:spMk id="8" creationId="{49C5FBA7-9E64-69E0-A82A-68E4AA684698}"/>
          </ac:spMkLst>
        </pc:spChg>
        <pc:spChg chg="add del mod">
          <ac:chgData name="Alfred Asterjadhi" userId="39de57b9-85c0-4fd1-aaac-8ca2b6560ad0" providerId="ADAL" clId="{8FF28A5A-B08D-403D-ABA9-118B65EDE462}" dt="2023-05-18T16:44:47.867" v="1404"/>
          <ac:spMkLst>
            <pc:docMk/>
            <pc:sldMk cId="1668111930" sldId="998"/>
            <ac:spMk id="9" creationId="{DC239328-EF9C-B855-617D-A56267725A15}"/>
          </ac:spMkLst>
        </pc:spChg>
        <pc:spChg chg="add del mod">
          <ac:chgData name="Alfred Asterjadhi" userId="39de57b9-85c0-4fd1-aaac-8ca2b6560ad0" providerId="ADAL" clId="{8FF28A5A-B08D-403D-ABA9-118B65EDE462}" dt="2023-05-18T16:44:47.867" v="1404"/>
          <ac:spMkLst>
            <pc:docMk/>
            <pc:sldMk cId="1668111930" sldId="998"/>
            <ac:spMk id="10" creationId="{1F76E806-DDBB-B164-83FC-076837F2DCFF}"/>
          </ac:spMkLst>
        </pc:spChg>
        <pc:spChg chg="add del mod">
          <ac:chgData name="Alfred Asterjadhi" userId="39de57b9-85c0-4fd1-aaac-8ca2b6560ad0" providerId="ADAL" clId="{8FF28A5A-B08D-403D-ABA9-118B65EDE462}" dt="2023-05-18T16:44:47.867" v="1404"/>
          <ac:spMkLst>
            <pc:docMk/>
            <pc:sldMk cId="1668111930" sldId="998"/>
            <ac:spMk id="11" creationId="{74C1A399-B35C-CAEB-FB7A-3032E88524C4}"/>
          </ac:spMkLst>
        </pc:spChg>
      </pc:sldChg>
      <pc:sldMasterChg chg="modSp mod">
        <pc:chgData name="Alfred Asterjadhi" userId="39de57b9-85c0-4fd1-aaac-8ca2b6560ad0" providerId="ADAL" clId="{8FF28A5A-B08D-403D-ABA9-118B65EDE462}" dt="2023-05-18T16:52:28.459" v="1670" actId="6549"/>
        <pc:sldMasterMkLst>
          <pc:docMk/>
          <pc:sldMasterMk cId="0" sldId="2147483648"/>
        </pc:sldMasterMkLst>
        <pc:spChg chg="mod">
          <ac:chgData name="Alfred Asterjadhi" userId="39de57b9-85c0-4fd1-aaac-8ca2b6560ad0" providerId="ADAL" clId="{8FF28A5A-B08D-403D-ABA9-118B65EDE462}" dt="2023-05-18T16:52:28.459" v="167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1533D6B7-167F-4E21-BF52-233BF12DC618}"/>
    <pc:docChg chg="undo custSel addSld delSld modSld modMainMaster">
      <pc:chgData name="Alfred Asterjadhi" userId="39de57b9-85c0-4fd1-aaac-8ca2b6560ad0" providerId="ADAL" clId="{1533D6B7-167F-4E21-BF52-233BF12DC618}" dt="2023-06-05T17:00:46.396" v="668"/>
      <pc:docMkLst>
        <pc:docMk/>
      </pc:docMkLst>
      <pc:sldChg chg="addSp delSp modSp mod">
        <pc:chgData name="Alfred Asterjadhi" userId="39de57b9-85c0-4fd1-aaac-8ca2b6560ad0" providerId="ADAL" clId="{1533D6B7-167F-4E21-BF52-233BF12DC618}" dt="2023-06-05T14:20:49.261" v="48" actId="20577"/>
        <pc:sldMkLst>
          <pc:docMk/>
          <pc:sldMk cId="0" sldId="256"/>
        </pc:sldMkLst>
        <pc:spChg chg="add del">
          <ac:chgData name="Alfred Asterjadhi" userId="39de57b9-85c0-4fd1-aaac-8ca2b6560ad0" providerId="ADAL" clId="{1533D6B7-167F-4E21-BF52-233BF12DC618}" dt="2023-06-05T14:13:57.366" v="17" actId="22"/>
          <ac:spMkLst>
            <pc:docMk/>
            <pc:sldMk cId="0" sldId="256"/>
            <ac:spMk id="3" creationId="{E29B4417-8905-B9CD-D762-4F0AD53375DC}"/>
          </ac:spMkLst>
        </pc:spChg>
        <pc:spChg chg="add del mod">
          <ac:chgData name="Alfred Asterjadhi" userId="39de57b9-85c0-4fd1-aaac-8ca2b6560ad0" providerId="ADAL" clId="{1533D6B7-167F-4E21-BF52-233BF12DC618}" dt="2023-06-05T14:13:59.495" v="19"/>
          <ac:spMkLst>
            <pc:docMk/>
            <pc:sldMk cId="0" sldId="256"/>
            <ac:spMk id="6" creationId="{00000000-0000-0000-0000-000000000000}"/>
          </ac:spMkLst>
        </pc:spChg>
        <pc:spChg chg="mod">
          <ac:chgData name="Alfred Asterjadhi" userId="39de57b9-85c0-4fd1-aaac-8ca2b6560ad0" providerId="ADAL" clId="{1533D6B7-167F-4E21-BF52-233BF12DC618}" dt="2023-06-05T14:13:27.545" v="3" actId="20577"/>
          <ac:spMkLst>
            <pc:docMk/>
            <pc:sldMk cId="0" sldId="256"/>
            <ac:spMk id="3073" creationId="{00000000-0000-0000-0000-000000000000}"/>
          </ac:spMkLst>
        </pc:spChg>
        <pc:spChg chg="mod">
          <ac:chgData name="Alfred Asterjadhi" userId="39de57b9-85c0-4fd1-aaac-8ca2b6560ad0" providerId="ADAL" clId="{1533D6B7-167F-4E21-BF52-233BF12DC618}" dt="2023-06-05T14:20:49.261" v="48" actId="20577"/>
          <ac:spMkLst>
            <pc:docMk/>
            <pc:sldMk cId="0" sldId="256"/>
            <ac:spMk id="3074" creationId="{00000000-0000-0000-0000-000000000000}"/>
          </ac:spMkLst>
        </pc:spChg>
      </pc:sldChg>
      <pc:sldChg chg="modSp mod">
        <pc:chgData name="Alfred Asterjadhi" userId="39de57b9-85c0-4fd1-aaac-8ca2b6560ad0" providerId="ADAL" clId="{1533D6B7-167F-4E21-BF52-233BF12DC618}" dt="2023-06-05T14:21:22.825" v="84" actId="20577"/>
        <pc:sldMkLst>
          <pc:docMk/>
          <pc:sldMk cId="0" sldId="257"/>
        </pc:sldMkLst>
        <pc:spChg chg="mod">
          <ac:chgData name="Alfred Asterjadhi" userId="39de57b9-85c0-4fd1-aaac-8ca2b6560ad0" providerId="ADAL" clId="{1533D6B7-167F-4E21-BF52-233BF12DC618}" dt="2023-06-05T14:14:01.697" v="20"/>
          <ac:spMkLst>
            <pc:docMk/>
            <pc:sldMk cId="0" sldId="257"/>
            <ac:spMk id="7" creationId="{4565958B-DD30-4EE7-AF20-DC550898176B}"/>
          </ac:spMkLst>
        </pc:spChg>
        <pc:spChg chg="mod">
          <ac:chgData name="Alfred Asterjadhi" userId="39de57b9-85c0-4fd1-aaac-8ca2b6560ad0" providerId="ADAL" clId="{1533D6B7-167F-4E21-BF52-233BF12DC618}" dt="2023-06-05T14:21:22.825" v="84" actId="20577"/>
          <ac:spMkLst>
            <pc:docMk/>
            <pc:sldMk cId="0" sldId="257"/>
            <ac:spMk id="4098" creationId="{00000000-0000-0000-0000-000000000000}"/>
          </ac:spMkLst>
        </pc:spChg>
      </pc:sldChg>
      <pc:sldChg chg="modSp mod">
        <pc:chgData name="Alfred Asterjadhi" userId="39de57b9-85c0-4fd1-aaac-8ca2b6560ad0" providerId="ADAL" clId="{1533D6B7-167F-4E21-BF52-233BF12DC618}" dt="2023-06-05T14:14:05.229" v="22"/>
        <pc:sldMkLst>
          <pc:docMk/>
          <pc:sldMk cId="3254182675" sldId="258"/>
        </pc:sldMkLst>
        <pc:spChg chg="mod">
          <ac:chgData name="Alfred Asterjadhi" userId="39de57b9-85c0-4fd1-aaac-8ca2b6560ad0" providerId="ADAL" clId="{1533D6B7-167F-4E21-BF52-233BF12DC618}" dt="2023-06-05T14:14:05.229" v="22"/>
          <ac:spMkLst>
            <pc:docMk/>
            <pc:sldMk cId="3254182675" sldId="258"/>
            <ac:spMk id="7" creationId="{4F62ADF5-BC8B-4EF4-B4E8-C355611EECFF}"/>
          </ac:spMkLst>
        </pc:spChg>
      </pc:sldChg>
      <pc:sldChg chg="modSp mod">
        <pc:chgData name="Alfred Asterjadhi" userId="39de57b9-85c0-4fd1-aaac-8ca2b6560ad0" providerId="ADAL" clId="{1533D6B7-167F-4E21-BF52-233BF12DC618}" dt="2023-06-05T14:14:09.131" v="24"/>
        <pc:sldMkLst>
          <pc:docMk/>
          <pc:sldMk cId="3136880362" sldId="260"/>
        </pc:sldMkLst>
        <pc:spChg chg="mod">
          <ac:chgData name="Alfred Asterjadhi" userId="39de57b9-85c0-4fd1-aaac-8ca2b6560ad0" providerId="ADAL" clId="{1533D6B7-167F-4E21-BF52-233BF12DC618}" dt="2023-06-05T14:14:09.131" v="24"/>
          <ac:spMkLst>
            <pc:docMk/>
            <pc:sldMk cId="3136880362" sldId="260"/>
            <ac:spMk id="7" creationId="{733EE7F5-4D25-4915-8021-FD9EE23E2C32}"/>
          </ac:spMkLst>
        </pc:spChg>
      </pc:sldChg>
      <pc:sldChg chg="modSp mod">
        <pc:chgData name="Alfred Asterjadhi" userId="39de57b9-85c0-4fd1-aaac-8ca2b6560ad0" providerId="ADAL" clId="{1533D6B7-167F-4E21-BF52-233BF12DC618}" dt="2023-06-05T14:14:12.496" v="26"/>
        <pc:sldMkLst>
          <pc:docMk/>
          <pc:sldMk cId="1676196551" sldId="261"/>
        </pc:sldMkLst>
        <pc:spChg chg="mod">
          <ac:chgData name="Alfred Asterjadhi" userId="39de57b9-85c0-4fd1-aaac-8ca2b6560ad0" providerId="ADAL" clId="{1533D6B7-167F-4E21-BF52-233BF12DC618}" dt="2023-06-05T14:14:12.496" v="26"/>
          <ac:spMkLst>
            <pc:docMk/>
            <pc:sldMk cId="1676196551" sldId="261"/>
            <ac:spMk id="7" creationId="{0A0F1EBF-63A8-4C75-8DB7-0D8CD44D0896}"/>
          </ac:spMkLst>
        </pc:spChg>
      </pc:sldChg>
      <pc:sldChg chg="modSp mod">
        <pc:chgData name="Alfred Asterjadhi" userId="39de57b9-85c0-4fd1-aaac-8ca2b6560ad0" providerId="ADAL" clId="{1533D6B7-167F-4E21-BF52-233BF12DC618}" dt="2023-06-05T14:14:14.152" v="27"/>
        <pc:sldMkLst>
          <pc:docMk/>
          <pc:sldMk cId="2927177891" sldId="263"/>
        </pc:sldMkLst>
        <pc:spChg chg="mod">
          <ac:chgData name="Alfred Asterjadhi" userId="39de57b9-85c0-4fd1-aaac-8ca2b6560ad0" providerId="ADAL" clId="{1533D6B7-167F-4E21-BF52-233BF12DC618}" dt="2023-06-05T14:14:14.152" v="27"/>
          <ac:spMkLst>
            <pc:docMk/>
            <pc:sldMk cId="2927177891" sldId="263"/>
            <ac:spMk id="9" creationId="{4BB4CFD1-21C6-467E-AB6E-3577A473F86D}"/>
          </ac:spMkLst>
        </pc:spChg>
      </pc:sldChg>
      <pc:sldChg chg="modSp mod">
        <pc:chgData name="Alfred Asterjadhi" userId="39de57b9-85c0-4fd1-aaac-8ca2b6560ad0" providerId="ADAL" clId="{1533D6B7-167F-4E21-BF52-233BF12DC618}" dt="2023-06-05T14:14:15.941" v="28"/>
        <pc:sldMkLst>
          <pc:docMk/>
          <pc:sldMk cId="4277600907" sldId="264"/>
        </pc:sldMkLst>
        <pc:spChg chg="mod">
          <ac:chgData name="Alfred Asterjadhi" userId="39de57b9-85c0-4fd1-aaac-8ca2b6560ad0" providerId="ADAL" clId="{1533D6B7-167F-4E21-BF52-233BF12DC618}" dt="2023-06-05T14:14:15.941" v="28"/>
          <ac:spMkLst>
            <pc:docMk/>
            <pc:sldMk cId="4277600907" sldId="264"/>
            <ac:spMk id="8" creationId="{B2C4C695-AFB3-4956-B721-DB0805BA0685}"/>
          </ac:spMkLst>
        </pc:spChg>
      </pc:sldChg>
      <pc:sldChg chg="modSp mod">
        <pc:chgData name="Alfred Asterjadhi" userId="39de57b9-85c0-4fd1-aaac-8ca2b6560ad0" providerId="ADAL" clId="{1533D6B7-167F-4E21-BF52-233BF12DC618}" dt="2023-06-05T14:14:17.311" v="29"/>
        <pc:sldMkLst>
          <pc:docMk/>
          <pc:sldMk cId="2436815634" sldId="265"/>
        </pc:sldMkLst>
        <pc:spChg chg="mod">
          <ac:chgData name="Alfred Asterjadhi" userId="39de57b9-85c0-4fd1-aaac-8ca2b6560ad0" providerId="ADAL" clId="{1533D6B7-167F-4E21-BF52-233BF12DC618}" dt="2023-06-05T14:14:17.311" v="29"/>
          <ac:spMkLst>
            <pc:docMk/>
            <pc:sldMk cId="2436815634" sldId="265"/>
            <ac:spMk id="9" creationId="{535943CE-0A57-43F4-9844-46B4091CBC16}"/>
          </ac:spMkLst>
        </pc:spChg>
      </pc:sldChg>
      <pc:sldChg chg="modSp mod">
        <pc:chgData name="Alfred Asterjadhi" userId="39de57b9-85c0-4fd1-aaac-8ca2b6560ad0" providerId="ADAL" clId="{1533D6B7-167F-4E21-BF52-233BF12DC618}" dt="2023-06-05T14:14:18.565" v="30"/>
        <pc:sldMkLst>
          <pc:docMk/>
          <pc:sldMk cId="2400177835" sldId="266"/>
        </pc:sldMkLst>
        <pc:spChg chg="mod">
          <ac:chgData name="Alfred Asterjadhi" userId="39de57b9-85c0-4fd1-aaac-8ca2b6560ad0" providerId="ADAL" clId="{1533D6B7-167F-4E21-BF52-233BF12DC618}" dt="2023-06-05T14:14:18.565" v="30"/>
          <ac:spMkLst>
            <pc:docMk/>
            <pc:sldMk cId="2400177835" sldId="266"/>
            <ac:spMk id="8" creationId="{C5505616-1CE2-43B4-878B-31634EEB6CA7}"/>
          </ac:spMkLst>
        </pc:spChg>
      </pc:sldChg>
      <pc:sldChg chg="modSp mod">
        <pc:chgData name="Alfred Asterjadhi" userId="39de57b9-85c0-4fd1-aaac-8ca2b6560ad0" providerId="ADAL" clId="{1533D6B7-167F-4E21-BF52-233BF12DC618}" dt="2023-06-05T14:31:32.039" v="172" actId="20577"/>
        <pc:sldMkLst>
          <pc:docMk/>
          <pc:sldMk cId="132832093" sldId="267"/>
        </pc:sldMkLst>
        <pc:spChg chg="mod">
          <ac:chgData name="Alfred Asterjadhi" userId="39de57b9-85c0-4fd1-aaac-8ca2b6560ad0" providerId="ADAL" clId="{1533D6B7-167F-4E21-BF52-233BF12DC618}" dt="2023-06-05T14:31:32.039" v="172" actId="20577"/>
          <ac:spMkLst>
            <pc:docMk/>
            <pc:sldMk cId="132832093" sldId="267"/>
            <ac:spMk id="3" creationId="{00000000-0000-0000-0000-000000000000}"/>
          </ac:spMkLst>
        </pc:spChg>
        <pc:spChg chg="mod">
          <ac:chgData name="Alfred Asterjadhi" userId="39de57b9-85c0-4fd1-aaac-8ca2b6560ad0" providerId="ADAL" clId="{1533D6B7-167F-4E21-BF52-233BF12DC618}" dt="2023-06-05T14:14:26.267" v="35"/>
          <ac:spMkLst>
            <pc:docMk/>
            <pc:sldMk cId="132832093" sldId="267"/>
            <ac:spMk id="7" creationId="{C00CAC69-BF6D-4936-9CE0-D96F88ACD748}"/>
          </ac:spMkLst>
        </pc:spChg>
      </pc:sldChg>
      <pc:sldChg chg="modSp mod">
        <pc:chgData name="Alfred Asterjadhi" userId="39de57b9-85c0-4fd1-aaac-8ca2b6560ad0" providerId="ADAL" clId="{1533D6B7-167F-4E21-BF52-233BF12DC618}" dt="2023-06-05T16:41:47.595" v="218" actId="20577"/>
        <pc:sldMkLst>
          <pc:docMk/>
          <pc:sldMk cId="3976818858" sldId="269"/>
        </pc:sldMkLst>
        <pc:spChg chg="mod">
          <ac:chgData name="Alfred Asterjadhi" userId="39de57b9-85c0-4fd1-aaac-8ca2b6560ad0" providerId="ADAL" clId="{1533D6B7-167F-4E21-BF52-233BF12DC618}" dt="2023-06-05T14:14:29.925" v="37"/>
          <ac:spMkLst>
            <pc:docMk/>
            <pc:sldMk cId="3976818858" sldId="269"/>
            <ac:spMk id="6" creationId="{00000000-0000-0000-0000-000000000000}"/>
          </ac:spMkLst>
        </pc:spChg>
        <pc:graphicFrameChg chg="mod modGraphic">
          <ac:chgData name="Alfred Asterjadhi" userId="39de57b9-85c0-4fd1-aaac-8ca2b6560ad0" providerId="ADAL" clId="{1533D6B7-167F-4E21-BF52-233BF12DC618}" dt="2023-06-05T16:41:47.595" v="218"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533D6B7-167F-4E21-BF52-233BF12DC618}" dt="2023-06-05T14:14:20.268" v="31"/>
        <pc:sldMkLst>
          <pc:docMk/>
          <pc:sldMk cId="3387863760" sldId="270"/>
        </pc:sldMkLst>
        <pc:spChg chg="mod">
          <ac:chgData name="Alfred Asterjadhi" userId="39de57b9-85c0-4fd1-aaac-8ca2b6560ad0" providerId="ADAL" clId="{1533D6B7-167F-4E21-BF52-233BF12DC618}" dt="2023-06-05T14:14:20.268" v="31"/>
          <ac:spMkLst>
            <pc:docMk/>
            <pc:sldMk cId="3387863760" sldId="270"/>
            <ac:spMk id="8" creationId="{B1C9D975-9B89-429E-A2AD-175C2CE0D83A}"/>
          </ac:spMkLst>
        </pc:spChg>
      </pc:sldChg>
      <pc:sldChg chg="modSp mod">
        <pc:chgData name="Alfred Asterjadhi" userId="39de57b9-85c0-4fd1-aaac-8ca2b6560ad0" providerId="ADAL" clId="{1533D6B7-167F-4E21-BF52-233BF12DC618}" dt="2023-06-05T16:41:01.804" v="202"/>
        <pc:sldMkLst>
          <pc:docMk/>
          <pc:sldMk cId="2243228416" sldId="299"/>
        </pc:sldMkLst>
        <pc:spChg chg="mod">
          <ac:chgData name="Alfred Asterjadhi" userId="39de57b9-85c0-4fd1-aaac-8ca2b6560ad0" providerId="ADAL" clId="{1533D6B7-167F-4E21-BF52-233BF12DC618}" dt="2023-06-05T14:39:38.902" v="200"/>
          <ac:spMkLst>
            <pc:docMk/>
            <pc:sldMk cId="2243228416" sldId="299"/>
            <ac:spMk id="3" creationId="{3857177C-4F12-41D1-AB93-6925069E5DB9}"/>
          </ac:spMkLst>
        </pc:spChg>
        <pc:spChg chg="mod">
          <ac:chgData name="Alfred Asterjadhi" userId="39de57b9-85c0-4fd1-aaac-8ca2b6560ad0" providerId="ADAL" clId="{1533D6B7-167F-4E21-BF52-233BF12DC618}" dt="2023-06-05T14:14:28.297" v="36"/>
          <ac:spMkLst>
            <pc:docMk/>
            <pc:sldMk cId="2243228416" sldId="299"/>
            <ac:spMk id="8" creationId="{ADA0A8BA-AA59-4AB6-9BD0-89E3B2E275F5}"/>
          </ac:spMkLst>
        </pc:spChg>
        <pc:spChg chg="mod">
          <ac:chgData name="Alfred Asterjadhi" userId="39de57b9-85c0-4fd1-aaac-8ca2b6560ad0" providerId="ADAL" clId="{1533D6B7-167F-4E21-BF52-233BF12DC618}" dt="2023-06-05T16:41:01.804" v="202"/>
          <ac:spMkLst>
            <pc:docMk/>
            <pc:sldMk cId="2243228416" sldId="299"/>
            <ac:spMk id="17" creationId="{442A1050-6527-4B2E-A943-E125D6B48B52}"/>
          </ac:spMkLst>
        </pc:spChg>
      </pc:sldChg>
      <pc:sldChg chg="modSp mod">
        <pc:chgData name="Alfred Asterjadhi" userId="39de57b9-85c0-4fd1-aaac-8ca2b6560ad0" providerId="ADAL" clId="{1533D6B7-167F-4E21-BF52-233BF12DC618}" dt="2023-06-05T17:00:04.089" v="664"/>
        <pc:sldMkLst>
          <pc:docMk/>
          <pc:sldMk cId="1677969607" sldId="323"/>
        </pc:sldMkLst>
        <pc:spChg chg="mod">
          <ac:chgData name="Alfred Asterjadhi" userId="39de57b9-85c0-4fd1-aaac-8ca2b6560ad0" providerId="ADAL" clId="{1533D6B7-167F-4E21-BF52-233BF12DC618}" dt="2023-06-05T17:00:04.089" v="664"/>
          <ac:spMkLst>
            <pc:docMk/>
            <pc:sldMk cId="1677969607" sldId="323"/>
            <ac:spMk id="7" creationId="{247ADCDE-7164-400D-8B27-4BAED4FE7810}"/>
          </ac:spMkLst>
        </pc:spChg>
      </pc:sldChg>
      <pc:sldChg chg="modSp mod">
        <pc:chgData name="Alfred Asterjadhi" userId="39de57b9-85c0-4fd1-aaac-8ca2b6560ad0" providerId="ADAL" clId="{1533D6B7-167F-4E21-BF52-233BF12DC618}" dt="2023-06-05T14:22:44.757" v="114" actId="20577"/>
        <pc:sldMkLst>
          <pc:docMk/>
          <pc:sldMk cId="1908471061" sldId="328"/>
        </pc:sldMkLst>
        <pc:spChg chg="mod">
          <ac:chgData name="Alfred Asterjadhi" userId="39de57b9-85c0-4fd1-aaac-8ca2b6560ad0" providerId="ADAL" clId="{1533D6B7-167F-4E21-BF52-233BF12DC618}" dt="2023-06-05T14:22:44.757" v="114" actId="20577"/>
          <ac:spMkLst>
            <pc:docMk/>
            <pc:sldMk cId="1908471061" sldId="328"/>
            <ac:spMk id="3" creationId="{3EF9BE80-D462-4B64-8448-3B553445EDCF}"/>
          </ac:spMkLst>
        </pc:spChg>
        <pc:spChg chg="mod">
          <ac:chgData name="Alfred Asterjadhi" userId="39de57b9-85c0-4fd1-aaac-8ca2b6560ad0" providerId="ADAL" clId="{1533D6B7-167F-4E21-BF52-233BF12DC618}" dt="2023-06-05T14:14:10.866" v="25"/>
          <ac:spMkLst>
            <pc:docMk/>
            <pc:sldMk cId="1908471061" sldId="328"/>
            <ac:spMk id="6" creationId="{FCA6EDD1-4720-45B9-8B18-08C7AF47C492}"/>
          </ac:spMkLst>
        </pc:spChg>
      </pc:sldChg>
      <pc:sldChg chg="modSp mod">
        <pc:chgData name="Alfred Asterjadhi" userId="39de57b9-85c0-4fd1-aaac-8ca2b6560ad0" providerId="ADAL" clId="{1533D6B7-167F-4E21-BF52-233BF12DC618}" dt="2023-06-05T14:14:21.797" v="32"/>
        <pc:sldMkLst>
          <pc:docMk/>
          <pc:sldMk cId="15571502" sldId="330"/>
        </pc:sldMkLst>
        <pc:spChg chg="mod">
          <ac:chgData name="Alfred Asterjadhi" userId="39de57b9-85c0-4fd1-aaac-8ca2b6560ad0" providerId="ADAL" clId="{1533D6B7-167F-4E21-BF52-233BF12DC618}" dt="2023-06-05T14:14:21.797" v="32"/>
          <ac:spMkLst>
            <pc:docMk/>
            <pc:sldMk cId="15571502" sldId="330"/>
            <ac:spMk id="6" creationId="{5C48BDE3-7807-417F-A4F1-5356D38590CA}"/>
          </ac:spMkLst>
        </pc:spChg>
      </pc:sldChg>
      <pc:sldChg chg="modSp mod">
        <pc:chgData name="Alfred Asterjadhi" userId="39de57b9-85c0-4fd1-aaac-8ca2b6560ad0" providerId="ADAL" clId="{1533D6B7-167F-4E21-BF52-233BF12DC618}" dt="2023-06-05T14:14:23.266" v="33"/>
        <pc:sldMkLst>
          <pc:docMk/>
          <pc:sldMk cId="3200711991" sldId="331"/>
        </pc:sldMkLst>
        <pc:spChg chg="mod">
          <ac:chgData name="Alfred Asterjadhi" userId="39de57b9-85c0-4fd1-aaac-8ca2b6560ad0" providerId="ADAL" clId="{1533D6B7-167F-4E21-BF52-233BF12DC618}" dt="2023-06-05T14:14:23.266" v="33"/>
          <ac:spMkLst>
            <pc:docMk/>
            <pc:sldMk cId="3200711991" sldId="331"/>
            <ac:spMk id="6" creationId="{C3BF5992-FFFD-4B64-900D-0590BA3C03CE}"/>
          </ac:spMkLst>
        </pc:spChg>
      </pc:sldChg>
      <pc:sldChg chg="modSp mod">
        <pc:chgData name="Alfred Asterjadhi" userId="39de57b9-85c0-4fd1-aaac-8ca2b6560ad0" providerId="ADAL" clId="{1533D6B7-167F-4E21-BF52-233BF12DC618}" dt="2023-06-05T14:14:24.771" v="34"/>
        <pc:sldMkLst>
          <pc:docMk/>
          <pc:sldMk cId="2409609221" sldId="332"/>
        </pc:sldMkLst>
        <pc:spChg chg="mod">
          <ac:chgData name="Alfred Asterjadhi" userId="39de57b9-85c0-4fd1-aaac-8ca2b6560ad0" providerId="ADAL" clId="{1533D6B7-167F-4E21-BF52-233BF12DC618}" dt="2023-06-05T14:14:24.771" v="34"/>
          <ac:spMkLst>
            <pc:docMk/>
            <pc:sldMk cId="2409609221" sldId="332"/>
            <ac:spMk id="6" creationId="{2B4D6F20-084B-4EE9-AD6D-290838010348}"/>
          </ac:spMkLst>
        </pc:spChg>
      </pc:sldChg>
      <pc:sldChg chg="modSp mod">
        <pc:chgData name="Alfred Asterjadhi" userId="39de57b9-85c0-4fd1-aaac-8ca2b6560ad0" providerId="ADAL" clId="{1533D6B7-167F-4E21-BF52-233BF12DC618}" dt="2023-06-05T14:22:07.608" v="99" actId="20577"/>
        <pc:sldMkLst>
          <pc:docMk/>
          <pc:sldMk cId="3843208451" sldId="333"/>
        </pc:sldMkLst>
        <pc:spChg chg="mod">
          <ac:chgData name="Alfred Asterjadhi" userId="39de57b9-85c0-4fd1-aaac-8ca2b6560ad0" providerId="ADAL" clId="{1533D6B7-167F-4E21-BF52-233BF12DC618}" dt="2023-06-05T14:22:07.608" v="99" actId="20577"/>
          <ac:spMkLst>
            <pc:docMk/>
            <pc:sldMk cId="3843208451" sldId="333"/>
            <ac:spMk id="3" creationId="{918D7AE7-F661-4AD4-9210-88B6E5699ED9}"/>
          </ac:spMkLst>
        </pc:spChg>
        <pc:spChg chg="mod">
          <ac:chgData name="Alfred Asterjadhi" userId="39de57b9-85c0-4fd1-aaac-8ca2b6560ad0" providerId="ADAL" clId="{1533D6B7-167F-4E21-BF52-233BF12DC618}" dt="2023-06-05T14:14:03.273" v="21"/>
          <ac:spMkLst>
            <pc:docMk/>
            <pc:sldMk cId="3843208451" sldId="333"/>
            <ac:spMk id="6" creationId="{A8221584-6364-48AC-B1C3-833137C81726}"/>
          </ac:spMkLst>
        </pc:spChg>
      </pc:sldChg>
      <pc:sldChg chg="modSp mod">
        <pc:chgData name="Alfred Asterjadhi" userId="39de57b9-85c0-4fd1-aaac-8ca2b6560ad0" providerId="ADAL" clId="{1533D6B7-167F-4E21-BF52-233BF12DC618}" dt="2023-06-05T14:14:07.454" v="23"/>
        <pc:sldMkLst>
          <pc:docMk/>
          <pc:sldMk cId="3977221359" sldId="340"/>
        </pc:sldMkLst>
        <pc:spChg chg="mod">
          <ac:chgData name="Alfred Asterjadhi" userId="39de57b9-85c0-4fd1-aaac-8ca2b6560ad0" providerId="ADAL" clId="{1533D6B7-167F-4E21-BF52-233BF12DC618}" dt="2023-06-05T14:14:07.454" v="23"/>
          <ac:spMkLst>
            <pc:docMk/>
            <pc:sldMk cId="3977221359" sldId="340"/>
            <ac:spMk id="6" creationId="{BC264D22-EE96-4B0F-90AA-B4358FF19246}"/>
          </ac:spMkLst>
        </pc:spChg>
      </pc:sldChg>
      <pc:sldChg chg="modSp mod">
        <pc:chgData name="Alfred Asterjadhi" userId="39de57b9-85c0-4fd1-aaac-8ca2b6560ad0" providerId="ADAL" clId="{1533D6B7-167F-4E21-BF52-233BF12DC618}" dt="2023-06-05T16:49:56.415" v="377" actId="20577"/>
        <pc:sldMkLst>
          <pc:docMk/>
          <pc:sldMk cId="1766754893" sldId="346"/>
        </pc:sldMkLst>
        <pc:spChg chg="mod">
          <ac:chgData name="Alfred Asterjadhi" userId="39de57b9-85c0-4fd1-aaac-8ca2b6560ad0" providerId="ADAL" clId="{1533D6B7-167F-4E21-BF52-233BF12DC618}" dt="2023-06-05T16:46:24.695" v="287" actId="13926"/>
          <ac:spMkLst>
            <pc:docMk/>
            <pc:sldMk cId="1766754893" sldId="346"/>
            <ac:spMk id="2" creationId="{4B5F0D0E-8BB7-48AB-9160-728B8B3399A2}"/>
          </ac:spMkLst>
        </pc:spChg>
        <pc:spChg chg="mod">
          <ac:chgData name="Alfred Asterjadhi" userId="39de57b9-85c0-4fd1-aaac-8ca2b6560ad0" providerId="ADAL" clId="{1533D6B7-167F-4E21-BF52-233BF12DC618}" dt="2023-06-05T16:47:22.925" v="333" actId="20577"/>
          <ac:spMkLst>
            <pc:docMk/>
            <pc:sldMk cId="1766754893" sldId="346"/>
            <ac:spMk id="3" creationId="{DFB0BA47-D7B6-4F95-932E-A7AA615BC440}"/>
          </ac:spMkLst>
        </pc:spChg>
        <pc:spChg chg="mod">
          <ac:chgData name="Alfred Asterjadhi" userId="39de57b9-85c0-4fd1-aaac-8ca2b6560ad0" providerId="ADAL" clId="{1533D6B7-167F-4E21-BF52-233BF12DC618}" dt="2023-06-05T16:49:56.415" v="377" actId="20577"/>
          <ac:spMkLst>
            <pc:docMk/>
            <pc:sldMk cId="1766754893" sldId="346"/>
            <ac:spMk id="6" creationId="{974B2026-97FB-40D2-8F22-7E6D319B4EA2}"/>
          </ac:spMkLst>
        </pc:spChg>
      </pc:sldChg>
      <pc:sldChg chg="modSp mod">
        <pc:chgData name="Alfred Asterjadhi" userId="39de57b9-85c0-4fd1-aaac-8ca2b6560ad0" providerId="ADAL" clId="{1533D6B7-167F-4E21-BF52-233BF12DC618}" dt="2023-06-05T16:59:33.664" v="659" actId="20577"/>
        <pc:sldMkLst>
          <pc:docMk/>
          <pc:sldMk cId="3930036297" sldId="356"/>
        </pc:sldMkLst>
        <pc:spChg chg="mod">
          <ac:chgData name="Alfred Asterjadhi" userId="39de57b9-85c0-4fd1-aaac-8ca2b6560ad0" providerId="ADAL" clId="{1533D6B7-167F-4E21-BF52-233BF12DC618}" dt="2023-06-05T16:56:31.543" v="560" actId="13926"/>
          <ac:spMkLst>
            <pc:docMk/>
            <pc:sldMk cId="3930036297" sldId="356"/>
            <ac:spMk id="2" creationId="{4B5F0D0E-8BB7-48AB-9160-728B8B3399A2}"/>
          </ac:spMkLst>
        </pc:spChg>
        <pc:spChg chg="mod">
          <ac:chgData name="Alfred Asterjadhi" userId="39de57b9-85c0-4fd1-aaac-8ca2b6560ad0" providerId="ADAL" clId="{1533D6B7-167F-4E21-BF52-233BF12DC618}" dt="2023-06-05T16:59:33.664" v="659" actId="20577"/>
          <ac:spMkLst>
            <pc:docMk/>
            <pc:sldMk cId="3930036297" sldId="356"/>
            <ac:spMk id="3" creationId="{DFB0BA47-D7B6-4F95-932E-A7AA615BC440}"/>
          </ac:spMkLst>
        </pc:spChg>
        <pc:spChg chg="mod">
          <ac:chgData name="Alfred Asterjadhi" userId="39de57b9-85c0-4fd1-aaac-8ca2b6560ad0" providerId="ADAL" clId="{1533D6B7-167F-4E21-BF52-233BF12DC618}" dt="2023-06-05T16:56:28.782" v="559" actId="20577"/>
          <ac:spMkLst>
            <pc:docMk/>
            <pc:sldMk cId="3930036297" sldId="356"/>
            <ac:spMk id="6" creationId="{974B2026-97FB-40D2-8F22-7E6D319B4EA2}"/>
          </ac:spMkLst>
        </pc:spChg>
      </pc:sldChg>
      <pc:sldChg chg="modSp mod">
        <pc:chgData name="Alfred Asterjadhi" userId="39de57b9-85c0-4fd1-aaac-8ca2b6560ad0" providerId="ADAL" clId="{1533D6B7-167F-4E21-BF52-233BF12DC618}" dt="2023-06-05T16:59:48.530" v="660"/>
        <pc:sldMkLst>
          <pc:docMk/>
          <pc:sldMk cId="3576977642" sldId="362"/>
        </pc:sldMkLst>
        <pc:spChg chg="mod">
          <ac:chgData name="Alfred Asterjadhi" userId="39de57b9-85c0-4fd1-aaac-8ca2b6560ad0" providerId="ADAL" clId="{1533D6B7-167F-4E21-BF52-233BF12DC618}" dt="2023-06-05T16:58:18.217" v="619" actId="20577"/>
          <ac:spMkLst>
            <pc:docMk/>
            <pc:sldMk cId="3576977642" sldId="362"/>
            <ac:spMk id="2" creationId="{0EAF4D72-7EB5-22A3-403A-E095C87E6E26}"/>
          </ac:spMkLst>
        </pc:spChg>
        <pc:spChg chg="mod">
          <ac:chgData name="Alfred Asterjadhi" userId="39de57b9-85c0-4fd1-aaac-8ca2b6560ad0" providerId="ADAL" clId="{1533D6B7-167F-4E21-BF52-233BF12DC618}" dt="2023-06-05T16:59:48.530" v="660"/>
          <ac:spMkLst>
            <pc:docMk/>
            <pc:sldMk cId="3576977642" sldId="362"/>
            <ac:spMk id="6" creationId="{3DD21102-AAEB-13F6-15EC-3CBBC04B5637}"/>
          </ac:spMkLst>
        </pc:spChg>
        <pc:spChg chg="mod">
          <ac:chgData name="Alfred Asterjadhi" userId="39de57b9-85c0-4fd1-aaac-8ca2b6560ad0" providerId="ADAL" clId="{1533D6B7-167F-4E21-BF52-233BF12DC618}" dt="2023-06-05T16:58:20.926" v="622" actId="20577"/>
          <ac:spMkLst>
            <pc:docMk/>
            <pc:sldMk cId="3576977642" sldId="362"/>
            <ac:spMk id="16" creationId="{CA1A1623-65F8-E7F3-860B-98677C489FFA}"/>
          </ac:spMkLst>
        </pc:spChg>
      </pc:sldChg>
      <pc:sldChg chg="addSp delSp modSp mod">
        <pc:chgData name="Alfred Asterjadhi" userId="39de57b9-85c0-4fd1-aaac-8ca2b6560ad0" providerId="ADAL" clId="{1533D6B7-167F-4E21-BF52-233BF12DC618}" dt="2023-06-05T16:44:36.057" v="250"/>
        <pc:sldMkLst>
          <pc:docMk/>
          <pc:sldMk cId="2875004496" sldId="364"/>
        </pc:sldMkLst>
        <pc:spChg chg="mod">
          <ac:chgData name="Alfred Asterjadhi" userId="39de57b9-85c0-4fd1-aaac-8ca2b6560ad0" providerId="ADAL" clId="{1533D6B7-167F-4E21-BF52-233BF12DC618}" dt="2023-06-05T14:14:34.139" v="40"/>
          <ac:spMkLst>
            <pc:docMk/>
            <pc:sldMk cId="2875004496" sldId="364"/>
            <ac:spMk id="3" creationId="{D20906E0-F900-4991-83B1-675F5B67FA2D}"/>
          </ac:spMkLst>
        </pc:spChg>
        <pc:spChg chg="add del">
          <ac:chgData name="Alfred Asterjadhi" userId="39de57b9-85c0-4fd1-aaac-8ca2b6560ad0" providerId="ADAL" clId="{1533D6B7-167F-4E21-BF52-233BF12DC618}" dt="2023-06-05T16:44:18.148" v="241" actId="22"/>
          <ac:spMkLst>
            <pc:docMk/>
            <pc:sldMk cId="2875004496" sldId="364"/>
            <ac:spMk id="8" creationId="{E6D8FCAE-C8E6-DB89-0DE3-FC34FC618AE3}"/>
          </ac:spMkLst>
        </pc:spChg>
        <pc:graphicFrameChg chg="del">
          <ac:chgData name="Alfred Asterjadhi" userId="39de57b9-85c0-4fd1-aaac-8ca2b6560ad0" providerId="ADAL" clId="{1533D6B7-167F-4E21-BF52-233BF12DC618}" dt="2023-06-05T16:44:16.706" v="239" actId="478"/>
          <ac:graphicFrameMkLst>
            <pc:docMk/>
            <pc:sldMk cId="2875004496" sldId="364"/>
            <ac:graphicFrameMk id="6" creationId="{5094FBC8-BB74-47F3-965D-16BC678F4D1D}"/>
          </ac:graphicFrameMkLst>
        </pc:graphicFrameChg>
        <pc:graphicFrameChg chg="add mod modGraphic">
          <ac:chgData name="Alfred Asterjadhi" userId="39de57b9-85c0-4fd1-aaac-8ca2b6560ad0" providerId="ADAL" clId="{1533D6B7-167F-4E21-BF52-233BF12DC618}" dt="2023-06-05T16:44:36.057" v="250"/>
          <ac:graphicFrameMkLst>
            <pc:docMk/>
            <pc:sldMk cId="2875004496" sldId="364"/>
            <ac:graphicFrameMk id="9" creationId="{AA5336CB-873D-64D2-6A97-0EB14F84177A}"/>
          </ac:graphicFrameMkLst>
        </pc:graphicFrameChg>
      </pc:sldChg>
      <pc:sldChg chg="delSp modSp mod">
        <pc:chgData name="Alfred Asterjadhi" userId="39de57b9-85c0-4fd1-aaac-8ca2b6560ad0" providerId="ADAL" clId="{1533D6B7-167F-4E21-BF52-233BF12DC618}" dt="2023-06-05T16:50:03.936" v="390" actId="20577"/>
        <pc:sldMkLst>
          <pc:docMk/>
          <pc:sldMk cId="1843331871" sldId="365"/>
        </pc:sldMkLst>
        <pc:spChg chg="mod">
          <ac:chgData name="Alfred Asterjadhi" userId="39de57b9-85c0-4fd1-aaac-8ca2b6560ad0" providerId="ADAL" clId="{1533D6B7-167F-4E21-BF52-233BF12DC618}" dt="2023-06-05T16:47:57.723" v="352" actId="20577"/>
          <ac:spMkLst>
            <pc:docMk/>
            <pc:sldMk cId="1843331871" sldId="365"/>
            <ac:spMk id="2" creationId="{0753DF19-5604-D757-CF21-A9FC2116E8DC}"/>
          </ac:spMkLst>
        </pc:spChg>
        <pc:spChg chg="mod">
          <ac:chgData name="Alfred Asterjadhi" userId="39de57b9-85c0-4fd1-aaac-8ca2b6560ad0" providerId="ADAL" clId="{1533D6B7-167F-4E21-BF52-233BF12DC618}" dt="2023-06-05T16:50:03.936" v="390" actId="20577"/>
          <ac:spMkLst>
            <pc:docMk/>
            <pc:sldMk cId="1843331871" sldId="365"/>
            <ac:spMk id="6" creationId="{6ACA49CE-D01F-5C62-094F-BCB7174FDE18}"/>
          </ac:spMkLst>
        </pc:spChg>
        <pc:spChg chg="mod">
          <ac:chgData name="Alfred Asterjadhi" userId="39de57b9-85c0-4fd1-aaac-8ca2b6560ad0" providerId="ADAL" clId="{1533D6B7-167F-4E21-BF52-233BF12DC618}" dt="2023-06-05T16:48:32.343" v="369" actId="207"/>
          <ac:spMkLst>
            <pc:docMk/>
            <pc:sldMk cId="1843331871" sldId="365"/>
            <ac:spMk id="25" creationId="{DEEFA1CA-22CD-79BC-A375-F798D55F5E83}"/>
          </ac:spMkLst>
        </pc:spChg>
        <pc:grpChg chg="del">
          <ac:chgData name="Alfred Asterjadhi" userId="39de57b9-85c0-4fd1-aaac-8ca2b6560ad0" providerId="ADAL" clId="{1533D6B7-167F-4E21-BF52-233BF12DC618}" dt="2023-06-05T16:48:35.966" v="370" actId="478"/>
          <ac:grpSpMkLst>
            <pc:docMk/>
            <pc:sldMk cId="1843331871" sldId="365"/>
            <ac:grpSpMk id="3" creationId="{DF0C0642-461B-9525-0BD4-9E2A35A729F7}"/>
          </ac:grpSpMkLst>
        </pc:grpChg>
        <pc:picChg chg="del">
          <ac:chgData name="Alfred Asterjadhi" userId="39de57b9-85c0-4fd1-aaac-8ca2b6560ad0" providerId="ADAL" clId="{1533D6B7-167F-4E21-BF52-233BF12DC618}" dt="2023-06-05T16:48:37.051" v="371" actId="478"/>
          <ac:picMkLst>
            <pc:docMk/>
            <pc:sldMk cId="1843331871" sldId="365"/>
            <ac:picMk id="17" creationId="{4F1FA7BC-1D5D-AEC9-D17B-94144990471B}"/>
          </ac:picMkLst>
        </pc:picChg>
      </pc:sldChg>
      <pc:sldChg chg="delSp modSp mod">
        <pc:chgData name="Alfred Asterjadhi" userId="39de57b9-85c0-4fd1-aaac-8ca2b6560ad0" providerId="ADAL" clId="{1533D6B7-167F-4E21-BF52-233BF12DC618}" dt="2023-06-05T16:58:11.279" v="610" actId="478"/>
        <pc:sldMkLst>
          <pc:docMk/>
          <pc:sldMk cId="3759718192" sldId="368"/>
        </pc:sldMkLst>
        <pc:spChg chg="mod">
          <ac:chgData name="Alfred Asterjadhi" userId="39de57b9-85c0-4fd1-aaac-8ca2b6560ad0" providerId="ADAL" clId="{1533D6B7-167F-4E21-BF52-233BF12DC618}" dt="2023-06-05T16:58:02.607" v="604" actId="20577"/>
          <ac:spMkLst>
            <pc:docMk/>
            <pc:sldMk cId="3759718192" sldId="368"/>
            <ac:spMk id="3" creationId="{73382C34-84F1-F2DE-C5D9-E1296FE55B90}"/>
          </ac:spMkLst>
        </pc:spChg>
        <pc:spChg chg="mod">
          <ac:chgData name="Alfred Asterjadhi" userId="39de57b9-85c0-4fd1-aaac-8ca2b6560ad0" providerId="ADAL" clId="{1533D6B7-167F-4E21-BF52-233BF12DC618}" dt="2023-06-05T16:58:07.498" v="608" actId="20577"/>
          <ac:spMkLst>
            <pc:docMk/>
            <pc:sldMk cId="3759718192" sldId="368"/>
            <ac:spMk id="6" creationId="{C87C5A54-FD99-467B-5FA7-FA5027B55B0B}"/>
          </ac:spMkLst>
        </pc:spChg>
        <pc:picChg chg="del">
          <ac:chgData name="Alfred Asterjadhi" userId="39de57b9-85c0-4fd1-aaac-8ca2b6560ad0" providerId="ADAL" clId="{1533D6B7-167F-4E21-BF52-233BF12DC618}" dt="2023-06-05T16:58:11.279" v="610" actId="478"/>
          <ac:picMkLst>
            <pc:docMk/>
            <pc:sldMk cId="3759718192" sldId="368"/>
            <ac:picMk id="10" creationId="{D2A8574D-EB03-4A54-D15D-8E741D913AF7}"/>
          </ac:picMkLst>
        </pc:picChg>
        <pc:picChg chg="del">
          <ac:chgData name="Alfred Asterjadhi" userId="39de57b9-85c0-4fd1-aaac-8ca2b6560ad0" providerId="ADAL" clId="{1533D6B7-167F-4E21-BF52-233BF12DC618}" dt="2023-06-05T16:58:09.686" v="609" actId="478"/>
          <ac:picMkLst>
            <pc:docMk/>
            <pc:sldMk cId="3759718192" sldId="368"/>
            <ac:picMk id="23" creationId="{9DD5E796-2763-A596-BE5E-1100D0556277}"/>
          </ac:picMkLst>
        </pc:picChg>
      </pc:sldChg>
      <pc:sldChg chg="modSp mod">
        <pc:chgData name="Alfred Asterjadhi" userId="39de57b9-85c0-4fd1-aaac-8ca2b6560ad0" providerId="ADAL" clId="{1533D6B7-167F-4E21-BF52-233BF12DC618}" dt="2023-06-05T17:00:46.396" v="668"/>
        <pc:sldMkLst>
          <pc:docMk/>
          <pc:sldMk cId="3049755149" sldId="371"/>
        </pc:sldMkLst>
        <pc:spChg chg="mod">
          <ac:chgData name="Alfred Asterjadhi" userId="39de57b9-85c0-4fd1-aaac-8ca2b6560ad0" providerId="ADAL" clId="{1533D6B7-167F-4E21-BF52-233BF12DC618}" dt="2023-06-05T16:50:14.348" v="391" actId="20577"/>
          <ac:spMkLst>
            <pc:docMk/>
            <pc:sldMk cId="3049755149" sldId="371"/>
            <ac:spMk id="2" creationId="{4B5F0D0E-8BB7-48AB-9160-728B8B3399A2}"/>
          </ac:spMkLst>
        </pc:spChg>
        <pc:spChg chg="mod">
          <ac:chgData name="Alfred Asterjadhi" userId="39de57b9-85c0-4fd1-aaac-8ca2b6560ad0" providerId="ADAL" clId="{1533D6B7-167F-4E21-BF52-233BF12DC618}" dt="2023-06-05T16:50:29.484" v="422" actId="20577"/>
          <ac:spMkLst>
            <pc:docMk/>
            <pc:sldMk cId="3049755149" sldId="371"/>
            <ac:spMk id="3" creationId="{DFB0BA47-D7B6-4F95-932E-A7AA615BC440}"/>
          </ac:spMkLst>
        </pc:spChg>
        <pc:spChg chg="mod">
          <ac:chgData name="Alfred Asterjadhi" userId="39de57b9-85c0-4fd1-aaac-8ca2b6560ad0" providerId="ADAL" clId="{1533D6B7-167F-4E21-BF52-233BF12DC618}" dt="2023-06-05T17:00:46.396" v="668"/>
          <ac:spMkLst>
            <pc:docMk/>
            <pc:sldMk cId="3049755149" sldId="371"/>
            <ac:spMk id="6" creationId="{974B2026-97FB-40D2-8F22-7E6D319B4EA2}"/>
          </ac:spMkLst>
        </pc:spChg>
      </pc:sldChg>
      <pc:sldChg chg="modSp mod">
        <pc:chgData name="Alfred Asterjadhi" userId="39de57b9-85c0-4fd1-aaac-8ca2b6560ad0" providerId="ADAL" clId="{1533D6B7-167F-4E21-BF52-233BF12DC618}" dt="2023-06-05T16:59:55.096" v="662"/>
        <pc:sldMkLst>
          <pc:docMk/>
          <pc:sldMk cId="1847581084" sldId="375"/>
        </pc:sldMkLst>
        <pc:spChg chg="mod">
          <ac:chgData name="Alfred Asterjadhi" userId="39de57b9-85c0-4fd1-aaac-8ca2b6560ad0" providerId="ADAL" clId="{1533D6B7-167F-4E21-BF52-233BF12DC618}" dt="2023-06-05T16:59:55.096" v="662"/>
          <ac:spMkLst>
            <pc:docMk/>
            <pc:sldMk cId="1847581084" sldId="375"/>
            <ac:spMk id="6" creationId="{29CFE1A9-332B-2B06-C330-B9EB4742F3D1}"/>
          </ac:spMkLst>
        </pc:spChg>
        <pc:spChg chg="mod">
          <ac:chgData name="Alfred Asterjadhi" userId="39de57b9-85c0-4fd1-aaac-8ca2b6560ad0" providerId="ADAL" clId="{1533D6B7-167F-4E21-BF52-233BF12DC618}" dt="2023-06-05T16:58:31.506" v="627" actId="20577"/>
          <ac:spMkLst>
            <pc:docMk/>
            <pc:sldMk cId="1847581084" sldId="375"/>
            <ac:spMk id="10" creationId="{11C67F6B-1097-0DF1-0451-CBF17C2CE23A}"/>
          </ac:spMkLst>
        </pc:spChg>
      </pc:sldChg>
      <pc:sldChg chg="modSp mod">
        <pc:chgData name="Alfred Asterjadhi" userId="39de57b9-85c0-4fd1-aaac-8ca2b6560ad0" providerId="ADAL" clId="{1533D6B7-167F-4E21-BF52-233BF12DC618}" dt="2023-06-05T16:44:06.936" v="238"/>
        <pc:sldMkLst>
          <pc:docMk/>
          <pc:sldMk cId="2696761607" sldId="393"/>
        </pc:sldMkLst>
        <pc:spChg chg="mod">
          <ac:chgData name="Alfred Asterjadhi" userId="39de57b9-85c0-4fd1-aaac-8ca2b6560ad0" providerId="ADAL" clId="{1533D6B7-167F-4E21-BF52-233BF12DC618}" dt="2023-06-05T14:14:31.315" v="38"/>
          <ac:spMkLst>
            <pc:docMk/>
            <pc:sldMk cId="2696761607" sldId="393"/>
            <ac:spMk id="3" creationId="{D20906E0-F900-4991-83B1-675F5B67FA2D}"/>
          </ac:spMkLst>
        </pc:spChg>
        <pc:graphicFrameChg chg="mod modGraphic">
          <ac:chgData name="Alfred Asterjadhi" userId="39de57b9-85c0-4fd1-aaac-8ca2b6560ad0" providerId="ADAL" clId="{1533D6B7-167F-4E21-BF52-233BF12DC618}" dt="2023-06-05T16:44:06.936" v="238"/>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1533D6B7-167F-4E21-BF52-233BF12DC618}" dt="2023-06-05T16:46:12.062" v="282" actId="47"/>
        <pc:sldMkLst>
          <pc:docMk/>
          <pc:sldMk cId="1616804006" sldId="394"/>
        </pc:sldMkLst>
        <pc:spChg chg="mod">
          <ac:chgData name="Alfred Asterjadhi" userId="39de57b9-85c0-4fd1-aaac-8ca2b6560ad0" providerId="ADAL" clId="{1533D6B7-167F-4E21-BF52-233BF12DC618}" dt="2023-06-05T14:14:36.785" v="42"/>
          <ac:spMkLst>
            <pc:docMk/>
            <pc:sldMk cId="1616804006" sldId="394"/>
            <ac:spMk id="3" creationId="{D20906E0-F900-4991-83B1-675F5B67FA2D}"/>
          </ac:spMkLst>
        </pc:spChg>
      </pc:sldChg>
      <pc:sldChg chg="modSp mod">
        <pc:chgData name="Alfred Asterjadhi" userId="39de57b9-85c0-4fd1-aaac-8ca2b6560ad0" providerId="ADAL" clId="{1533D6B7-167F-4E21-BF52-233BF12DC618}" dt="2023-06-05T17:00:26.605" v="665"/>
        <pc:sldMkLst>
          <pc:docMk/>
          <pc:sldMk cId="917226829" sldId="396"/>
        </pc:sldMkLst>
        <pc:spChg chg="mod">
          <ac:chgData name="Alfred Asterjadhi" userId="39de57b9-85c0-4fd1-aaac-8ca2b6560ad0" providerId="ADAL" clId="{1533D6B7-167F-4E21-BF52-233BF12DC618}" dt="2023-06-05T16:53:11.697" v="514" actId="13926"/>
          <ac:spMkLst>
            <pc:docMk/>
            <pc:sldMk cId="917226829" sldId="396"/>
            <ac:spMk id="2" creationId="{4B5F0D0E-8BB7-48AB-9160-728B8B3399A2}"/>
          </ac:spMkLst>
        </pc:spChg>
        <pc:spChg chg="mod">
          <ac:chgData name="Alfred Asterjadhi" userId="39de57b9-85c0-4fd1-aaac-8ca2b6560ad0" providerId="ADAL" clId="{1533D6B7-167F-4E21-BF52-233BF12DC618}" dt="2023-06-05T16:53:22.689" v="517" actId="20577"/>
          <ac:spMkLst>
            <pc:docMk/>
            <pc:sldMk cId="917226829" sldId="396"/>
            <ac:spMk id="3" creationId="{DFB0BA47-D7B6-4F95-932E-A7AA615BC440}"/>
          </ac:spMkLst>
        </pc:spChg>
        <pc:spChg chg="mod">
          <ac:chgData name="Alfred Asterjadhi" userId="39de57b9-85c0-4fd1-aaac-8ca2b6560ad0" providerId="ADAL" clId="{1533D6B7-167F-4E21-BF52-233BF12DC618}" dt="2023-06-05T17:00:26.605" v="665"/>
          <ac:spMkLst>
            <pc:docMk/>
            <pc:sldMk cId="917226829" sldId="396"/>
            <ac:spMk id="6" creationId="{974B2026-97FB-40D2-8F22-7E6D319B4EA2}"/>
          </ac:spMkLst>
        </pc:spChg>
      </pc:sldChg>
      <pc:sldChg chg="modSp mod">
        <pc:chgData name="Alfred Asterjadhi" userId="39de57b9-85c0-4fd1-aaac-8ca2b6560ad0" providerId="ADAL" clId="{1533D6B7-167F-4E21-BF52-233BF12DC618}" dt="2023-06-05T16:55:35.464" v="531" actId="20577"/>
        <pc:sldMkLst>
          <pc:docMk/>
          <pc:sldMk cId="3614762288" sldId="400"/>
        </pc:sldMkLst>
        <pc:spChg chg="mod">
          <ac:chgData name="Alfred Asterjadhi" userId="39de57b9-85c0-4fd1-aaac-8ca2b6560ad0" providerId="ADAL" clId="{1533D6B7-167F-4E21-BF52-233BF12DC618}" dt="2023-06-05T16:55:23.220" v="523" actId="13926"/>
          <ac:spMkLst>
            <pc:docMk/>
            <pc:sldMk cId="3614762288" sldId="400"/>
            <ac:spMk id="2" creationId="{4B5F0D0E-8BB7-48AB-9160-728B8B3399A2}"/>
          </ac:spMkLst>
        </pc:spChg>
        <pc:spChg chg="mod">
          <ac:chgData name="Alfred Asterjadhi" userId="39de57b9-85c0-4fd1-aaac-8ca2b6560ad0" providerId="ADAL" clId="{1533D6B7-167F-4E21-BF52-233BF12DC618}" dt="2023-06-05T16:55:35.464" v="531" actId="20577"/>
          <ac:spMkLst>
            <pc:docMk/>
            <pc:sldMk cId="3614762288" sldId="400"/>
            <ac:spMk id="3" creationId="{DFB0BA47-D7B6-4F95-932E-A7AA615BC440}"/>
          </ac:spMkLst>
        </pc:spChg>
        <pc:spChg chg="mod">
          <ac:chgData name="Alfred Asterjadhi" userId="39de57b9-85c0-4fd1-aaac-8ca2b6560ad0" providerId="ADAL" clId="{1533D6B7-167F-4E21-BF52-233BF12DC618}" dt="2023-06-05T16:55:26.154" v="530" actId="20577"/>
          <ac:spMkLst>
            <pc:docMk/>
            <pc:sldMk cId="3614762288" sldId="400"/>
            <ac:spMk id="6" creationId="{974B2026-97FB-40D2-8F22-7E6D319B4EA2}"/>
          </ac:spMkLst>
        </pc:spChg>
      </pc:sldChg>
      <pc:sldChg chg="modSp del mod">
        <pc:chgData name="Alfred Asterjadhi" userId="39de57b9-85c0-4fd1-aaac-8ca2b6560ad0" providerId="ADAL" clId="{1533D6B7-167F-4E21-BF52-233BF12DC618}" dt="2023-06-05T16:44:39.876" v="251" actId="47"/>
        <pc:sldMkLst>
          <pc:docMk/>
          <pc:sldMk cId="1345008357" sldId="401"/>
        </pc:sldMkLst>
        <pc:spChg chg="mod">
          <ac:chgData name="Alfred Asterjadhi" userId="39de57b9-85c0-4fd1-aaac-8ca2b6560ad0" providerId="ADAL" clId="{1533D6B7-167F-4E21-BF52-233BF12DC618}" dt="2023-06-05T14:14:35.301" v="41"/>
          <ac:spMkLst>
            <pc:docMk/>
            <pc:sldMk cId="1345008357" sldId="401"/>
            <ac:spMk id="3" creationId="{D20906E0-F900-4991-83B1-675F5B67FA2D}"/>
          </ac:spMkLst>
        </pc:spChg>
      </pc:sldChg>
      <pc:sldChg chg="modSp mod">
        <pc:chgData name="Alfred Asterjadhi" userId="39de57b9-85c0-4fd1-aaac-8ca2b6560ad0" providerId="ADAL" clId="{1533D6B7-167F-4E21-BF52-233BF12DC618}" dt="2023-06-05T17:00:00.635" v="663"/>
        <pc:sldMkLst>
          <pc:docMk/>
          <pc:sldMk cId="3530745078" sldId="981"/>
        </pc:sldMkLst>
        <pc:spChg chg="mod">
          <ac:chgData name="Alfred Asterjadhi" userId="39de57b9-85c0-4fd1-aaac-8ca2b6560ad0" providerId="ADAL" clId="{1533D6B7-167F-4E21-BF52-233BF12DC618}" dt="2023-06-05T16:58:38.644" v="628" actId="20577"/>
          <ac:spMkLst>
            <pc:docMk/>
            <pc:sldMk cId="3530745078" sldId="981"/>
            <ac:spMk id="2" creationId="{20E3891B-0184-8954-2DBD-835C4D4ECBED}"/>
          </ac:spMkLst>
        </pc:spChg>
        <pc:spChg chg="mod">
          <ac:chgData name="Alfred Asterjadhi" userId="39de57b9-85c0-4fd1-aaac-8ca2b6560ad0" providerId="ADAL" clId="{1533D6B7-167F-4E21-BF52-233BF12DC618}" dt="2023-06-05T16:59:07.816" v="650" actId="115"/>
          <ac:spMkLst>
            <pc:docMk/>
            <pc:sldMk cId="3530745078" sldId="981"/>
            <ac:spMk id="3" creationId="{A8A8918D-AD35-E6A1-C2CF-82B199C2169E}"/>
          </ac:spMkLst>
        </pc:spChg>
        <pc:spChg chg="mod">
          <ac:chgData name="Alfred Asterjadhi" userId="39de57b9-85c0-4fd1-aaac-8ca2b6560ad0" providerId="ADAL" clId="{1533D6B7-167F-4E21-BF52-233BF12DC618}" dt="2023-06-05T17:00:00.635" v="663"/>
          <ac:spMkLst>
            <pc:docMk/>
            <pc:sldMk cId="3530745078" sldId="981"/>
            <ac:spMk id="6" creationId="{5B730E83-9DC1-A5C8-2ED5-67E59F091639}"/>
          </ac:spMkLst>
        </pc:spChg>
      </pc:sldChg>
      <pc:sldChg chg="modSp del mod">
        <pc:chgData name="Alfred Asterjadhi" userId="39de57b9-85c0-4fd1-aaac-8ca2b6560ad0" providerId="ADAL" clId="{1533D6B7-167F-4E21-BF52-233BF12DC618}" dt="2023-06-05T16:46:13.872" v="283" actId="47"/>
        <pc:sldMkLst>
          <pc:docMk/>
          <pc:sldMk cId="900443605" sldId="982"/>
        </pc:sldMkLst>
        <pc:spChg chg="mod">
          <ac:chgData name="Alfred Asterjadhi" userId="39de57b9-85c0-4fd1-aaac-8ca2b6560ad0" providerId="ADAL" clId="{1533D6B7-167F-4E21-BF52-233BF12DC618}" dt="2023-06-05T14:14:38.162" v="43"/>
          <ac:spMkLst>
            <pc:docMk/>
            <pc:sldMk cId="900443605" sldId="982"/>
            <ac:spMk id="3" creationId="{D20906E0-F900-4991-83B1-675F5B67FA2D}"/>
          </ac:spMkLst>
        </pc:spChg>
      </pc:sldChg>
      <pc:sldChg chg="del">
        <pc:chgData name="Alfred Asterjadhi" userId="39de57b9-85c0-4fd1-aaac-8ca2b6560ad0" providerId="ADAL" clId="{1533D6B7-167F-4E21-BF52-233BF12DC618}" dt="2023-06-05T16:46:15.229" v="284" actId="47"/>
        <pc:sldMkLst>
          <pc:docMk/>
          <pc:sldMk cId="517202520" sldId="983"/>
        </pc:sldMkLst>
      </pc:sldChg>
      <pc:sldChg chg="del">
        <pc:chgData name="Alfred Asterjadhi" userId="39de57b9-85c0-4fd1-aaac-8ca2b6560ad0" providerId="ADAL" clId="{1533D6B7-167F-4E21-BF52-233BF12DC618}" dt="2023-06-05T16:46:17.236" v="285" actId="47"/>
        <pc:sldMkLst>
          <pc:docMk/>
          <pc:sldMk cId="1847678110" sldId="984"/>
        </pc:sldMkLst>
      </pc:sldChg>
      <pc:sldChg chg="del">
        <pc:chgData name="Alfred Asterjadhi" userId="39de57b9-85c0-4fd1-aaac-8ca2b6560ad0" providerId="ADAL" clId="{1533D6B7-167F-4E21-BF52-233BF12DC618}" dt="2023-06-05T16:46:19.572" v="286" actId="47"/>
        <pc:sldMkLst>
          <pc:docMk/>
          <pc:sldMk cId="2988653792" sldId="985"/>
        </pc:sldMkLst>
      </pc:sldChg>
      <pc:sldChg chg="del">
        <pc:chgData name="Alfred Asterjadhi" userId="39de57b9-85c0-4fd1-aaac-8ca2b6560ad0" providerId="ADAL" clId="{1533D6B7-167F-4E21-BF52-233BF12DC618}" dt="2023-06-05T16:50:41.717" v="423" actId="47"/>
        <pc:sldMkLst>
          <pc:docMk/>
          <pc:sldMk cId="505590070" sldId="986"/>
        </pc:sldMkLst>
      </pc:sldChg>
      <pc:sldChg chg="del">
        <pc:chgData name="Alfred Asterjadhi" userId="39de57b9-85c0-4fd1-aaac-8ca2b6560ad0" providerId="ADAL" clId="{1533D6B7-167F-4E21-BF52-233BF12DC618}" dt="2023-06-05T16:50:45.789" v="424" actId="47"/>
        <pc:sldMkLst>
          <pc:docMk/>
          <pc:sldMk cId="3253423641" sldId="987"/>
        </pc:sldMkLst>
      </pc:sldChg>
      <pc:sldChg chg="del">
        <pc:chgData name="Alfred Asterjadhi" userId="39de57b9-85c0-4fd1-aaac-8ca2b6560ad0" providerId="ADAL" clId="{1533D6B7-167F-4E21-BF52-233BF12DC618}" dt="2023-06-05T16:50:48.468" v="425" actId="47"/>
        <pc:sldMkLst>
          <pc:docMk/>
          <pc:sldMk cId="98822771" sldId="988"/>
        </pc:sldMkLst>
      </pc:sldChg>
      <pc:sldChg chg="modSp mod">
        <pc:chgData name="Alfred Asterjadhi" userId="39de57b9-85c0-4fd1-aaac-8ca2b6560ad0" providerId="ADAL" clId="{1533D6B7-167F-4E21-BF52-233BF12DC618}" dt="2023-06-05T16:51:56.855" v="475" actId="20577"/>
        <pc:sldMkLst>
          <pc:docMk/>
          <pc:sldMk cId="3577588007" sldId="989"/>
        </pc:sldMkLst>
        <pc:spChg chg="mod">
          <ac:chgData name="Alfred Asterjadhi" userId="39de57b9-85c0-4fd1-aaac-8ca2b6560ad0" providerId="ADAL" clId="{1533D6B7-167F-4E21-BF52-233BF12DC618}" dt="2023-06-05T16:51:41.160" v="465" actId="20577"/>
          <ac:spMkLst>
            <pc:docMk/>
            <pc:sldMk cId="3577588007" sldId="989"/>
            <ac:spMk id="2" creationId="{4B5F0D0E-8BB7-48AB-9160-728B8B3399A2}"/>
          </ac:spMkLst>
        </pc:spChg>
        <pc:spChg chg="mod">
          <ac:chgData name="Alfred Asterjadhi" userId="39de57b9-85c0-4fd1-aaac-8ca2b6560ad0" providerId="ADAL" clId="{1533D6B7-167F-4E21-BF52-233BF12DC618}" dt="2023-06-05T16:51:56.855" v="475" actId="20577"/>
          <ac:spMkLst>
            <pc:docMk/>
            <pc:sldMk cId="3577588007" sldId="989"/>
            <ac:spMk id="3" creationId="{DFB0BA47-D7B6-4F95-932E-A7AA615BC440}"/>
          </ac:spMkLst>
        </pc:spChg>
        <pc:spChg chg="mod">
          <ac:chgData name="Alfred Asterjadhi" userId="39de57b9-85c0-4fd1-aaac-8ca2b6560ad0" providerId="ADAL" clId="{1533D6B7-167F-4E21-BF52-233BF12DC618}" dt="2023-06-05T16:51:44.947" v="474" actId="20577"/>
          <ac:spMkLst>
            <pc:docMk/>
            <pc:sldMk cId="3577588007" sldId="989"/>
            <ac:spMk id="6" creationId="{974B2026-97FB-40D2-8F22-7E6D319B4EA2}"/>
          </ac:spMkLst>
        </pc:spChg>
      </pc:sldChg>
      <pc:sldChg chg="modSp mod">
        <pc:chgData name="Alfred Asterjadhi" userId="39de57b9-85c0-4fd1-aaac-8ca2b6560ad0" providerId="ADAL" clId="{1533D6B7-167F-4E21-BF52-233BF12DC618}" dt="2023-06-05T17:00:30.098" v="666"/>
        <pc:sldMkLst>
          <pc:docMk/>
          <pc:sldMk cId="1839324276" sldId="990"/>
        </pc:sldMkLst>
        <pc:spChg chg="mod">
          <ac:chgData name="Alfred Asterjadhi" userId="39de57b9-85c0-4fd1-aaac-8ca2b6560ad0" providerId="ADAL" clId="{1533D6B7-167F-4E21-BF52-233BF12DC618}" dt="2023-06-05T16:53:56.383" v="518" actId="13926"/>
          <ac:spMkLst>
            <pc:docMk/>
            <pc:sldMk cId="1839324276" sldId="990"/>
            <ac:spMk id="2" creationId="{4B5F0D0E-8BB7-48AB-9160-728B8B3399A2}"/>
          </ac:spMkLst>
        </pc:spChg>
        <pc:spChg chg="mod">
          <ac:chgData name="Alfred Asterjadhi" userId="39de57b9-85c0-4fd1-aaac-8ca2b6560ad0" providerId="ADAL" clId="{1533D6B7-167F-4E21-BF52-233BF12DC618}" dt="2023-06-05T16:53:59.538" v="519" actId="20577"/>
          <ac:spMkLst>
            <pc:docMk/>
            <pc:sldMk cId="1839324276" sldId="990"/>
            <ac:spMk id="3" creationId="{DFB0BA47-D7B6-4F95-932E-A7AA615BC440}"/>
          </ac:spMkLst>
        </pc:spChg>
        <pc:spChg chg="mod">
          <ac:chgData name="Alfred Asterjadhi" userId="39de57b9-85c0-4fd1-aaac-8ca2b6560ad0" providerId="ADAL" clId="{1533D6B7-167F-4E21-BF52-233BF12DC618}" dt="2023-06-05T17:00:30.098" v="666"/>
          <ac:spMkLst>
            <pc:docMk/>
            <pc:sldMk cId="1839324276" sldId="990"/>
            <ac:spMk id="6" creationId="{974B2026-97FB-40D2-8F22-7E6D319B4EA2}"/>
          </ac:spMkLst>
        </pc:spChg>
      </pc:sldChg>
      <pc:sldChg chg="modSp mod">
        <pc:chgData name="Alfred Asterjadhi" userId="39de57b9-85c0-4fd1-aaac-8ca2b6560ad0" providerId="ADAL" clId="{1533D6B7-167F-4E21-BF52-233BF12DC618}" dt="2023-06-05T17:00:34.912" v="667"/>
        <pc:sldMkLst>
          <pc:docMk/>
          <pc:sldMk cId="1898342874" sldId="991"/>
        </pc:sldMkLst>
        <pc:spChg chg="mod">
          <ac:chgData name="Alfred Asterjadhi" userId="39de57b9-85c0-4fd1-aaac-8ca2b6560ad0" providerId="ADAL" clId="{1533D6B7-167F-4E21-BF52-233BF12DC618}" dt="2023-06-05T16:54:08.762" v="521" actId="13926"/>
          <ac:spMkLst>
            <pc:docMk/>
            <pc:sldMk cId="1898342874" sldId="991"/>
            <ac:spMk id="2" creationId="{4B5F0D0E-8BB7-48AB-9160-728B8B3399A2}"/>
          </ac:spMkLst>
        </pc:spChg>
        <pc:spChg chg="mod">
          <ac:chgData name="Alfred Asterjadhi" userId="39de57b9-85c0-4fd1-aaac-8ca2b6560ad0" providerId="ADAL" clId="{1533D6B7-167F-4E21-BF52-233BF12DC618}" dt="2023-06-05T16:54:06.228" v="520" actId="20577"/>
          <ac:spMkLst>
            <pc:docMk/>
            <pc:sldMk cId="1898342874" sldId="991"/>
            <ac:spMk id="3" creationId="{DFB0BA47-D7B6-4F95-932E-A7AA615BC440}"/>
          </ac:spMkLst>
        </pc:spChg>
        <pc:spChg chg="mod">
          <ac:chgData name="Alfred Asterjadhi" userId="39de57b9-85c0-4fd1-aaac-8ca2b6560ad0" providerId="ADAL" clId="{1533D6B7-167F-4E21-BF52-233BF12DC618}" dt="2023-06-05T17:00:34.912" v="667"/>
          <ac:spMkLst>
            <pc:docMk/>
            <pc:sldMk cId="1898342874" sldId="991"/>
            <ac:spMk id="6" creationId="{974B2026-97FB-40D2-8F22-7E6D319B4EA2}"/>
          </ac:spMkLst>
        </pc:spChg>
      </pc:sldChg>
      <pc:sldChg chg="del">
        <pc:chgData name="Alfred Asterjadhi" userId="39de57b9-85c0-4fd1-aaac-8ca2b6560ad0" providerId="ADAL" clId="{1533D6B7-167F-4E21-BF52-233BF12DC618}" dt="2023-06-05T16:55:14.599" v="522" actId="47"/>
        <pc:sldMkLst>
          <pc:docMk/>
          <pc:sldMk cId="705428555" sldId="992"/>
        </pc:sldMkLst>
      </pc:sldChg>
      <pc:sldChg chg="modSp mod">
        <pc:chgData name="Alfred Asterjadhi" userId="39de57b9-85c0-4fd1-aaac-8ca2b6560ad0" providerId="ADAL" clId="{1533D6B7-167F-4E21-BF52-233BF12DC618}" dt="2023-06-05T16:56:21.027" v="552" actId="20577"/>
        <pc:sldMkLst>
          <pc:docMk/>
          <pc:sldMk cId="2409887836" sldId="994"/>
        </pc:sldMkLst>
        <pc:spChg chg="mod">
          <ac:chgData name="Alfred Asterjadhi" userId="39de57b9-85c0-4fd1-aaac-8ca2b6560ad0" providerId="ADAL" clId="{1533D6B7-167F-4E21-BF52-233BF12DC618}" dt="2023-06-05T16:56:16.578" v="545" actId="13926"/>
          <ac:spMkLst>
            <pc:docMk/>
            <pc:sldMk cId="2409887836" sldId="994"/>
            <ac:spMk id="2" creationId="{4B5F0D0E-8BB7-48AB-9160-728B8B3399A2}"/>
          </ac:spMkLst>
        </pc:spChg>
        <pc:spChg chg="mod">
          <ac:chgData name="Alfred Asterjadhi" userId="39de57b9-85c0-4fd1-aaac-8ca2b6560ad0" providerId="ADAL" clId="{1533D6B7-167F-4E21-BF52-233BF12DC618}" dt="2023-06-05T16:56:12.047" v="544" actId="20577"/>
          <ac:spMkLst>
            <pc:docMk/>
            <pc:sldMk cId="2409887836" sldId="994"/>
            <ac:spMk id="3" creationId="{DFB0BA47-D7B6-4F95-932E-A7AA615BC440}"/>
          </ac:spMkLst>
        </pc:spChg>
        <pc:spChg chg="mod">
          <ac:chgData name="Alfred Asterjadhi" userId="39de57b9-85c0-4fd1-aaac-8ca2b6560ad0" providerId="ADAL" clId="{1533D6B7-167F-4E21-BF52-233BF12DC618}" dt="2023-06-05T16:56:21.027" v="552" actId="20577"/>
          <ac:spMkLst>
            <pc:docMk/>
            <pc:sldMk cId="2409887836" sldId="994"/>
            <ac:spMk id="6" creationId="{974B2026-97FB-40D2-8F22-7E6D319B4EA2}"/>
          </ac:spMkLst>
        </pc:spChg>
      </pc:sldChg>
      <pc:sldChg chg="modSp mod">
        <pc:chgData name="Alfred Asterjadhi" userId="39de57b9-85c0-4fd1-aaac-8ca2b6560ad0" providerId="ADAL" clId="{1533D6B7-167F-4E21-BF52-233BF12DC618}" dt="2023-06-05T16:55:56.481" v="540" actId="20577"/>
        <pc:sldMkLst>
          <pc:docMk/>
          <pc:sldMk cId="3360543781" sldId="995"/>
        </pc:sldMkLst>
        <pc:spChg chg="mod">
          <ac:chgData name="Alfred Asterjadhi" userId="39de57b9-85c0-4fd1-aaac-8ca2b6560ad0" providerId="ADAL" clId="{1533D6B7-167F-4E21-BF52-233BF12DC618}" dt="2023-06-05T16:55:48.612" v="532" actId="13926"/>
          <ac:spMkLst>
            <pc:docMk/>
            <pc:sldMk cId="3360543781" sldId="995"/>
            <ac:spMk id="2" creationId="{4B5F0D0E-8BB7-48AB-9160-728B8B3399A2}"/>
          </ac:spMkLst>
        </pc:spChg>
        <pc:spChg chg="mod">
          <ac:chgData name="Alfred Asterjadhi" userId="39de57b9-85c0-4fd1-aaac-8ca2b6560ad0" providerId="ADAL" clId="{1533D6B7-167F-4E21-BF52-233BF12DC618}" dt="2023-06-05T16:55:50.977" v="533" actId="20577"/>
          <ac:spMkLst>
            <pc:docMk/>
            <pc:sldMk cId="3360543781" sldId="995"/>
            <ac:spMk id="3" creationId="{DFB0BA47-D7B6-4F95-932E-A7AA615BC440}"/>
          </ac:spMkLst>
        </pc:spChg>
        <pc:spChg chg="mod">
          <ac:chgData name="Alfred Asterjadhi" userId="39de57b9-85c0-4fd1-aaac-8ca2b6560ad0" providerId="ADAL" clId="{1533D6B7-167F-4E21-BF52-233BF12DC618}" dt="2023-06-05T16:55:56.481" v="540" actId="20577"/>
          <ac:spMkLst>
            <pc:docMk/>
            <pc:sldMk cId="3360543781" sldId="995"/>
            <ac:spMk id="6" creationId="{974B2026-97FB-40D2-8F22-7E6D319B4EA2}"/>
          </ac:spMkLst>
        </pc:spChg>
      </pc:sldChg>
      <pc:sldChg chg="addSp delSp modSp mod">
        <pc:chgData name="Alfred Asterjadhi" userId="39de57b9-85c0-4fd1-aaac-8ca2b6560ad0" providerId="ADAL" clId="{1533D6B7-167F-4E21-BF52-233BF12DC618}" dt="2023-06-05T16:43:59.271" v="237"/>
        <pc:sldMkLst>
          <pc:docMk/>
          <pc:sldMk cId="359597898" sldId="996"/>
        </pc:sldMkLst>
        <pc:spChg chg="mod">
          <ac:chgData name="Alfred Asterjadhi" userId="39de57b9-85c0-4fd1-aaac-8ca2b6560ad0" providerId="ADAL" clId="{1533D6B7-167F-4E21-BF52-233BF12DC618}" dt="2023-06-05T14:14:32.850" v="39"/>
          <ac:spMkLst>
            <pc:docMk/>
            <pc:sldMk cId="359597898" sldId="996"/>
            <ac:spMk id="3" creationId="{D20906E0-F900-4991-83B1-675F5B67FA2D}"/>
          </ac:spMkLst>
        </pc:spChg>
        <pc:graphicFrameChg chg="del">
          <ac:chgData name="Alfred Asterjadhi" userId="39de57b9-85c0-4fd1-aaac-8ca2b6560ad0" providerId="ADAL" clId="{1533D6B7-167F-4E21-BF52-233BF12DC618}" dt="2023-06-05T16:43:29.350" v="230" actId="478"/>
          <ac:graphicFrameMkLst>
            <pc:docMk/>
            <pc:sldMk cId="359597898" sldId="996"/>
            <ac:graphicFrameMk id="6" creationId="{5094FBC8-BB74-47F3-965D-16BC678F4D1D}"/>
          </ac:graphicFrameMkLst>
        </pc:graphicFrameChg>
        <pc:graphicFrameChg chg="add mod modGraphic">
          <ac:chgData name="Alfred Asterjadhi" userId="39de57b9-85c0-4fd1-aaac-8ca2b6560ad0" providerId="ADAL" clId="{1533D6B7-167F-4E21-BF52-233BF12DC618}" dt="2023-06-05T16:43:59.271" v="237"/>
          <ac:graphicFrameMkLst>
            <pc:docMk/>
            <pc:sldMk cId="359597898" sldId="996"/>
            <ac:graphicFrameMk id="7" creationId="{38D19162-67A8-DBF7-91A0-1B285390B2E4}"/>
          </ac:graphicFrameMkLst>
        </pc:graphicFrameChg>
      </pc:sldChg>
      <pc:sldChg chg="addSp delSp modSp mod">
        <pc:chgData name="Alfred Asterjadhi" userId="39de57b9-85c0-4fd1-aaac-8ca2b6560ad0" providerId="ADAL" clId="{1533D6B7-167F-4E21-BF52-233BF12DC618}" dt="2023-06-05T16:59:52.079" v="661"/>
        <pc:sldMkLst>
          <pc:docMk/>
          <pc:sldMk cId="3140364693" sldId="997"/>
        </pc:sldMkLst>
        <pc:spChg chg="mod">
          <ac:chgData name="Alfred Asterjadhi" userId="39de57b9-85c0-4fd1-aaac-8ca2b6560ad0" providerId="ADAL" clId="{1533D6B7-167F-4E21-BF52-233BF12DC618}" dt="2023-06-05T16:59:52.079" v="661"/>
          <ac:spMkLst>
            <pc:docMk/>
            <pc:sldMk cId="3140364693" sldId="997"/>
            <ac:spMk id="6" creationId="{29CFE1A9-332B-2B06-C330-B9EB4742F3D1}"/>
          </ac:spMkLst>
        </pc:spChg>
        <pc:spChg chg="add mod">
          <ac:chgData name="Alfred Asterjadhi" userId="39de57b9-85c0-4fd1-aaac-8ca2b6560ad0" providerId="ADAL" clId="{1533D6B7-167F-4E21-BF52-233BF12DC618}" dt="2023-06-05T16:58:25.366" v="623" actId="478"/>
          <ac:spMkLst>
            <pc:docMk/>
            <pc:sldMk cId="3140364693" sldId="997"/>
            <ac:spMk id="7" creationId="{0310814A-1E2F-57F2-C9EF-3805BE6E5DAB}"/>
          </ac:spMkLst>
        </pc:spChg>
        <pc:spChg chg="del">
          <ac:chgData name="Alfred Asterjadhi" userId="39de57b9-85c0-4fd1-aaac-8ca2b6560ad0" providerId="ADAL" clId="{1533D6B7-167F-4E21-BF52-233BF12DC618}" dt="2023-06-05T16:58:25.366" v="623" actId="478"/>
          <ac:spMkLst>
            <pc:docMk/>
            <pc:sldMk cId="3140364693" sldId="997"/>
            <ac:spMk id="11" creationId="{E25872EE-E14B-2C9B-B930-D87E10CF78B0}"/>
          </ac:spMkLst>
        </pc:spChg>
      </pc:sldChg>
      <pc:sldChg chg="del">
        <pc:chgData name="Alfred Asterjadhi" userId="39de57b9-85c0-4fd1-aaac-8ca2b6560ad0" providerId="ADAL" clId="{1533D6B7-167F-4E21-BF52-233BF12DC618}" dt="2023-06-05T16:57:39.194" v="596" actId="47"/>
        <pc:sldMkLst>
          <pc:docMk/>
          <pc:sldMk cId="1668111930" sldId="998"/>
        </pc:sldMkLst>
      </pc:sldChg>
      <pc:sldChg chg="addSp delSp modSp add mod">
        <pc:chgData name="Alfred Asterjadhi" userId="39de57b9-85c0-4fd1-aaac-8ca2b6560ad0" providerId="ADAL" clId="{1533D6B7-167F-4E21-BF52-233BF12DC618}" dt="2023-06-05T16:45:09.529" v="256" actId="22"/>
        <pc:sldMkLst>
          <pc:docMk/>
          <pc:sldMk cId="839132781" sldId="999"/>
        </pc:sldMkLst>
        <pc:spChg chg="mod">
          <ac:chgData name="Alfred Asterjadhi" userId="39de57b9-85c0-4fd1-aaac-8ca2b6560ad0" providerId="ADAL" clId="{1533D6B7-167F-4E21-BF52-233BF12DC618}" dt="2023-06-05T16:44:48.041" v="254" actId="20577"/>
          <ac:spMkLst>
            <pc:docMk/>
            <pc:sldMk cId="839132781" sldId="999"/>
            <ac:spMk id="2" creationId="{F2762690-C15C-4839-B40F-0AF3A4D89457}"/>
          </ac:spMkLst>
        </pc:spChg>
        <pc:spChg chg="add del">
          <ac:chgData name="Alfred Asterjadhi" userId="39de57b9-85c0-4fd1-aaac-8ca2b6560ad0" providerId="ADAL" clId="{1533D6B7-167F-4E21-BF52-233BF12DC618}" dt="2023-06-05T16:45:09.529" v="256" actId="22"/>
          <ac:spMkLst>
            <pc:docMk/>
            <pc:sldMk cId="839132781" sldId="999"/>
            <ac:spMk id="7" creationId="{7406C172-178D-9151-19B8-D7537BC06988}"/>
          </ac:spMkLst>
        </pc:spChg>
      </pc:sldChg>
      <pc:sldChg chg="add del">
        <pc:chgData name="Alfred Asterjadhi" userId="39de57b9-85c0-4fd1-aaac-8ca2b6560ad0" providerId="ADAL" clId="{1533D6B7-167F-4E21-BF52-233BF12DC618}" dt="2023-06-05T16:46:10.205" v="281" actId="47"/>
        <pc:sldMkLst>
          <pc:docMk/>
          <pc:sldMk cId="2754480768" sldId="1000"/>
        </pc:sldMkLst>
      </pc:sldChg>
      <pc:sldChg chg="add del">
        <pc:chgData name="Alfred Asterjadhi" userId="39de57b9-85c0-4fd1-aaac-8ca2b6560ad0" providerId="ADAL" clId="{1533D6B7-167F-4E21-BF52-233BF12DC618}" dt="2023-06-05T16:46:08.617" v="280" actId="47"/>
        <pc:sldMkLst>
          <pc:docMk/>
          <pc:sldMk cId="46709641" sldId="1001"/>
        </pc:sldMkLst>
      </pc:sldChg>
      <pc:sldChg chg="modSp add mod">
        <pc:chgData name="Alfred Asterjadhi" userId="39de57b9-85c0-4fd1-aaac-8ca2b6560ad0" providerId="ADAL" clId="{1533D6B7-167F-4E21-BF52-233BF12DC618}" dt="2023-06-05T16:45:38.981" v="268"/>
        <pc:sldMkLst>
          <pc:docMk/>
          <pc:sldMk cId="3395387797" sldId="1002"/>
        </pc:sldMkLst>
        <pc:spChg chg="mod">
          <ac:chgData name="Alfred Asterjadhi" userId="39de57b9-85c0-4fd1-aaac-8ca2b6560ad0" providerId="ADAL" clId="{1533D6B7-167F-4E21-BF52-233BF12DC618}" dt="2023-06-05T16:45:29.183" v="264" actId="20577"/>
          <ac:spMkLst>
            <pc:docMk/>
            <pc:sldMk cId="3395387797" sldId="1002"/>
            <ac:spMk id="2" creationId="{F2762690-C15C-4839-B40F-0AF3A4D89457}"/>
          </ac:spMkLst>
        </pc:spChg>
        <pc:graphicFrameChg chg="mod modGraphic">
          <ac:chgData name="Alfred Asterjadhi" userId="39de57b9-85c0-4fd1-aaac-8ca2b6560ad0" providerId="ADAL" clId="{1533D6B7-167F-4E21-BF52-233BF12DC618}" dt="2023-06-05T16:45:38.981" v="268"/>
          <ac:graphicFrameMkLst>
            <pc:docMk/>
            <pc:sldMk cId="3395387797" sldId="1002"/>
            <ac:graphicFrameMk id="9" creationId="{AA5336CB-873D-64D2-6A97-0EB14F84177A}"/>
          </ac:graphicFrameMkLst>
        </pc:graphicFrameChg>
      </pc:sldChg>
      <pc:sldChg chg="modSp add mod">
        <pc:chgData name="Alfred Asterjadhi" userId="39de57b9-85c0-4fd1-aaac-8ca2b6560ad0" providerId="ADAL" clId="{1533D6B7-167F-4E21-BF52-233BF12DC618}" dt="2023-06-05T16:45:54.562" v="273" actId="20577"/>
        <pc:sldMkLst>
          <pc:docMk/>
          <pc:sldMk cId="3464470949" sldId="1003"/>
        </pc:sldMkLst>
        <pc:spChg chg="mod">
          <ac:chgData name="Alfred Asterjadhi" userId="39de57b9-85c0-4fd1-aaac-8ca2b6560ad0" providerId="ADAL" clId="{1533D6B7-167F-4E21-BF52-233BF12DC618}" dt="2023-06-05T16:45:54.562" v="273" actId="20577"/>
          <ac:spMkLst>
            <pc:docMk/>
            <pc:sldMk cId="3464470949" sldId="1003"/>
            <ac:spMk id="2" creationId="{F2762690-C15C-4839-B40F-0AF3A4D89457}"/>
          </ac:spMkLst>
        </pc:spChg>
      </pc:sldChg>
      <pc:sldChg chg="modSp add mod">
        <pc:chgData name="Alfred Asterjadhi" userId="39de57b9-85c0-4fd1-aaac-8ca2b6560ad0" providerId="ADAL" clId="{1533D6B7-167F-4E21-BF52-233BF12DC618}" dt="2023-06-05T16:45:58.974" v="277" actId="20577"/>
        <pc:sldMkLst>
          <pc:docMk/>
          <pc:sldMk cId="3389606792" sldId="1004"/>
        </pc:sldMkLst>
        <pc:spChg chg="mod">
          <ac:chgData name="Alfred Asterjadhi" userId="39de57b9-85c0-4fd1-aaac-8ca2b6560ad0" providerId="ADAL" clId="{1533D6B7-167F-4E21-BF52-233BF12DC618}" dt="2023-06-05T16:45:58.974" v="277" actId="20577"/>
          <ac:spMkLst>
            <pc:docMk/>
            <pc:sldMk cId="3389606792" sldId="1004"/>
            <ac:spMk id="2" creationId="{F2762690-C15C-4839-B40F-0AF3A4D89457}"/>
          </ac:spMkLst>
        </pc:spChg>
      </pc:sldChg>
      <pc:sldChg chg="modSp add mod">
        <pc:chgData name="Alfred Asterjadhi" userId="39de57b9-85c0-4fd1-aaac-8ca2b6560ad0" providerId="ADAL" clId="{1533D6B7-167F-4E21-BF52-233BF12DC618}" dt="2023-06-05T16:46:03.092" v="279" actId="20577"/>
        <pc:sldMkLst>
          <pc:docMk/>
          <pc:sldMk cId="3659630825" sldId="1005"/>
        </pc:sldMkLst>
        <pc:spChg chg="mod">
          <ac:chgData name="Alfred Asterjadhi" userId="39de57b9-85c0-4fd1-aaac-8ca2b6560ad0" providerId="ADAL" clId="{1533D6B7-167F-4E21-BF52-233BF12DC618}" dt="2023-06-05T16:46:03.092" v="279" actId="20577"/>
          <ac:spMkLst>
            <pc:docMk/>
            <pc:sldMk cId="3659630825" sldId="1005"/>
            <ac:spMk id="2" creationId="{F2762690-C15C-4839-B40F-0AF3A4D89457}"/>
          </ac:spMkLst>
        </pc:spChg>
      </pc:sldChg>
      <pc:sldChg chg="modSp add mod">
        <pc:chgData name="Alfred Asterjadhi" userId="39de57b9-85c0-4fd1-aaac-8ca2b6560ad0" providerId="ADAL" clId="{1533D6B7-167F-4E21-BF52-233BF12DC618}" dt="2023-06-05T16:51:25.767" v="462" actId="20577"/>
        <pc:sldMkLst>
          <pc:docMk/>
          <pc:sldMk cId="3233208257" sldId="1006"/>
        </pc:sldMkLst>
        <pc:spChg chg="mod">
          <ac:chgData name="Alfred Asterjadhi" userId="39de57b9-85c0-4fd1-aaac-8ca2b6560ad0" providerId="ADAL" clId="{1533D6B7-167F-4E21-BF52-233BF12DC618}" dt="2023-06-05T16:51:25.767" v="462" actId="20577"/>
          <ac:spMkLst>
            <pc:docMk/>
            <pc:sldMk cId="3233208257" sldId="1006"/>
            <ac:spMk id="2" creationId="{4B5F0D0E-8BB7-48AB-9160-728B8B3399A2}"/>
          </ac:spMkLst>
        </pc:spChg>
        <pc:spChg chg="mod">
          <ac:chgData name="Alfred Asterjadhi" userId="39de57b9-85c0-4fd1-aaac-8ca2b6560ad0" providerId="ADAL" clId="{1533D6B7-167F-4E21-BF52-233BF12DC618}" dt="2023-06-05T16:51:18.189" v="449" actId="20577"/>
          <ac:spMkLst>
            <pc:docMk/>
            <pc:sldMk cId="3233208257" sldId="1006"/>
            <ac:spMk id="3" creationId="{DFB0BA47-D7B6-4F95-932E-A7AA615BC440}"/>
          </ac:spMkLst>
        </pc:spChg>
        <pc:spChg chg="mod">
          <ac:chgData name="Alfred Asterjadhi" userId="39de57b9-85c0-4fd1-aaac-8ca2b6560ad0" providerId="ADAL" clId="{1533D6B7-167F-4E21-BF52-233BF12DC618}" dt="2023-06-05T16:51:05.715" v="434" actId="20577"/>
          <ac:spMkLst>
            <pc:docMk/>
            <pc:sldMk cId="3233208257" sldId="1006"/>
            <ac:spMk id="6" creationId="{974B2026-97FB-40D2-8F22-7E6D319B4EA2}"/>
          </ac:spMkLst>
        </pc:spChg>
      </pc:sldChg>
      <pc:sldChg chg="modSp add mod">
        <pc:chgData name="Alfred Asterjadhi" userId="39de57b9-85c0-4fd1-aaac-8ca2b6560ad0" providerId="ADAL" clId="{1533D6B7-167F-4E21-BF52-233BF12DC618}" dt="2023-06-05T16:52:37.590" v="503" actId="20577"/>
        <pc:sldMkLst>
          <pc:docMk/>
          <pc:sldMk cId="1774299147" sldId="1007"/>
        </pc:sldMkLst>
        <pc:spChg chg="mod">
          <ac:chgData name="Alfred Asterjadhi" userId="39de57b9-85c0-4fd1-aaac-8ca2b6560ad0" providerId="ADAL" clId="{1533D6B7-167F-4E21-BF52-233BF12DC618}" dt="2023-06-05T16:52:26.720" v="480" actId="20577"/>
          <ac:spMkLst>
            <pc:docMk/>
            <pc:sldMk cId="1774299147" sldId="1007"/>
            <ac:spMk id="2" creationId="{4B5F0D0E-8BB7-48AB-9160-728B8B3399A2}"/>
          </ac:spMkLst>
        </pc:spChg>
        <pc:spChg chg="mod">
          <ac:chgData name="Alfred Asterjadhi" userId="39de57b9-85c0-4fd1-aaac-8ca2b6560ad0" providerId="ADAL" clId="{1533D6B7-167F-4E21-BF52-233BF12DC618}" dt="2023-06-05T16:52:37.590" v="503" actId="20577"/>
          <ac:spMkLst>
            <pc:docMk/>
            <pc:sldMk cId="1774299147" sldId="1007"/>
            <ac:spMk id="3" creationId="{DFB0BA47-D7B6-4F95-932E-A7AA615BC440}"/>
          </ac:spMkLst>
        </pc:spChg>
        <pc:spChg chg="mod">
          <ac:chgData name="Alfred Asterjadhi" userId="39de57b9-85c0-4fd1-aaac-8ca2b6560ad0" providerId="ADAL" clId="{1533D6B7-167F-4E21-BF52-233BF12DC618}" dt="2023-06-05T16:52:30.440" v="487" actId="20577"/>
          <ac:spMkLst>
            <pc:docMk/>
            <pc:sldMk cId="1774299147" sldId="1007"/>
            <ac:spMk id="6" creationId="{974B2026-97FB-40D2-8F22-7E6D319B4EA2}"/>
          </ac:spMkLst>
        </pc:spChg>
      </pc:sldChg>
      <pc:sldChg chg="add del">
        <pc:chgData name="Alfred Asterjadhi" userId="39de57b9-85c0-4fd1-aaac-8ca2b6560ad0" providerId="ADAL" clId="{1533D6B7-167F-4E21-BF52-233BF12DC618}" dt="2023-06-05T16:52:11.988" v="477" actId="47"/>
        <pc:sldMkLst>
          <pc:docMk/>
          <pc:sldMk cId="4202624930" sldId="1007"/>
        </pc:sldMkLst>
      </pc:sldChg>
      <pc:sldChg chg="modSp add mod">
        <pc:chgData name="Alfred Asterjadhi" userId="39de57b9-85c0-4fd1-aaac-8ca2b6560ad0" providerId="ADAL" clId="{1533D6B7-167F-4E21-BF52-233BF12DC618}" dt="2023-06-05T16:52:57.257" v="513" actId="20577"/>
        <pc:sldMkLst>
          <pc:docMk/>
          <pc:sldMk cId="3645713950" sldId="1008"/>
        </pc:sldMkLst>
        <pc:spChg chg="mod">
          <ac:chgData name="Alfred Asterjadhi" userId="39de57b9-85c0-4fd1-aaac-8ca2b6560ad0" providerId="ADAL" clId="{1533D6B7-167F-4E21-BF52-233BF12DC618}" dt="2023-06-05T16:52:47.846" v="505" actId="13926"/>
          <ac:spMkLst>
            <pc:docMk/>
            <pc:sldMk cId="3645713950" sldId="1008"/>
            <ac:spMk id="2" creationId="{4B5F0D0E-8BB7-48AB-9160-728B8B3399A2}"/>
          </ac:spMkLst>
        </pc:spChg>
        <pc:spChg chg="mod">
          <ac:chgData name="Alfred Asterjadhi" userId="39de57b9-85c0-4fd1-aaac-8ca2b6560ad0" providerId="ADAL" clId="{1533D6B7-167F-4E21-BF52-233BF12DC618}" dt="2023-06-05T16:52:57.257" v="513" actId="20577"/>
          <ac:spMkLst>
            <pc:docMk/>
            <pc:sldMk cId="3645713950" sldId="1008"/>
            <ac:spMk id="3" creationId="{DFB0BA47-D7B6-4F95-932E-A7AA615BC440}"/>
          </ac:spMkLst>
        </pc:spChg>
        <pc:spChg chg="mod">
          <ac:chgData name="Alfred Asterjadhi" userId="39de57b9-85c0-4fd1-aaac-8ca2b6560ad0" providerId="ADAL" clId="{1533D6B7-167F-4E21-BF52-233BF12DC618}" dt="2023-06-05T16:52:54.483" v="512" actId="20577"/>
          <ac:spMkLst>
            <pc:docMk/>
            <pc:sldMk cId="3645713950" sldId="1008"/>
            <ac:spMk id="6" creationId="{974B2026-97FB-40D2-8F22-7E6D319B4EA2}"/>
          </ac:spMkLst>
        </pc:spChg>
      </pc:sldChg>
      <pc:sldMasterChg chg="modSp mod">
        <pc:chgData name="Alfred Asterjadhi" userId="39de57b9-85c0-4fd1-aaac-8ca2b6560ad0" providerId="ADAL" clId="{1533D6B7-167F-4E21-BF52-233BF12DC618}" dt="2023-06-05T14:13:48.251" v="14" actId="20577"/>
        <pc:sldMasterMkLst>
          <pc:docMk/>
          <pc:sldMasterMk cId="0" sldId="2147483648"/>
        </pc:sldMasterMkLst>
        <pc:spChg chg="mod">
          <ac:chgData name="Alfred Asterjadhi" userId="39de57b9-85c0-4fd1-aaac-8ca2b6560ad0" providerId="ADAL" clId="{1533D6B7-167F-4E21-BF52-233BF12DC618}" dt="2023-06-05T14:13:43.136" v="10" actId="20577"/>
          <ac:spMkLst>
            <pc:docMk/>
            <pc:sldMasterMk cId="0" sldId="2147483648"/>
            <ac:spMk id="10" creationId="{00000000-0000-0000-0000-000000000000}"/>
          </ac:spMkLst>
        </pc:spChg>
        <pc:spChg chg="mod">
          <ac:chgData name="Alfred Asterjadhi" userId="39de57b9-85c0-4fd1-aaac-8ca2b6560ad0" providerId="ADAL" clId="{1533D6B7-167F-4E21-BF52-233BF12DC618}" dt="2023-06-05T14:13:48.251" v="14" actId="20577"/>
          <ac:spMkLst>
            <pc:docMk/>
            <pc:sldMasterMk cId="0" sldId="2147483648"/>
            <ac:spMk id="1027"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docChgLst>
    <pc:chgData name="Alfred Asterjadhi" userId="39de57b9-85c0-4fd1-aaac-8ca2b6560ad0" providerId="ADAL" clId="{344CF465-8DED-4E66-889E-6D32965E0F2E}"/>
    <pc:docChg chg="undo custSel addSld delSld modSld sldOrd modMainMaster">
      <pc:chgData name="Alfred Asterjadhi" userId="39de57b9-85c0-4fd1-aaac-8ca2b6560ad0" providerId="ADAL" clId="{344CF465-8DED-4E66-889E-6D32965E0F2E}" dt="2023-07-09T21:17:53.924" v="687" actId="20577"/>
      <pc:docMkLst>
        <pc:docMk/>
      </pc:docMkLst>
      <pc:sldChg chg="modSp mod">
        <pc:chgData name="Alfred Asterjadhi" userId="39de57b9-85c0-4fd1-aaac-8ca2b6560ad0" providerId="ADAL" clId="{344CF465-8DED-4E66-889E-6D32965E0F2E}" dt="2023-06-26T14:12:11.040" v="0"/>
        <pc:sldMkLst>
          <pc:docMk/>
          <pc:sldMk cId="3843208451" sldId="333"/>
        </pc:sldMkLst>
        <pc:spChg chg="mod">
          <ac:chgData name="Alfred Asterjadhi" userId="39de57b9-85c0-4fd1-aaac-8ca2b6560ad0" providerId="ADAL" clId="{344CF465-8DED-4E66-889E-6D32965E0F2E}" dt="2023-06-26T14:12:11.040" v="0"/>
          <ac:spMkLst>
            <pc:docMk/>
            <pc:sldMk cId="3843208451" sldId="333"/>
            <ac:spMk id="3" creationId="{918D7AE7-F661-4AD4-9210-88B6E5699ED9}"/>
          </ac:spMkLst>
        </pc:spChg>
      </pc:sldChg>
      <pc:sldChg chg="del">
        <pc:chgData name="Alfred Asterjadhi" userId="39de57b9-85c0-4fd1-aaac-8ca2b6560ad0" providerId="ADAL" clId="{344CF465-8DED-4E66-889E-6D32965E0F2E}" dt="2023-07-09T21:10:44.526" v="452" actId="47"/>
        <pc:sldMkLst>
          <pc:docMk/>
          <pc:sldMk cId="1766754893" sldId="346"/>
        </pc:sldMkLst>
      </pc:sldChg>
      <pc:sldChg chg="ord">
        <pc:chgData name="Alfred Asterjadhi" userId="39de57b9-85c0-4fd1-aaac-8ca2b6560ad0" providerId="ADAL" clId="{344CF465-8DED-4E66-889E-6D32965E0F2E}" dt="2023-07-09T21:10:52.962" v="454"/>
        <pc:sldMkLst>
          <pc:docMk/>
          <pc:sldMk cId="1843331871" sldId="365"/>
        </pc:sldMkLst>
      </pc:sldChg>
      <pc:sldChg chg="modSp mod">
        <pc:chgData name="Alfred Asterjadhi" userId="39de57b9-85c0-4fd1-aaac-8ca2b6560ad0" providerId="ADAL" clId="{344CF465-8DED-4E66-889E-6D32965E0F2E}" dt="2023-07-09T21:17:06.258" v="685" actId="20577"/>
        <pc:sldMkLst>
          <pc:docMk/>
          <pc:sldMk cId="3049755149" sldId="371"/>
        </pc:sldMkLst>
        <pc:spChg chg="mod">
          <ac:chgData name="Alfred Asterjadhi" userId="39de57b9-85c0-4fd1-aaac-8ca2b6560ad0" providerId="ADAL" clId="{344CF465-8DED-4E66-889E-6D32965E0F2E}" dt="2023-07-09T21:16:46.826" v="672" actId="13926"/>
          <ac:spMkLst>
            <pc:docMk/>
            <pc:sldMk cId="3049755149" sldId="371"/>
            <ac:spMk id="2" creationId="{4B5F0D0E-8BB7-48AB-9160-728B8B3399A2}"/>
          </ac:spMkLst>
        </pc:spChg>
        <pc:spChg chg="mod">
          <ac:chgData name="Alfred Asterjadhi" userId="39de57b9-85c0-4fd1-aaac-8ca2b6560ad0" providerId="ADAL" clId="{344CF465-8DED-4E66-889E-6D32965E0F2E}" dt="2023-07-09T21:17:06.258" v="685" actId="20577"/>
          <ac:spMkLst>
            <pc:docMk/>
            <pc:sldMk cId="3049755149" sldId="371"/>
            <ac:spMk id="3" creationId="{DFB0BA47-D7B6-4F95-932E-A7AA615BC440}"/>
          </ac:spMkLst>
        </pc:spChg>
      </pc:sldChg>
      <pc:sldChg chg="modSp mod">
        <pc:chgData name="Alfred Asterjadhi" userId="39de57b9-85c0-4fd1-aaac-8ca2b6560ad0" providerId="ADAL" clId="{344CF465-8DED-4E66-889E-6D32965E0F2E}" dt="2023-07-03T16:12:17.905" v="87" actId="20577"/>
        <pc:sldMkLst>
          <pc:docMk/>
          <pc:sldMk cId="2696761607" sldId="393"/>
        </pc:sldMkLst>
        <pc:graphicFrameChg chg="mod modGraphic">
          <ac:chgData name="Alfred Asterjadhi" userId="39de57b9-85c0-4fd1-aaac-8ca2b6560ad0" providerId="ADAL" clId="{344CF465-8DED-4E66-889E-6D32965E0F2E}" dt="2023-07-03T16:12:17.905" v="87" actId="2057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344CF465-8DED-4E66-889E-6D32965E0F2E}" dt="2023-07-09T14:17:23.921" v="99" actId="255"/>
        <pc:sldMkLst>
          <pc:docMk/>
          <pc:sldMk cId="3395387797" sldId="1002"/>
        </pc:sldMkLst>
        <pc:graphicFrameChg chg="mod modGraphic">
          <ac:chgData name="Alfred Asterjadhi" userId="39de57b9-85c0-4fd1-aaac-8ca2b6560ad0" providerId="ADAL" clId="{344CF465-8DED-4E66-889E-6D32965E0F2E}" dt="2023-07-09T14:17:23.921" v="99" actId="255"/>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344CF465-8DED-4E66-889E-6D32965E0F2E}" dt="2023-07-09T21:10:11.062" v="451" actId="207"/>
        <pc:sldMkLst>
          <pc:docMk/>
          <pc:sldMk cId="3464470949" sldId="1003"/>
        </pc:sldMkLst>
        <pc:graphicFrameChg chg="mod modGraphic">
          <ac:chgData name="Alfred Asterjadhi" userId="39de57b9-85c0-4fd1-aaac-8ca2b6560ad0" providerId="ADAL" clId="{344CF465-8DED-4E66-889E-6D32965E0F2E}" dt="2023-07-09T21:10:11.062" v="451" actId="20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344CF465-8DED-4E66-889E-6D32965E0F2E}" dt="2023-07-09T21:14:54.931" v="597" actId="20577"/>
        <pc:sldMkLst>
          <pc:docMk/>
          <pc:sldMk cId="3389606792" sldId="1004"/>
        </pc:sldMkLst>
        <pc:graphicFrameChg chg="mod modGraphic">
          <ac:chgData name="Alfred Asterjadhi" userId="39de57b9-85c0-4fd1-aaac-8ca2b6560ad0" providerId="ADAL" clId="{344CF465-8DED-4E66-889E-6D32965E0F2E}" dt="2023-07-09T21:14:54.931" v="597" actId="20577"/>
          <ac:graphicFrameMkLst>
            <pc:docMk/>
            <pc:sldMk cId="3389606792" sldId="1004"/>
            <ac:graphicFrameMk id="9" creationId="{AA5336CB-873D-64D2-6A97-0EB14F84177A}"/>
          </ac:graphicFrameMkLst>
        </pc:graphicFrameChg>
      </pc:sldChg>
      <pc:sldChg chg="modSp add mod">
        <pc:chgData name="Alfred Asterjadhi" userId="39de57b9-85c0-4fd1-aaac-8ca2b6560ad0" providerId="ADAL" clId="{344CF465-8DED-4E66-889E-6D32965E0F2E}" dt="2023-07-09T14:19:14.572" v="111" actId="20577"/>
        <pc:sldMkLst>
          <pc:docMk/>
          <pc:sldMk cId="1880058738" sldId="1009"/>
        </pc:sldMkLst>
        <pc:spChg chg="mod">
          <ac:chgData name="Alfred Asterjadhi" userId="39de57b9-85c0-4fd1-aaac-8ca2b6560ad0" providerId="ADAL" clId="{344CF465-8DED-4E66-889E-6D32965E0F2E}" dt="2023-07-09T14:19:14.572" v="111" actId="20577"/>
          <ac:spMkLst>
            <pc:docMk/>
            <pc:sldMk cId="1880058738" sldId="1009"/>
            <ac:spMk id="2" creationId="{F2762690-C15C-4839-B40F-0AF3A4D89457}"/>
          </ac:spMkLst>
        </pc:spChg>
      </pc:sldChg>
      <pc:sldChg chg="modSp add mod">
        <pc:chgData name="Alfred Asterjadhi" userId="39de57b9-85c0-4fd1-aaac-8ca2b6560ad0" providerId="ADAL" clId="{344CF465-8DED-4E66-889E-6D32965E0F2E}" dt="2023-07-09T16:27:05.150" v="300"/>
        <pc:sldMkLst>
          <pc:docMk/>
          <pc:sldMk cId="1771622935" sldId="1010"/>
        </pc:sldMkLst>
        <pc:spChg chg="mod">
          <ac:chgData name="Alfred Asterjadhi" userId="39de57b9-85c0-4fd1-aaac-8ca2b6560ad0" providerId="ADAL" clId="{344CF465-8DED-4E66-889E-6D32965E0F2E}" dt="2023-07-09T14:21:28.913" v="156" actId="20577"/>
          <ac:spMkLst>
            <pc:docMk/>
            <pc:sldMk cId="1771622935" sldId="1010"/>
            <ac:spMk id="2" creationId="{F2762690-C15C-4839-B40F-0AF3A4D89457}"/>
          </ac:spMkLst>
        </pc:spChg>
        <pc:graphicFrameChg chg="mod modGraphic">
          <ac:chgData name="Alfred Asterjadhi" userId="39de57b9-85c0-4fd1-aaac-8ca2b6560ad0" providerId="ADAL" clId="{344CF465-8DED-4E66-889E-6D32965E0F2E}" dt="2023-07-09T16:27:05.150" v="300"/>
          <ac:graphicFrameMkLst>
            <pc:docMk/>
            <pc:sldMk cId="1771622935" sldId="1010"/>
            <ac:graphicFrameMk id="9" creationId="{AA5336CB-873D-64D2-6A97-0EB14F84177A}"/>
          </ac:graphicFrameMkLst>
        </pc:graphicFrameChg>
      </pc:sldChg>
      <pc:sldChg chg="modSp add mod">
        <pc:chgData name="Alfred Asterjadhi" userId="39de57b9-85c0-4fd1-aaac-8ca2b6560ad0" providerId="ADAL" clId="{344CF465-8DED-4E66-889E-6D32965E0F2E}" dt="2023-07-09T16:41:03.026" v="435" actId="20577"/>
        <pc:sldMkLst>
          <pc:docMk/>
          <pc:sldMk cId="3694157284" sldId="1011"/>
        </pc:sldMkLst>
        <pc:spChg chg="mod">
          <ac:chgData name="Alfred Asterjadhi" userId="39de57b9-85c0-4fd1-aaac-8ca2b6560ad0" providerId="ADAL" clId="{344CF465-8DED-4E66-889E-6D32965E0F2E}" dt="2023-07-09T14:21:23.751" v="154" actId="20577"/>
          <ac:spMkLst>
            <pc:docMk/>
            <pc:sldMk cId="3694157284" sldId="1011"/>
            <ac:spMk id="2" creationId="{F2762690-C15C-4839-B40F-0AF3A4D89457}"/>
          </ac:spMkLst>
        </pc:spChg>
        <pc:graphicFrameChg chg="mod modGraphic">
          <ac:chgData name="Alfred Asterjadhi" userId="39de57b9-85c0-4fd1-aaac-8ca2b6560ad0" providerId="ADAL" clId="{344CF465-8DED-4E66-889E-6D32965E0F2E}" dt="2023-07-09T16:41:03.026" v="435" actId="20577"/>
          <ac:graphicFrameMkLst>
            <pc:docMk/>
            <pc:sldMk cId="3694157284" sldId="1011"/>
            <ac:graphicFrameMk id="9" creationId="{AA5336CB-873D-64D2-6A97-0EB14F84177A}"/>
          </ac:graphicFrameMkLst>
        </pc:graphicFrameChg>
      </pc:sldChg>
      <pc:sldChg chg="add del">
        <pc:chgData name="Alfred Asterjadhi" userId="39de57b9-85c0-4fd1-aaac-8ca2b6560ad0" providerId="ADAL" clId="{344CF465-8DED-4E66-889E-6D32965E0F2E}" dt="2023-07-09T21:10:58.363" v="458"/>
        <pc:sldMkLst>
          <pc:docMk/>
          <pc:sldMk cId="273239699" sldId="1012"/>
        </pc:sldMkLst>
      </pc:sldChg>
      <pc:sldMasterChg chg="modSp mod">
        <pc:chgData name="Alfred Asterjadhi" userId="39de57b9-85c0-4fd1-aaac-8ca2b6560ad0" providerId="ADAL" clId="{344CF465-8DED-4E66-889E-6D32965E0F2E}" dt="2023-07-09T21:17:53.924" v="687" actId="20577"/>
        <pc:sldMasterMkLst>
          <pc:docMk/>
          <pc:sldMasterMk cId="0" sldId="2147483648"/>
        </pc:sldMasterMkLst>
        <pc:spChg chg="mod">
          <ac:chgData name="Alfred Asterjadhi" userId="39de57b9-85c0-4fd1-aaac-8ca2b6560ad0" providerId="ADAL" clId="{344CF465-8DED-4E66-889E-6D32965E0F2E}" dt="2023-07-09T21:17:53.924" v="687"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17T20:55:05.530" v="656" actId="2057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17T20:54:22.039" v="624" actId="20577"/>
        <pc:sldMkLst>
          <pc:docMk/>
          <pc:sldMk cId="132832093" sldId="267"/>
        </pc:sldMkLst>
        <pc:spChg chg="mod">
          <ac:chgData name="Alfred Asterjadhi" userId="39de57b9-85c0-4fd1-aaac-8ca2b6560ad0" providerId="ADAL" clId="{1364283B-51A1-41B2-A689-C84FAA0BD34C}" dt="2023-04-17T20:54:22.039" v="624"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17T20:54:02.027" v="583" actId="20577"/>
        <pc:sldMkLst>
          <pc:docMk/>
          <pc:sldMk cId="2243228416" sldId="299"/>
        </pc:sldMkLst>
        <pc:spChg chg="mod">
          <ac:chgData name="Alfred Asterjadhi" userId="39de57b9-85c0-4fd1-aaac-8ca2b6560ad0" providerId="ADAL" clId="{1364283B-51A1-41B2-A689-C84FAA0BD34C}" dt="2023-04-17T20:54:02.027" v="583" actId="20577"/>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17T20:55:05.530" v="656"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17T20:55:05.530" v="656"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802.11-23/0919r1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021-01-00be-lb271-cr-for-subclause-35-19-eht-link-adaptation.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5.xml"/><Relationship Id="rId4" Type="http://schemas.openxmlformats.org/officeDocument/2006/relationships/hyperlink" Target="https://mentor.ieee.org/802.11/dcn/23/11-23-1022-01-00be-lb271-cr-for-subclause-9-2-4-eht-link-adaptation.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049-00-00be-lb271-cr-for-cid-1620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1056-00-00be-cr-for-cid-15679.docx" TargetMode="External"/><Relationship Id="rId2" Type="http://schemas.openxmlformats.org/officeDocument/2006/relationships/hyperlink" Target="https://mentor.ieee.org/802.11/dcn/23/11-23-0403-01-00be-lb271-cr-for-cids-in-35-3-4-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060-00-00be-lb271-cr-for-cid-16118.docx" TargetMode="External"/><Relationship Id="rId11" Type="http://schemas.openxmlformats.org/officeDocument/2006/relationships/hyperlink" Target="https://mentor.ieee.org/802.11/dcn/23/11-23-0842-00-00be-lb271-cr-for-subclause-35-3-24-aligned-twt.docx" TargetMode="External"/><Relationship Id="rId5" Type="http://schemas.openxmlformats.org/officeDocument/2006/relationships/hyperlink" Target="https://mentor.ieee.org/802.11/dcn/23/11-23-1122-00-00be-remaining-11be-cids-misc.docx" TargetMode="External"/><Relationship Id="rId10"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0458-09-00be-lb271-crs-for-35-8-4-r-twt-announcement.docx" TargetMode="External"/><Relationship Id="rId9" Type="http://schemas.openxmlformats.org/officeDocument/2006/relationships/hyperlink" Target="https://mentor.ieee.org/802.11/dcn/23/11-23-1121-00-00be-lb271-cr-for-subclause-3-2.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10-00-00be-proposed-resolutions-to-11be-lb271-a-few-cids-on-emlsr.docx" TargetMode="External"/><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0915-00-00be-resolution-of-epcs-related-cids-for-bss-transi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825-00-00be-lb-271-cr-for-35-3-7-1-3.docx" TargetMode="External"/><Relationship Id="rId5" Type="http://schemas.openxmlformats.org/officeDocument/2006/relationships/hyperlink" Target="https://mentor.ieee.org/802.11/dcn/23/11-23-1141-00-00be-lb271-cr-for-cid-16419.docx" TargetMode="External"/><Relationship Id="rId4" Type="http://schemas.openxmlformats.org/officeDocument/2006/relationships/hyperlink" Target="https://mentor.ieee.org/802.11/dcn/23/11-23-0801-00-00be-lb271-9-4-2-316-qos-char-element-part-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1151-01-00be-cr-for-35-3-16-6.docx" TargetMode="External"/><Relationship Id="rId2" Type="http://schemas.openxmlformats.org/officeDocument/2006/relationships/hyperlink" Target="https://mentor.ieee.org/802.11/dcn/23/11-23-1202-00-00be-cr-for-misc-cids.doc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813-02-00be-lb271-cr-for-35-3-7-1-7-part-iii.docx" TargetMode="External"/><Relationship Id="rId3" Type="http://schemas.openxmlformats.org/officeDocument/2006/relationships/hyperlink" Target="https://mentor.ieee.org/802.11/dcn/23/11-23-0353-01-00be-lb271-cr-for-p2p-and-rtwt.docx" TargetMode="External"/><Relationship Id="rId7" Type="http://schemas.openxmlformats.org/officeDocument/2006/relationships/hyperlink" Target="https://mentor.ieee.org/802.11/dcn/23/11-23-0754-02-00be-lb271-cr-for-r-twt-part-2.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0541-08-00be-cr-for-35-3-14.docx" TargetMode="External"/><Relationship Id="rId4" Type="http://schemas.openxmlformats.org/officeDocument/2006/relationships/hyperlink" Target="https://mentor.ieee.org/802.11/dcn/23/11-23-0730-02-00be-lb271-cr-for-35-3-19-2.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1094-00-00be-crs-for-cids-in-quarantine-part-2.docx" TargetMode="External"/><Relationship Id="rId2" Type="http://schemas.openxmlformats.org/officeDocument/2006/relationships/hyperlink" Target="https://mentor.ieee.org/802.11/dcn/23/11-23-1093-00-00be-crs-for-cids-in-quarantine-part-1.docx" TargetMode="External"/><Relationship Id="rId1" Type="http://schemas.openxmlformats.org/officeDocument/2006/relationships/slideLayout" Target="../slideLayouts/slideLayout5.xml"/><Relationship Id="rId5" Type="http://schemas.openxmlformats.org/officeDocument/2006/relationships/hyperlink" Target="https://mentor.ieee.org/802.11/dcn/23/11-23-1096-00-00be-crs-for-cids-in-quarantine-part-4.docx" TargetMode="External"/><Relationship Id="rId4" Type="http://schemas.openxmlformats.org/officeDocument/2006/relationships/hyperlink" Target="https://mentor.ieee.org/802.11/dcn/23/11-23-1095-00-00be-crs-for-cids-in-quarantine-part-3.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1151-01-00be-cr-for-35-3-16-6.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202-00-00be-cr-for-misc-cids.docx" TargetMode="External"/><Relationship Id="rId5" Type="http://schemas.openxmlformats.org/officeDocument/2006/relationships/hyperlink" Target="https://mentor.ieee.org/802.11/dcn/23/11-23-0825-00-00be-lb-271-cr-for-35-3-7-1-3.docx" TargetMode="External"/><Relationship Id="rId4" Type="http://schemas.openxmlformats.org/officeDocument/2006/relationships/hyperlink" Target="https://mentor.ieee.org/802.11/dcn/23/11-23-0801-00-00be-lb271-9-4-2-316-qos-char-element-part-2.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2023 meeting, MAC ad-hoc, and conf calls</a:t>
            </a:r>
          </a:p>
          <a:p>
            <a:pPr>
              <a:buFont typeface="Arial" panose="020B0604020202020204" pitchFamily="34" charset="0"/>
              <a:buChar char="•"/>
            </a:pPr>
            <a:r>
              <a:rPr lang="en-US" sz="1800" dirty="0"/>
              <a:t>Approve minutes from May. 2023 meeting, MAC ad-hoc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233648759"/>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Berlin Germany</a:t>
            </a:r>
          </a:p>
          <a:p>
            <a:pPr algn="ctr">
              <a:lnSpc>
                <a:spcPct val="90000"/>
              </a:lnSpc>
              <a:buFontTx/>
              <a:buNone/>
            </a:pPr>
            <a:r>
              <a:rPr lang="en-US" sz="4000" dirty="0">
                <a:latin typeface="Arial" panose="020B0604020202020204" pitchFamily="34" charset="0"/>
              </a:rPr>
              <a:t>May 09-14,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55849051"/>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1034r0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35.7.3 Part III</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Zinan Lin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1021r1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subclause 35.19 EHT Link adaptation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1022r1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subclause 9.2.4 EHT Link adaptation</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20C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1116r0</a:t>
                      </a: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Jason Y. </a:t>
                      </a:r>
                      <a:r>
                        <a:rPr lang="en-US" sz="1000" i="0">
                          <a:solidFill>
                            <a:schemeClr val="tx1"/>
                          </a:solidFill>
                          <a:effectLst/>
                          <a:latin typeface="+mn-lt"/>
                          <a:ea typeface="Times New Roman" panose="02020603050405020304" pitchFamily="18" charset="0"/>
                        </a:rPr>
                        <a:t>Guo/</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7" name="Table 6">
            <a:extLst>
              <a:ext uri="{FF2B5EF4-FFF2-40B4-BE49-F238E27FC236}">
                <a16:creationId xmlns:a16="http://schemas.microsoft.com/office/drawing/2014/main" id="{38D19162-67A8-DBF7-91A0-1B285390B2E4}"/>
              </a:ext>
            </a:extLst>
          </p:cNvPr>
          <p:cNvGraphicFramePr>
            <a:graphicFrameLocks noGrp="1"/>
          </p:cNvGraphicFramePr>
          <p:nvPr>
            <p:extLst>
              <p:ext uri="{D42A27DB-BD31-4B8C-83A1-F6EECF244321}">
                <p14:modId xmlns:p14="http://schemas.microsoft.com/office/powerpoint/2010/main" val="125106717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228350305"/>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839132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537110553"/>
              </p:ext>
            </p:extLst>
          </p:nvPr>
        </p:nvGraphicFramePr>
        <p:xfrm>
          <a:off x="851217" y="1582301"/>
          <a:ext cx="7736268" cy="430601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763r0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458r9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35.8.4 R-TWT announcement</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17C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5"/>
                        </a:rPr>
                        <a:t>1122r0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assigned CIDs</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George Cherian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6"/>
                        </a:rPr>
                        <a:t>1060r0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16118</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Sanghyun Kim</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06/27</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1056r0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15679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Po-Kai Huang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1049r0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cr-for-CID 16206</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1047r0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cr-for-10.3.2.9 and 10.3.2.11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1121r0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subclause 3.2</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7C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1124r0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CIDs on TDLS</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Rubayet Shafin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0"/>
                        </a:rPr>
                        <a:t>1054r0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CIDs for MobileAPMLO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Kaiying Lu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1"/>
                        </a:rPr>
                        <a:t>842r0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cr-for-subclause-35-3-24-aligned TWT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Ming Gan</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0000"/>
                          </a:solidFill>
                          <a:effectLst/>
                          <a:latin typeface="Times New Roman" panose="02020603050405020304" pitchFamily="18" charset="0"/>
                          <a:ea typeface="Times New Roman" panose="02020603050405020304" pitchFamily="18" charset="0"/>
                        </a:rPr>
                        <a:t>8C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390629213"/>
              </p:ext>
            </p:extLst>
          </p:nvPr>
        </p:nvGraphicFramePr>
        <p:xfrm>
          <a:off x="851217" y="1582301"/>
          <a:ext cx="7736268" cy="432161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1133r0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3C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1114r0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 MAC CIDs</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Jason Y. Guo</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3C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1134r0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MLSM Power Save Mode</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Jason Y. Guo</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chemeClr val="tx1"/>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801r0</a:t>
                      </a:r>
                      <a:endParaRPr lang="en-US" sz="14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LB271-9.4.2.316 (QoS char element Part 2)</a:t>
                      </a:r>
                      <a:endParaRPr lang="en-US" sz="14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Duncan Ho</a:t>
                      </a:r>
                      <a:endParaRPr lang="en-US" sz="14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Partially Presented 07/08</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Times New Roman" panose="02020603050405020304" pitchFamily="18" charset="0"/>
                          <a:ea typeface="Times New Roman" panose="02020603050405020304" pitchFamily="18" charset="0"/>
                        </a:rPr>
                        <a:t>19C</a:t>
                      </a:r>
                      <a:endParaRPr lang="en-US" sz="14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4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1142r0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16422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Jeongki Kim</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1141r0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16419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07/08</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chemeClr val="tx1"/>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825r</a:t>
                      </a:r>
                      <a:r>
                        <a:rPr lang="en-GB" sz="1000" u="sng">
                          <a:solidFill>
                            <a:schemeClr val="tx1"/>
                          </a:solidFill>
                          <a:effectLst/>
                          <a:latin typeface="Times New Roman" panose="02020603050405020304" pitchFamily="18" charset="0"/>
                          <a:ea typeface="Times New Roman" panose="02020603050405020304" pitchFamily="18" charset="0"/>
                        </a:rPr>
                        <a:t>1</a:t>
                      </a: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 for 35.3.7.1.3</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Yongho Seok</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22</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Times New Roman" panose="02020603050405020304" pitchFamily="18" charset="0"/>
                          <a:ea typeface="Times New Roman" panose="02020603050405020304" pitchFamily="18" charset="0"/>
                        </a:rPr>
                        <a:t>57C</a:t>
                      </a: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86486701"/>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rPr>
                        <a:t>915r0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Resolution of EPCS-Related CIDs for BSS Transition</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John Wullert</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Times New Roman" panose="02020603050405020304" pitchFamily="18" charset="0"/>
                          <a:ea typeface="Times New Roman" panose="02020603050405020304" pitchFamily="18" charset="0"/>
                        </a:rPr>
                        <a:t>6C</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1136r0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Proposed resolutions to LB271 CIDs on EMLSR and P2P co-ex</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Times New Roman" panose="02020603050405020304" pitchFamily="18" charset="0"/>
                          <a:ea typeface="Times New Roman" panose="02020603050405020304" pitchFamily="18" charset="0"/>
                        </a:rPr>
                        <a:t>2C</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710r0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EMLSR</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398r0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MediumSyncRecovery</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1163r0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3</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464470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18328450"/>
              </p:ext>
            </p:extLst>
          </p:nvPr>
        </p:nvGraphicFramePr>
        <p:xfrm>
          <a:off x="851217" y="1582301"/>
          <a:ext cx="7736268" cy="386410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1161r0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mn-lt"/>
                          <a:ea typeface="Times New Roman" panose="02020603050405020304" pitchFamily="18" charset="0"/>
                        </a:rPr>
                        <a:t>CIDs on bandwidth indication, part2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Morteza Mehrnoush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mn-lt"/>
                          <a:ea typeface="Times New Roman" panose="02020603050405020304" pitchFamily="18" charset="0"/>
                        </a:rPr>
                        <a:t>5C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770r0</a:t>
                      </a: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1202r0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1151r1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35-3-16-6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89606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659630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880058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4191627612"/>
              </p:ext>
            </p:extLst>
          </p:nvPr>
        </p:nvGraphicFramePr>
        <p:xfrm>
          <a:off x="851217" y="1582301"/>
          <a:ext cx="7736268" cy="40777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547r4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3.2 and Some Clauses in 35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rPr>
                        <a:t>353r1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CR for P2P and rTWT</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Pascal Viger</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SP 07/07</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5C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357r2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CIDs on TWT</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X+2C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730r2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35-3-19-2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Kaiying Lu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765r5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ML Reconfiguration Add Delete Link</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673r2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MICS CIDs</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Abdel Karim Ajami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541r8</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35.3.14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540r5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QMF</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7"/>
                        </a:rPr>
                        <a:t>754r2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 CR for R-TWT - Part 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813r2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35.3.7.1.7 Part III</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Jason Yuchen Guo</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rPr>
                        <a:t>609r2</a:t>
                      </a: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rPr>
                        <a:t>604r3</a:t>
                      </a: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77162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https://web.cvent.com/event/c50eaa77-9484-4a50-9d20-378149a0ecb6/summary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548141753"/>
              </p:ext>
            </p:extLst>
          </p:nvPr>
        </p:nvGraphicFramePr>
        <p:xfrm>
          <a:off x="851217" y="1582301"/>
          <a:ext cx="7736268" cy="386410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rPr>
                        <a:t>608r0</a:t>
                      </a: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effectLst/>
                          <a:latin typeface="+mn-lt"/>
                          <a:ea typeface="Times New Roman" panose="02020603050405020304" pitchFamily="18" charset="0"/>
                        </a:rPr>
                        <a:t>xxxx</a:t>
                      </a: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rPr>
                        <a:t>958r1</a:t>
                      </a: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Li Hsiang Sun</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1093r0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57C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1094r0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46C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1095r0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139C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1096r0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81C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694157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600" i="0" u="sng" strike="noStrike" kern="1200" dirty="0">
                <a:solidFill>
                  <a:srgbClr val="0000FF"/>
                </a:solidFill>
                <a:effectLst/>
                <a:ea typeface="Times New Roman" panose="02020603050405020304" pitchFamily="18" charset="0"/>
                <a:hlinkClick r:id="rId2"/>
              </a:rPr>
              <a:t>1114r0</a:t>
            </a:r>
            <a:r>
              <a:rPr lang="en-GB" sz="1600" i="0" u="sng" strike="noStrike" kern="1200" dirty="0">
                <a:solidFill>
                  <a:srgbClr val="0000FF"/>
                </a:solidFill>
                <a:effectLst/>
                <a:ea typeface="Times New Roman" panose="02020603050405020304" pitchFamily="18" charset="0"/>
              </a:rPr>
              <a:t> </a:t>
            </a:r>
            <a:r>
              <a:rPr lang="en-GB" sz="1600" i="0" u="none" strike="noStrike" kern="1200" dirty="0">
                <a:solidFill>
                  <a:srgbClr val="000000"/>
                </a:solidFill>
                <a:effectLst/>
                <a:ea typeface="Times New Roman" panose="02020603050405020304" pitchFamily="18" charset="0"/>
              </a:rPr>
              <a:t>CR for MISC MAC CIDs 				Jason Y. Guo 		3C</a:t>
            </a:r>
            <a:endParaRPr lang="en-US" sz="1600" dirty="0"/>
          </a:p>
          <a:p>
            <a:pPr lvl="1">
              <a:buFont typeface="Arial" panose="020B0604020202020204" pitchFamily="34" charset="0"/>
              <a:buChar char="•"/>
            </a:pPr>
            <a:r>
              <a:rPr lang="en-GB" sz="1600" i="0" u="sng" strike="noStrike" kern="1200" dirty="0">
                <a:solidFill>
                  <a:srgbClr val="0000FF"/>
                </a:solidFill>
                <a:effectLst/>
                <a:ea typeface="Times New Roman" panose="02020603050405020304" pitchFamily="18" charset="0"/>
                <a:hlinkClick r:id="rId3"/>
              </a:rPr>
              <a:t>1134r0</a:t>
            </a:r>
            <a:r>
              <a:rPr lang="en-GB" sz="1600" i="0" u="sng" strike="noStrike" kern="1200" dirty="0">
                <a:solidFill>
                  <a:srgbClr val="0000FF"/>
                </a:solidFill>
                <a:effectLst/>
                <a:ea typeface="Times New Roman" panose="02020603050405020304" pitchFamily="18" charset="0"/>
              </a:rPr>
              <a:t> </a:t>
            </a:r>
            <a:r>
              <a:rPr lang="en-GB" sz="1600" i="0" u="none" strike="noStrike" kern="1200" dirty="0">
                <a:solidFill>
                  <a:srgbClr val="000000"/>
                </a:solidFill>
                <a:effectLst/>
                <a:ea typeface="Times New Roman" panose="02020603050405020304" pitchFamily="18" charset="0"/>
              </a:rPr>
              <a:t>CR for MLSM Power Save Mode</a:t>
            </a:r>
            <a:r>
              <a:rPr lang="en-US" sz="1600" dirty="0"/>
              <a:t> 		</a:t>
            </a:r>
            <a:r>
              <a:rPr lang="en-GB" sz="1600" i="0" u="none" strike="noStrike" kern="1200" dirty="0">
                <a:solidFill>
                  <a:srgbClr val="000000"/>
                </a:solidFill>
                <a:effectLst/>
                <a:ea typeface="Times New Roman" panose="02020603050405020304" pitchFamily="18" charset="0"/>
              </a:rPr>
              <a:t>Jason Y. Guo</a:t>
            </a:r>
            <a:r>
              <a:rPr lang="en-US" sz="1600" kern="1200" dirty="0">
                <a:solidFill>
                  <a:srgbClr val="000000"/>
                </a:solidFill>
                <a:ea typeface="Times New Roman" panose="02020603050405020304" pitchFamily="18" charset="0"/>
              </a:rPr>
              <a:t> 		</a:t>
            </a:r>
            <a:r>
              <a:rPr lang="en-GB" sz="1600" i="0" u="none" strike="noStrike" kern="1200" dirty="0">
                <a:solidFill>
                  <a:srgbClr val="000000"/>
                </a:solidFill>
                <a:effectLst/>
                <a:ea typeface="Times New Roman" panose="02020603050405020304" pitchFamily="18" charset="0"/>
              </a:rPr>
              <a:t>1C</a:t>
            </a:r>
            <a:endParaRPr lang="en-US" sz="1600" dirty="0"/>
          </a:p>
          <a:p>
            <a:pPr lvl="1">
              <a:buFont typeface="Arial" panose="020B0604020202020204" pitchFamily="34" charset="0"/>
              <a:buChar char="•"/>
            </a:pPr>
            <a:r>
              <a:rPr lang="en-GB" sz="1600" i="0" u="sng" strike="noStrike" kern="1200" dirty="0">
                <a:solidFill>
                  <a:srgbClr val="000000"/>
                </a:solidFill>
                <a:effectLst/>
                <a:ea typeface="Times New Roman" panose="02020603050405020304" pitchFamily="18" charset="0"/>
                <a:hlinkClick r:id="rId4"/>
              </a:rPr>
              <a:t>801r0</a:t>
            </a:r>
            <a:r>
              <a:rPr lang="en-GB" sz="1600" i="0" u="sng" strike="noStrike" kern="1200" dirty="0">
                <a:solidFill>
                  <a:srgbClr val="000000"/>
                </a:solidFill>
                <a:effectLst/>
                <a:ea typeface="Times New Roman" panose="02020603050405020304" pitchFamily="18" charset="0"/>
              </a:rPr>
              <a:t> </a:t>
            </a:r>
            <a:r>
              <a:rPr lang="en-GB" sz="1600" i="0" u="none" strike="noStrike" kern="1200" dirty="0">
                <a:solidFill>
                  <a:srgbClr val="000000"/>
                </a:solidFill>
                <a:effectLst/>
                <a:ea typeface="Times New Roman" panose="02020603050405020304" pitchFamily="18" charset="0"/>
              </a:rPr>
              <a:t>LB271-9.4.2.316 (QoS char element Part 2)</a:t>
            </a:r>
            <a:r>
              <a:rPr lang="en-US" sz="1600" dirty="0"/>
              <a:t>  </a:t>
            </a:r>
            <a:r>
              <a:rPr lang="en-GB" sz="1600" i="0" u="none" strike="noStrike" kern="1200" dirty="0">
                <a:solidFill>
                  <a:srgbClr val="000000"/>
                </a:solidFill>
                <a:effectLst/>
                <a:ea typeface="Times New Roman" panose="02020603050405020304" pitchFamily="18" charset="0"/>
              </a:rPr>
              <a:t>Duncan Hu 		19C cont.</a:t>
            </a:r>
            <a:endParaRPr lang="en-US" sz="1600" dirty="0"/>
          </a:p>
          <a:p>
            <a:pPr lvl="1">
              <a:buFont typeface="Arial" panose="020B0604020202020204" pitchFamily="34" charset="0"/>
              <a:buChar char="•"/>
            </a:pPr>
            <a:r>
              <a:rPr lang="en-GB" sz="1600" i="0" u="sng" strike="noStrike" kern="1200" dirty="0">
                <a:solidFill>
                  <a:srgbClr val="000000"/>
                </a:solidFill>
                <a:effectLst/>
                <a:ea typeface="Times New Roman" panose="02020603050405020304" pitchFamily="18" charset="0"/>
                <a:hlinkClick r:id="rId5"/>
              </a:rPr>
              <a:t>825r</a:t>
            </a:r>
            <a:r>
              <a:rPr lang="en-GB" sz="1600" i="0" u="sng" strike="noStrike" kern="1200" dirty="0">
                <a:solidFill>
                  <a:srgbClr val="000000"/>
                </a:solidFill>
                <a:effectLst/>
                <a:ea typeface="Times New Roman" panose="02020603050405020304" pitchFamily="18" charset="0"/>
              </a:rPr>
              <a:t>1 </a:t>
            </a:r>
            <a:r>
              <a:rPr lang="en-GB" sz="1600" i="0" u="none" strike="noStrike" kern="1200" dirty="0">
                <a:solidFill>
                  <a:srgbClr val="000000"/>
                </a:solidFill>
                <a:effectLst/>
                <a:ea typeface="Times New Roman" panose="02020603050405020304" pitchFamily="18" charset="0"/>
              </a:rPr>
              <a:t>CR for 35.3.7.1.3 					Yongho Seok 		22C cont.</a:t>
            </a:r>
            <a:endParaRPr lang="en-US" sz="1600" dirty="0"/>
          </a:p>
          <a:p>
            <a:pPr lvl="1">
              <a:buFont typeface="Arial" panose="020B0604020202020204" pitchFamily="34" charset="0"/>
              <a:buChar char="•"/>
            </a:pPr>
            <a:r>
              <a:rPr lang="en-US" sz="1600" i="0" u="none" strike="noStrike" kern="1200" dirty="0">
                <a:solidFill>
                  <a:srgbClr val="000000"/>
                </a:solidFill>
                <a:effectLst/>
                <a:ea typeface="Times New Roman" panose="02020603050405020304" pitchFamily="18" charset="0"/>
                <a:hlinkClick r:id="rId6"/>
              </a:rPr>
              <a:t>1202r0</a:t>
            </a:r>
            <a:r>
              <a:rPr lang="en-US" sz="1600" i="0" u="none" strike="noStrike" kern="1200" dirty="0">
                <a:solidFill>
                  <a:srgbClr val="000000"/>
                </a:solidFill>
                <a:effectLst/>
                <a:ea typeface="Times New Roman" panose="02020603050405020304" pitchFamily="18" charset="0"/>
              </a:rPr>
              <a:t> CR for </a:t>
            </a:r>
            <a:r>
              <a:rPr lang="en-US" sz="1600" i="0" u="none" strike="noStrike" kern="1200" dirty="0" err="1">
                <a:solidFill>
                  <a:srgbClr val="000000"/>
                </a:solidFill>
                <a:effectLst/>
                <a:ea typeface="Times New Roman" panose="02020603050405020304" pitchFamily="18" charset="0"/>
              </a:rPr>
              <a:t>Misc</a:t>
            </a:r>
            <a:r>
              <a:rPr lang="en-US" sz="1600" i="0" u="none" strike="noStrike" kern="1200" dirty="0">
                <a:solidFill>
                  <a:srgbClr val="000000"/>
                </a:solidFill>
                <a:effectLst/>
                <a:ea typeface="Times New Roman" panose="02020603050405020304" pitchFamily="18" charset="0"/>
              </a:rPr>
              <a:t> CIDs 					Dibakar Das 		21C </a:t>
            </a:r>
          </a:p>
          <a:p>
            <a:pPr lvl="1">
              <a:buFont typeface="Arial" panose="020B0604020202020204" pitchFamily="34" charset="0"/>
              <a:buChar char="•"/>
            </a:pPr>
            <a:r>
              <a:rPr lang="en-US" sz="1600" i="0" u="none" strike="noStrike" kern="1200" dirty="0">
                <a:solidFill>
                  <a:srgbClr val="000000"/>
                </a:solidFill>
                <a:effectLst/>
                <a:ea typeface="Times New Roman" panose="02020603050405020304" pitchFamily="18" charset="0"/>
                <a:hlinkClick r:id="rId7"/>
              </a:rPr>
              <a:t>1151r1</a:t>
            </a:r>
            <a:r>
              <a:rPr lang="en-US" sz="1600" i="0" u="none" strike="noStrike" kern="1200" dirty="0">
                <a:solidFill>
                  <a:srgbClr val="000000"/>
                </a:solidFill>
                <a:effectLst/>
                <a:ea typeface="Times New Roman" panose="02020603050405020304" pitchFamily="18" charset="0"/>
              </a:rPr>
              <a:t> CR for 35-3-16-6 					Dmitry Akhmetov 	11C</a:t>
            </a:r>
            <a:endParaRPr lang="en-GB" sz="16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Adjourned</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2039734"/>
            <a:ext cx="7770813" cy="44196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a:buFont typeface="Arial" panose="020B0604020202020204" pitchFamily="34" charset="0"/>
              <a:buChar char="•"/>
            </a:pPr>
            <a:r>
              <a:rPr lang="en-US" altLang="en-US" sz="1800" dirty="0">
                <a:solidFill>
                  <a:schemeClr val="tx1"/>
                </a:solidFill>
              </a:rPr>
              <a:t>Motions (including approving minutes):</a:t>
            </a:r>
            <a:endParaRPr lang="en-GB" sz="1800" dirty="0">
              <a:solidFill>
                <a:srgbClr val="00B050"/>
              </a:solidFill>
            </a:endParaRP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ad-hoc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5134947" cy="4113213"/>
          </a:xfrm>
        </p:spPr>
        <p:txBody>
          <a:bodyPr/>
          <a:lstStyle/>
          <a:p>
            <a:pPr>
              <a:buFont typeface="Arial" panose="020B0604020202020204" pitchFamily="34" charset="0"/>
              <a:buChar char="•"/>
            </a:pPr>
            <a:r>
              <a:rPr lang="en-US" sz="1600" dirty="0">
                <a:solidFill>
                  <a:srgbClr val="FF0000"/>
                </a:solidFill>
              </a:rPr>
              <a:t>TBD</a:t>
            </a:r>
            <a:endParaRPr lang="en-US" sz="1400" dirty="0">
              <a:solidFill>
                <a:srgbClr val="FF0000"/>
              </a:solidFill>
            </a:endParaRP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742991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45713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2039734"/>
            <a:ext cx="7770813" cy="44196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Joint Submissions:</a:t>
            </a:r>
          </a:p>
          <a:p>
            <a:pPr>
              <a:buFont typeface="Arial" panose="020B0604020202020204" pitchFamily="34" charset="0"/>
              <a:buChar char="•"/>
            </a:pPr>
            <a:r>
              <a:rPr lang="en-US" sz="1600" i="0" u="none" strike="noStrike" kern="1200" dirty="0">
                <a:solidFill>
                  <a:schemeClr val="tx1"/>
                </a:solidFill>
                <a:effectLst/>
                <a:ea typeface="Times New Roman" panose="02020603050405020304" pitchFamily="18" charset="0"/>
              </a:rPr>
              <a:t>MAC Submissions:</a:t>
            </a:r>
            <a:endParaRPr lang="en-US" sz="1400" i="0" u="none" strike="noStrike" kern="1200" dirty="0">
              <a:solidFill>
                <a:schemeClr val="bg1">
                  <a:lumMod val="75000"/>
                </a:schemeClr>
              </a:solidFill>
              <a:effectLst/>
              <a:ea typeface="Times New Roman" panose="02020603050405020304" pitchFamily="18" charset="0"/>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 </a:t>
            </a:r>
          </a:p>
          <a:p>
            <a:pPr lvl="0">
              <a:buFont typeface="Arial" panose="020B0604020202020204" pitchFamily="34" charset="0"/>
              <a:buChar char="•"/>
            </a:pPr>
            <a:r>
              <a:rPr lang="en-GB" sz="2000" dirty="0"/>
              <a:t>Submissions:</a:t>
            </a:r>
            <a:endParaRPr lang="en-US" sz="1800" i="0" u="none" strike="noStrike" dirty="0">
              <a:solidFill>
                <a:schemeClr val="tx1"/>
              </a:solidFill>
              <a:effectLst/>
            </a:endParaRP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CR Status, Goals for Sept. 2023, Teleconference, Ad-Hoc, Timeline</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July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September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1403646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	</a:t>
            </a:r>
            <a:r>
              <a:rPr lang="en-US" altLang="en-US" sz="1400" dirty="0"/>
              <a:t>								</a:t>
            </a:r>
            <a:r>
              <a:rPr lang="en-US" altLang="en-US" sz="1400" dirty="0">
                <a:solidFill>
                  <a:schemeClr val="tx1"/>
                </a:solidFill>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154632</TotalTime>
  <Words>4091</Words>
  <Application>Microsoft Office PowerPoint</Application>
  <PresentationFormat>On-screen Show (4:3)</PresentationFormat>
  <Paragraphs>961</Paragraphs>
  <Slides>49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7" baseType="lpstr">
      <vt:lpstr>Arial</vt:lpstr>
      <vt:lpstr>Arial Black</vt:lpstr>
      <vt:lpstr>Calibri</vt:lpstr>
      <vt:lpstr>Monotype Sorts</vt:lpstr>
      <vt:lpstr>Times New Roman</vt:lpstr>
      <vt:lpstr>Wingdings</vt:lpstr>
      <vt:lpstr>Office Theme</vt:lpstr>
      <vt:lpstr>Document</vt:lpstr>
      <vt:lpstr>TGbe July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Post-Quarantine 1</vt:lpstr>
      <vt:lpstr>MAC Submission’s Post-Quarantine 2</vt:lpstr>
      <vt:lpstr>Monday MAC Agenda–AM1</vt:lpstr>
      <vt:lpstr>Monday Joint Agenda-PM1</vt:lpstr>
      <vt:lpstr>Summary from May meeting, ad-hoc &amp; conf calls</vt:lpstr>
      <vt:lpstr>Tuesday MAC Agenda–AM1</vt:lpstr>
      <vt:lpstr>Tuesday PHY Agenda–AM2</vt:lpstr>
      <vt:lpstr>Tuesday MAC Agenda–AM2</vt:lpstr>
      <vt:lpstr>Tuesday Joint Agenda-PM1</vt:lpstr>
      <vt:lpstr>Tuesday PHY Agenda–PM2</vt:lpstr>
      <vt:lpstr>Tuesday MAC Agenda–PM2</vt:lpstr>
      <vt:lpstr>Wednesday Joint Agenda-AM2</vt:lpstr>
      <vt:lpstr>Wednesday MAC Agenda–PM2</vt:lpstr>
      <vt:lpstr>Thursday Joint Agenda-AM1</vt:lpstr>
      <vt:lpstr>Thursday Joint Agenda-PM1</vt:lpstr>
      <vt:lpstr>LB271 CR Status</vt:lpstr>
      <vt:lpstr>Goals for September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1427</cp:revision>
  <cp:lastPrinted>1601-01-01T00:00:00Z</cp:lastPrinted>
  <dcterms:created xsi:type="dcterms:W3CDTF">2017-01-26T15:28:16Z</dcterms:created>
  <dcterms:modified xsi:type="dcterms:W3CDTF">2023-07-09T21:17:56Z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