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9"/>
  </p:notesMasterIdLst>
  <p:handoutMasterIdLst>
    <p:handoutMasterId r:id="rId50"/>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996" r:id="rId22"/>
    <p:sldId id="364" r:id="rId23"/>
    <p:sldId id="999" r:id="rId24"/>
    <p:sldId id="1002" r:id="rId25"/>
    <p:sldId id="1003" r:id="rId26"/>
    <p:sldId id="1004" r:id="rId27"/>
    <p:sldId id="1005" r:id="rId28"/>
    <p:sldId id="346" r:id="rId29"/>
    <p:sldId id="365" r:id="rId30"/>
    <p:sldId id="371" r:id="rId31"/>
    <p:sldId id="1006" r:id="rId32"/>
    <p:sldId id="989" r:id="rId33"/>
    <p:sldId id="1007" r:id="rId34"/>
    <p:sldId id="1008" r:id="rId35"/>
    <p:sldId id="396" r:id="rId36"/>
    <p:sldId id="990" r:id="rId37"/>
    <p:sldId id="991" r:id="rId38"/>
    <p:sldId id="400" r:id="rId39"/>
    <p:sldId id="995" r:id="rId40"/>
    <p:sldId id="994" r:id="rId41"/>
    <p:sldId id="356" r:id="rId42"/>
    <p:sldId id="368" r:id="rId43"/>
    <p:sldId id="362" r:id="rId44"/>
    <p:sldId id="997" r:id="rId45"/>
    <p:sldId id="375" r:id="rId46"/>
    <p:sldId id="981" r:id="rId47"/>
    <p:sldId id="323" r:id="rId4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33D6B7-167F-4E21-BF52-233BF12DC618}" v="15" dt="2023-06-05T16:52:18.0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56"/>
        </pc:sldMasterMkLst>
        <pc:spChg chg="mod">
          <ac:chgData name="Alfred Asterjadhi" userId="39de57b9-85c0-4fd1-aaac-8ca2b6560ad0" providerId="ADAL" clId="{E9045064-67C2-4B1A-BF15-4F22A04C4EC4}" dt="2021-01-11T03:07:26.69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56"/>
        </pc:sldMasterMkLst>
        <pc:spChg chg="mod">
          <ac:chgData name="Alfred Asterjadhi" userId="39de57b9-85c0-4fd1-aaac-8ca2b6560ad0" providerId="ADAL" clId="{D52CAEDF-2ECE-45CC-8978-1AD054FE17F7}" dt="2022-02-13T16:40:45.716"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8C32956B-7D9B-4F14-B129-AA061317A39C}"/>
    <pc:docChg chg="undo custSel addSld delSld modSld sldOrd modMainMaster">
      <pc:chgData name="Alfred Asterjadhi" userId="39de57b9-85c0-4fd1-aaac-8ca2b6560ad0" providerId="ADAL" clId="{8C32956B-7D9B-4F14-B129-AA061317A39C}" dt="2023-01-18T16:07:10.833" v="4434" actId="6549"/>
      <pc:docMkLst>
        <pc:docMk/>
      </pc:docMkLst>
      <pc:sldChg chg="modSp mod">
        <pc:chgData name="Alfred Asterjadhi" userId="39de57b9-85c0-4fd1-aaac-8ca2b6560ad0" providerId="ADAL" clId="{8C32956B-7D9B-4F14-B129-AA061317A39C}" dt="2023-01-14T23:40:54.980" v="213"/>
        <pc:sldMkLst>
          <pc:docMk/>
          <pc:sldMk cId="0" sldId="256"/>
        </pc:sldMkLst>
        <pc:spChg chg="mod">
          <ac:chgData name="Alfred Asterjadhi" userId="39de57b9-85c0-4fd1-aaac-8ca2b6560ad0" providerId="ADAL" clId="{8C32956B-7D9B-4F14-B129-AA061317A39C}" dt="2023-01-14T23:40:54.980" v="213"/>
          <ac:spMkLst>
            <pc:docMk/>
            <pc:sldMk cId="0" sldId="256"/>
            <ac:spMk id="6" creationId="{00000000-0000-0000-0000-000000000000}"/>
          </ac:spMkLst>
        </pc:spChg>
      </pc:sldChg>
      <pc:sldChg chg="modSp mod">
        <pc:chgData name="Alfred Asterjadhi" userId="39de57b9-85c0-4fd1-aaac-8ca2b6560ad0" providerId="ADAL" clId="{8C32956B-7D9B-4F14-B129-AA061317A39C}" dt="2023-01-14T23:41:08.919" v="214" actId="313"/>
        <pc:sldMkLst>
          <pc:docMk/>
          <pc:sldMk cId="0" sldId="257"/>
        </pc:sldMkLst>
        <pc:spChg chg="mod">
          <ac:chgData name="Alfred Asterjadhi" userId="39de57b9-85c0-4fd1-aaac-8ca2b6560ad0" providerId="ADAL" clId="{8C32956B-7D9B-4F14-B129-AA061317A39C}" dt="2023-01-14T23:41:08.919" v="214" actId="313"/>
          <ac:spMkLst>
            <pc:docMk/>
            <pc:sldMk cId="0" sldId="257"/>
            <ac:spMk id="7" creationId="{4565958B-DD30-4EE7-AF20-DC550898176B}"/>
          </ac:spMkLst>
        </pc:spChg>
      </pc:sldChg>
      <pc:sldChg chg="modSp mod">
        <pc:chgData name="Alfred Asterjadhi" userId="39de57b9-85c0-4fd1-aaac-8ca2b6560ad0" providerId="ADAL" clId="{8C32956B-7D9B-4F14-B129-AA061317A39C}" dt="2023-01-14T23:41:10.039" v="216" actId="313"/>
        <pc:sldMkLst>
          <pc:docMk/>
          <pc:sldMk cId="3254182675" sldId="258"/>
        </pc:sldMkLst>
        <pc:spChg chg="mod">
          <ac:chgData name="Alfred Asterjadhi" userId="39de57b9-85c0-4fd1-aaac-8ca2b6560ad0" providerId="ADAL" clId="{8C32956B-7D9B-4F14-B129-AA061317A39C}" dt="2023-01-14T23:41:10.039" v="216" actId="313"/>
          <ac:spMkLst>
            <pc:docMk/>
            <pc:sldMk cId="3254182675" sldId="258"/>
            <ac:spMk id="7" creationId="{4F62ADF5-BC8B-4EF4-B4E8-C355611EECFF}"/>
          </ac:spMkLst>
        </pc:spChg>
      </pc:sldChg>
      <pc:sldChg chg="modSp mod">
        <pc:chgData name="Alfred Asterjadhi" userId="39de57b9-85c0-4fd1-aaac-8ca2b6560ad0" providerId="ADAL" clId="{8C32956B-7D9B-4F14-B129-AA061317A39C}" dt="2023-01-14T23:41:10.798" v="218" actId="313"/>
        <pc:sldMkLst>
          <pc:docMk/>
          <pc:sldMk cId="3136880362" sldId="260"/>
        </pc:sldMkLst>
        <pc:spChg chg="mod">
          <ac:chgData name="Alfred Asterjadhi" userId="39de57b9-85c0-4fd1-aaac-8ca2b6560ad0" providerId="ADAL" clId="{8C32956B-7D9B-4F14-B129-AA061317A39C}" dt="2023-01-14T23:41:10.798" v="218" actId="313"/>
          <ac:spMkLst>
            <pc:docMk/>
            <pc:sldMk cId="3136880362" sldId="260"/>
            <ac:spMk id="7" creationId="{733EE7F5-4D25-4915-8021-FD9EE23E2C32}"/>
          </ac:spMkLst>
        </pc:spChg>
      </pc:sldChg>
      <pc:sldChg chg="modSp mod">
        <pc:chgData name="Alfred Asterjadhi" userId="39de57b9-85c0-4fd1-aaac-8ca2b6560ad0" providerId="ADAL" clId="{8C32956B-7D9B-4F14-B129-AA061317A39C}" dt="2023-01-14T23:41:11.475" v="220" actId="313"/>
        <pc:sldMkLst>
          <pc:docMk/>
          <pc:sldMk cId="1676196551" sldId="261"/>
        </pc:sldMkLst>
        <pc:spChg chg="mod">
          <ac:chgData name="Alfred Asterjadhi" userId="39de57b9-85c0-4fd1-aaac-8ca2b6560ad0" providerId="ADAL" clId="{8C32956B-7D9B-4F14-B129-AA061317A39C}" dt="2023-01-14T23:41:11.475" v="220" actId="313"/>
          <ac:spMkLst>
            <pc:docMk/>
            <pc:sldMk cId="1676196551" sldId="261"/>
            <ac:spMk id="7" creationId="{0A0F1EBF-63A8-4C75-8DB7-0D8CD44D0896}"/>
          </ac:spMkLst>
        </pc:spChg>
      </pc:sldChg>
      <pc:sldChg chg="modSp mod">
        <pc:chgData name="Alfred Asterjadhi" userId="39de57b9-85c0-4fd1-aaac-8ca2b6560ad0" providerId="ADAL" clId="{8C32956B-7D9B-4F14-B129-AA061317A39C}" dt="2023-01-14T23:41:11.826" v="221" actId="313"/>
        <pc:sldMkLst>
          <pc:docMk/>
          <pc:sldMk cId="2927177891" sldId="263"/>
        </pc:sldMkLst>
        <pc:spChg chg="mod">
          <ac:chgData name="Alfred Asterjadhi" userId="39de57b9-85c0-4fd1-aaac-8ca2b6560ad0" providerId="ADAL" clId="{8C32956B-7D9B-4F14-B129-AA061317A39C}" dt="2023-01-14T23:41:11.826" v="221" actId="313"/>
          <ac:spMkLst>
            <pc:docMk/>
            <pc:sldMk cId="2927177891" sldId="263"/>
            <ac:spMk id="9" creationId="{4BB4CFD1-21C6-467E-AB6E-3577A473F86D}"/>
          </ac:spMkLst>
        </pc:spChg>
      </pc:sldChg>
      <pc:sldChg chg="modSp mod">
        <pc:chgData name="Alfred Asterjadhi" userId="39de57b9-85c0-4fd1-aaac-8ca2b6560ad0" providerId="ADAL" clId="{8C32956B-7D9B-4F14-B129-AA061317A39C}" dt="2023-01-14T23:41:12.168" v="222" actId="313"/>
        <pc:sldMkLst>
          <pc:docMk/>
          <pc:sldMk cId="4277600907" sldId="264"/>
        </pc:sldMkLst>
        <pc:spChg chg="mod">
          <ac:chgData name="Alfred Asterjadhi" userId="39de57b9-85c0-4fd1-aaac-8ca2b6560ad0" providerId="ADAL" clId="{8C32956B-7D9B-4F14-B129-AA061317A39C}" dt="2023-01-14T23:41:12.168" v="222" actId="313"/>
          <ac:spMkLst>
            <pc:docMk/>
            <pc:sldMk cId="4277600907" sldId="264"/>
            <ac:spMk id="8" creationId="{B2C4C695-AFB3-4956-B721-DB0805BA0685}"/>
          </ac:spMkLst>
        </pc:spChg>
      </pc:sldChg>
      <pc:sldChg chg="modSp mod">
        <pc:chgData name="Alfred Asterjadhi" userId="39de57b9-85c0-4fd1-aaac-8ca2b6560ad0" providerId="ADAL" clId="{8C32956B-7D9B-4F14-B129-AA061317A39C}" dt="2023-01-14T23:41:12.529" v="223" actId="313"/>
        <pc:sldMkLst>
          <pc:docMk/>
          <pc:sldMk cId="2436815634" sldId="265"/>
        </pc:sldMkLst>
        <pc:spChg chg="mod">
          <ac:chgData name="Alfred Asterjadhi" userId="39de57b9-85c0-4fd1-aaac-8ca2b6560ad0" providerId="ADAL" clId="{8C32956B-7D9B-4F14-B129-AA061317A39C}" dt="2023-01-14T23:41:12.529" v="223" actId="313"/>
          <ac:spMkLst>
            <pc:docMk/>
            <pc:sldMk cId="2436815634" sldId="265"/>
            <ac:spMk id="9" creationId="{535943CE-0A57-43F4-9844-46B4091CBC16}"/>
          </ac:spMkLst>
        </pc:spChg>
      </pc:sldChg>
      <pc:sldChg chg="modSp mod">
        <pc:chgData name="Alfred Asterjadhi" userId="39de57b9-85c0-4fd1-aaac-8ca2b6560ad0" providerId="ADAL" clId="{8C32956B-7D9B-4F14-B129-AA061317A39C}" dt="2023-01-14T23:41:12.871" v="224" actId="313"/>
        <pc:sldMkLst>
          <pc:docMk/>
          <pc:sldMk cId="2400177835" sldId="266"/>
        </pc:sldMkLst>
        <pc:spChg chg="mod">
          <ac:chgData name="Alfred Asterjadhi" userId="39de57b9-85c0-4fd1-aaac-8ca2b6560ad0" providerId="ADAL" clId="{8C32956B-7D9B-4F14-B129-AA061317A39C}" dt="2023-01-14T23:41:12.871" v="224" actId="313"/>
          <ac:spMkLst>
            <pc:docMk/>
            <pc:sldMk cId="2400177835" sldId="266"/>
            <ac:spMk id="8" creationId="{C5505616-1CE2-43B4-878B-31634EEB6CA7}"/>
          </ac:spMkLst>
        </pc:spChg>
      </pc:sldChg>
      <pc:sldChg chg="modSp mod">
        <pc:chgData name="Alfred Asterjadhi" userId="39de57b9-85c0-4fd1-aaac-8ca2b6560ad0" providerId="ADAL" clId="{8C32956B-7D9B-4F14-B129-AA061317A39C}" dt="2023-01-14T23:41:14.182" v="228" actId="313"/>
        <pc:sldMkLst>
          <pc:docMk/>
          <pc:sldMk cId="132832093" sldId="267"/>
        </pc:sldMkLst>
        <pc:spChg chg="mod">
          <ac:chgData name="Alfred Asterjadhi" userId="39de57b9-85c0-4fd1-aaac-8ca2b6560ad0" providerId="ADAL" clId="{8C32956B-7D9B-4F14-B129-AA061317A39C}" dt="2023-01-14T23:41:14.182" v="228" actId="313"/>
          <ac:spMkLst>
            <pc:docMk/>
            <pc:sldMk cId="132832093" sldId="267"/>
            <ac:spMk id="7" creationId="{C00CAC69-BF6D-4936-9CE0-D96F88ACD748}"/>
          </ac:spMkLst>
        </pc:spChg>
      </pc:sldChg>
      <pc:sldChg chg="modSp mod">
        <pc:chgData name="Alfred Asterjadhi" userId="39de57b9-85c0-4fd1-aaac-8ca2b6560ad0" providerId="ADAL" clId="{8C32956B-7D9B-4F14-B129-AA061317A39C}" dt="2023-01-14T23:41:14.868" v="230" actId="313"/>
        <pc:sldMkLst>
          <pc:docMk/>
          <pc:sldMk cId="3976818858" sldId="269"/>
        </pc:sldMkLst>
        <pc:spChg chg="mod">
          <ac:chgData name="Alfred Asterjadhi" userId="39de57b9-85c0-4fd1-aaac-8ca2b6560ad0" providerId="ADAL" clId="{8C32956B-7D9B-4F14-B129-AA061317A39C}" dt="2023-01-14T23:41:14.868" v="230" actId="313"/>
          <ac:spMkLst>
            <pc:docMk/>
            <pc:sldMk cId="3976818858" sldId="269"/>
            <ac:spMk id="6" creationId="{00000000-0000-0000-0000-000000000000}"/>
          </ac:spMkLst>
        </pc:spChg>
      </pc:sldChg>
      <pc:sldChg chg="modSp mod">
        <pc:chgData name="Alfred Asterjadhi" userId="39de57b9-85c0-4fd1-aaac-8ca2b6560ad0" providerId="ADAL" clId="{8C32956B-7D9B-4F14-B129-AA061317A39C}" dt="2023-01-14T23:40:48.557" v="212" actId="20577"/>
        <pc:sldMkLst>
          <pc:docMk/>
          <pc:sldMk cId="3387863760" sldId="270"/>
        </pc:sldMkLst>
        <pc:spChg chg="mod">
          <ac:chgData name="Alfred Asterjadhi" userId="39de57b9-85c0-4fd1-aaac-8ca2b6560ad0" providerId="ADAL" clId="{8C32956B-7D9B-4F14-B129-AA061317A39C}" dt="2023-01-14T23:40:48.557" v="212" actId="20577"/>
          <ac:spMkLst>
            <pc:docMk/>
            <pc:sldMk cId="3387863760" sldId="270"/>
            <ac:spMk id="8" creationId="{B1C9D975-9B89-429E-A2AD-175C2CE0D83A}"/>
          </ac:spMkLst>
        </pc:spChg>
      </pc:sldChg>
      <pc:sldChg chg="modSp mod">
        <pc:chgData name="Alfred Asterjadhi" userId="39de57b9-85c0-4fd1-aaac-8ca2b6560ad0" providerId="ADAL" clId="{8C32956B-7D9B-4F14-B129-AA061317A39C}" dt="2023-01-14T23:41:14.516" v="229" actId="313"/>
        <pc:sldMkLst>
          <pc:docMk/>
          <pc:sldMk cId="2243228416" sldId="299"/>
        </pc:sldMkLst>
        <pc:spChg chg="mod">
          <ac:chgData name="Alfred Asterjadhi" userId="39de57b9-85c0-4fd1-aaac-8ca2b6560ad0" providerId="ADAL" clId="{8C32956B-7D9B-4F14-B129-AA061317A39C}" dt="2023-01-14T23:41:14.516" v="229" actId="313"/>
          <ac:spMkLst>
            <pc:docMk/>
            <pc:sldMk cId="2243228416" sldId="299"/>
            <ac:spMk id="8" creationId="{ADA0A8BA-AA59-4AB6-9BD0-89E3B2E275F5}"/>
          </ac:spMkLst>
        </pc:spChg>
      </pc:sldChg>
      <pc:sldChg chg="modSp mod">
        <pc:chgData name="Alfred Asterjadhi" userId="39de57b9-85c0-4fd1-aaac-8ca2b6560ad0" providerId="ADAL" clId="{8C32956B-7D9B-4F14-B129-AA061317A39C}" dt="2023-01-14T23:41:24.449" v="256" actId="313"/>
        <pc:sldMkLst>
          <pc:docMk/>
          <pc:sldMk cId="1677969607" sldId="323"/>
        </pc:sldMkLst>
        <pc:spChg chg="mod">
          <ac:chgData name="Alfred Asterjadhi" userId="39de57b9-85c0-4fd1-aaac-8ca2b6560ad0" providerId="ADAL" clId="{8C32956B-7D9B-4F14-B129-AA061317A39C}" dt="2023-01-14T23:41:24.449" v="256" actId="313"/>
          <ac:spMkLst>
            <pc:docMk/>
            <pc:sldMk cId="1677969607" sldId="323"/>
            <ac:spMk id="7" creationId="{247ADCDE-7164-400D-8B27-4BAED4FE7810}"/>
          </ac:spMkLst>
        </pc:spChg>
      </pc:sldChg>
      <pc:sldChg chg="modSp mod">
        <pc:chgData name="Alfred Asterjadhi" userId="39de57b9-85c0-4fd1-aaac-8ca2b6560ad0" providerId="ADAL" clId="{8C32956B-7D9B-4F14-B129-AA061317A39C}" dt="2023-01-14T23:41:11.132" v="219" actId="313"/>
        <pc:sldMkLst>
          <pc:docMk/>
          <pc:sldMk cId="1908471061" sldId="328"/>
        </pc:sldMkLst>
        <pc:spChg chg="mod">
          <ac:chgData name="Alfred Asterjadhi" userId="39de57b9-85c0-4fd1-aaac-8ca2b6560ad0" providerId="ADAL" clId="{8C32956B-7D9B-4F14-B129-AA061317A39C}" dt="2023-01-14T23:41:11.132" v="219" actId="313"/>
          <ac:spMkLst>
            <pc:docMk/>
            <pc:sldMk cId="1908471061" sldId="328"/>
            <ac:spMk id="6" creationId="{FCA6EDD1-4720-45B9-8B18-08C7AF47C492}"/>
          </ac:spMkLst>
        </pc:spChg>
      </pc:sldChg>
      <pc:sldChg chg="modSp mod">
        <pc:chgData name="Alfred Asterjadhi" userId="39de57b9-85c0-4fd1-aaac-8ca2b6560ad0" providerId="ADAL" clId="{8C32956B-7D9B-4F14-B129-AA061317A39C}" dt="2023-01-14T23:41:13.176" v="225" actId="313"/>
        <pc:sldMkLst>
          <pc:docMk/>
          <pc:sldMk cId="15571502" sldId="330"/>
        </pc:sldMkLst>
        <pc:spChg chg="mod">
          <ac:chgData name="Alfred Asterjadhi" userId="39de57b9-85c0-4fd1-aaac-8ca2b6560ad0" providerId="ADAL" clId="{8C32956B-7D9B-4F14-B129-AA061317A39C}" dt="2023-01-14T23:41:13.176" v="225" actId="313"/>
          <ac:spMkLst>
            <pc:docMk/>
            <pc:sldMk cId="15571502" sldId="330"/>
            <ac:spMk id="6" creationId="{5C48BDE3-7807-417F-A4F1-5356D38590CA}"/>
          </ac:spMkLst>
        </pc:spChg>
      </pc:sldChg>
      <pc:sldChg chg="modSp mod">
        <pc:chgData name="Alfred Asterjadhi" userId="39de57b9-85c0-4fd1-aaac-8ca2b6560ad0" providerId="ADAL" clId="{8C32956B-7D9B-4F14-B129-AA061317A39C}" dt="2023-01-14T23:41:13.511" v="226" actId="313"/>
        <pc:sldMkLst>
          <pc:docMk/>
          <pc:sldMk cId="3200711991" sldId="331"/>
        </pc:sldMkLst>
        <pc:spChg chg="mod">
          <ac:chgData name="Alfred Asterjadhi" userId="39de57b9-85c0-4fd1-aaac-8ca2b6560ad0" providerId="ADAL" clId="{8C32956B-7D9B-4F14-B129-AA061317A39C}" dt="2023-01-14T23:41:13.511" v="226" actId="313"/>
          <ac:spMkLst>
            <pc:docMk/>
            <pc:sldMk cId="3200711991" sldId="331"/>
            <ac:spMk id="6" creationId="{C3BF5992-FFFD-4B64-900D-0590BA3C03CE}"/>
          </ac:spMkLst>
        </pc:spChg>
      </pc:sldChg>
      <pc:sldChg chg="modSp mod">
        <pc:chgData name="Alfred Asterjadhi" userId="39de57b9-85c0-4fd1-aaac-8ca2b6560ad0" providerId="ADAL" clId="{8C32956B-7D9B-4F14-B129-AA061317A39C}" dt="2023-01-14T23:41:13.831" v="227" actId="313"/>
        <pc:sldMkLst>
          <pc:docMk/>
          <pc:sldMk cId="2409609221" sldId="332"/>
        </pc:sldMkLst>
        <pc:spChg chg="mod">
          <ac:chgData name="Alfred Asterjadhi" userId="39de57b9-85c0-4fd1-aaac-8ca2b6560ad0" providerId="ADAL" clId="{8C32956B-7D9B-4F14-B129-AA061317A39C}" dt="2023-01-14T23:41:13.831" v="227" actId="313"/>
          <ac:spMkLst>
            <pc:docMk/>
            <pc:sldMk cId="2409609221" sldId="332"/>
            <ac:spMk id="6" creationId="{2B4D6F20-084B-4EE9-AD6D-290838010348}"/>
          </ac:spMkLst>
        </pc:spChg>
      </pc:sldChg>
      <pc:sldChg chg="modSp mod">
        <pc:chgData name="Alfred Asterjadhi" userId="39de57b9-85c0-4fd1-aaac-8ca2b6560ad0" providerId="ADAL" clId="{8C32956B-7D9B-4F14-B129-AA061317A39C}" dt="2023-01-14T23:41:09.603" v="215" actId="313"/>
        <pc:sldMkLst>
          <pc:docMk/>
          <pc:sldMk cId="3843208451" sldId="333"/>
        </pc:sldMkLst>
        <pc:spChg chg="mod">
          <ac:chgData name="Alfred Asterjadhi" userId="39de57b9-85c0-4fd1-aaac-8ca2b6560ad0" providerId="ADAL" clId="{8C32956B-7D9B-4F14-B129-AA061317A39C}" dt="2023-01-14T23:41:09.603" v="215" actId="313"/>
          <ac:spMkLst>
            <pc:docMk/>
            <pc:sldMk cId="3843208451" sldId="333"/>
            <ac:spMk id="6" creationId="{A8221584-6364-48AC-B1C3-833137C81726}"/>
          </ac:spMkLst>
        </pc:spChg>
      </pc:sldChg>
      <pc:sldChg chg="modSp mod">
        <pc:chgData name="Alfred Asterjadhi" userId="39de57b9-85c0-4fd1-aaac-8ca2b6560ad0" providerId="ADAL" clId="{8C32956B-7D9B-4F14-B129-AA061317A39C}" dt="2023-01-17T02:04:46.583" v="1744" actId="20577"/>
        <pc:sldMkLst>
          <pc:docMk/>
          <pc:sldMk cId="2327388640" sldId="335"/>
        </pc:sldMkLst>
        <pc:spChg chg="mod">
          <ac:chgData name="Alfred Asterjadhi" userId="39de57b9-85c0-4fd1-aaac-8ca2b6560ad0" providerId="ADAL" clId="{8C32956B-7D9B-4F14-B129-AA061317A39C}" dt="2023-01-16T15:43:28.869" v="1124" actId="207"/>
          <ac:spMkLst>
            <pc:docMk/>
            <pc:sldMk cId="2327388640" sldId="335"/>
            <ac:spMk id="2" creationId="{4B5F0D0E-8BB7-48AB-9160-728B8B3399A2}"/>
          </ac:spMkLst>
        </pc:spChg>
        <pc:spChg chg="mod">
          <ac:chgData name="Alfred Asterjadhi" userId="39de57b9-85c0-4fd1-aaac-8ca2b6560ad0" providerId="ADAL" clId="{8C32956B-7D9B-4F14-B129-AA061317A39C}" dt="2023-01-17T02:04:46.583" v="1744" actId="20577"/>
          <ac:spMkLst>
            <pc:docMk/>
            <pc:sldMk cId="2327388640" sldId="335"/>
            <ac:spMk id="3" creationId="{DFB0BA47-D7B6-4F95-932E-A7AA615BC440}"/>
          </ac:spMkLst>
        </pc:spChg>
        <pc:spChg chg="mod">
          <ac:chgData name="Alfred Asterjadhi" userId="39de57b9-85c0-4fd1-aaac-8ca2b6560ad0" providerId="ADAL" clId="{8C32956B-7D9B-4F14-B129-AA061317A39C}" dt="2023-01-14T23:41:17.319" v="237" actId="313"/>
          <ac:spMkLst>
            <pc:docMk/>
            <pc:sldMk cId="2327388640" sldId="335"/>
            <ac:spMk id="6" creationId="{974B2026-97FB-40D2-8F22-7E6D319B4EA2}"/>
          </ac:spMkLst>
        </pc:spChg>
      </pc:sldChg>
      <pc:sldChg chg="modSp mod">
        <pc:chgData name="Alfred Asterjadhi" userId="39de57b9-85c0-4fd1-aaac-8ca2b6560ad0" providerId="ADAL" clId="{8C32956B-7D9B-4F14-B129-AA061317A39C}" dt="2023-01-14T23:41:10.429" v="217" actId="313"/>
        <pc:sldMkLst>
          <pc:docMk/>
          <pc:sldMk cId="3977221359" sldId="340"/>
        </pc:sldMkLst>
        <pc:spChg chg="mod">
          <ac:chgData name="Alfred Asterjadhi" userId="39de57b9-85c0-4fd1-aaac-8ca2b6560ad0" providerId="ADAL" clId="{8C32956B-7D9B-4F14-B129-AA061317A39C}" dt="2023-01-14T23:41:10.429" v="217" actId="313"/>
          <ac:spMkLst>
            <pc:docMk/>
            <pc:sldMk cId="3977221359" sldId="340"/>
            <ac:spMk id="6" creationId="{BC264D22-EE96-4B0F-90AA-B4358FF19246}"/>
          </ac:spMkLst>
        </pc:spChg>
      </pc:sldChg>
      <pc:sldChg chg="modSp mod">
        <pc:chgData name="Alfred Asterjadhi" userId="39de57b9-85c0-4fd1-aaac-8ca2b6560ad0" providerId="ADAL" clId="{8C32956B-7D9B-4F14-B129-AA061317A39C}" dt="2023-01-17T02:17:01.037" v="1930" actId="207"/>
        <pc:sldMkLst>
          <pc:docMk/>
          <pc:sldMk cId="1766754893" sldId="346"/>
        </pc:sldMkLst>
        <pc:spChg chg="mod">
          <ac:chgData name="Alfred Asterjadhi" userId="39de57b9-85c0-4fd1-aaac-8ca2b6560ad0" providerId="ADAL" clId="{8C32956B-7D9B-4F14-B129-AA061317A39C}" dt="2023-01-16T18:42:32.307" v="1459" actId="13926"/>
          <ac:spMkLst>
            <pc:docMk/>
            <pc:sldMk cId="1766754893" sldId="346"/>
            <ac:spMk id="2" creationId="{4B5F0D0E-8BB7-48AB-9160-728B8B3399A2}"/>
          </ac:spMkLst>
        </pc:spChg>
        <pc:spChg chg="mod">
          <ac:chgData name="Alfred Asterjadhi" userId="39de57b9-85c0-4fd1-aaac-8ca2b6560ad0" providerId="ADAL" clId="{8C32956B-7D9B-4F14-B129-AA061317A39C}" dt="2023-01-17T02:17:01.037" v="1930" actId="207"/>
          <ac:spMkLst>
            <pc:docMk/>
            <pc:sldMk cId="1766754893" sldId="346"/>
            <ac:spMk id="3" creationId="{DFB0BA47-D7B6-4F95-932E-A7AA615BC440}"/>
          </ac:spMkLst>
        </pc:spChg>
        <pc:spChg chg="mod">
          <ac:chgData name="Alfred Asterjadhi" userId="39de57b9-85c0-4fd1-aaac-8ca2b6560ad0" providerId="ADAL" clId="{8C32956B-7D9B-4F14-B129-AA061317A39C}" dt="2023-01-14T23:41:17.747" v="238" actId="313"/>
          <ac:spMkLst>
            <pc:docMk/>
            <pc:sldMk cId="1766754893" sldId="346"/>
            <ac:spMk id="6" creationId="{974B2026-97FB-40D2-8F22-7E6D319B4EA2}"/>
          </ac:spMkLst>
        </pc:spChg>
      </pc:sldChg>
      <pc:sldChg chg="modSp mod">
        <pc:chgData name="Alfred Asterjadhi" userId="39de57b9-85c0-4fd1-aaac-8ca2b6560ad0" providerId="ADAL" clId="{8C32956B-7D9B-4F14-B129-AA061317A39C}" dt="2023-01-18T05:26:49.603" v="3923" actId="6549"/>
        <pc:sldMkLst>
          <pc:docMk/>
          <pc:sldMk cId="4012074164" sldId="347"/>
        </pc:sldMkLst>
        <pc:spChg chg="mod">
          <ac:chgData name="Alfred Asterjadhi" userId="39de57b9-85c0-4fd1-aaac-8ca2b6560ad0" providerId="ADAL" clId="{8C32956B-7D9B-4F14-B129-AA061317A39C}" dt="2023-01-14T23:41:15.213" v="231" actId="313"/>
          <ac:spMkLst>
            <pc:docMk/>
            <pc:sldMk cId="4012074164" sldId="347"/>
            <ac:spMk id="3" creationId="{D20906E0-F900-4991-83B1-675F5B67FA2D}"/>
          </ac:spMkLst>
        </pc:spChg>
        <pc:graphicFrameChg chg="mod modGraphic">
          <ac:chgData name="Alfred Asterjadhi" userId="39de57b9-85c0-4fd1-aaac-8ca2b6560ad0" providerId="ADAL" clId="{8C32956B-7D9B-4F14-B129-AA061317A39C}" dt="2023-01-18T05:26:49.603" v="3923" actId="6549"/>
          <ac:graphicFrameMkLst>
            <pc:docMk/>
            <pc:sldMk cId="4012074164" sldId="347"/>
            <ac:graphicFrameMk id="6" creationId="{5094FBC8-BB74-47F3-965D-16BC678F4D1D}"/>
          </ac:graphicFrameMkLst>
        </pc:graphicFrameChg>
      </pc:sldChg>
      <pc:sldChg chg="addSp delSp modSp mod">
        <pc:chgData name="Alfred Asterjadhi" userId="39de57b9-85c0-4fd1-aaac-8ca2b6560ad0" providerId="ADAL" clId="{8C32956B-7D9B-4F14-B129-AA061317A39C}" dt="2023-01-18T04:22:35.715" v="3297" actId="207"/>
        <pc:sldMkLst>
          <pc:docMk/>
          <pc:sldMk cId="1370937286" sldId="350"/>
        </pc:sldMkLst>
        <pc:spChg chg="mod">
          <ac:chgData name="Alfred Asterjadhi" userId="39de57b9-85c0-4fd1-aaac-8ca2b6560ad0" providerId="ADAL" clId="{8C32956B-7D9B-4F14-B129-AA061317A39C}" dt="2023-01-17T18:06:11.117" v="2988" actId="13926"/>
          <ac:spMkLst>
            <pc:docMk/>
            <pc:sldMk cId="1370937286" sldId="350"/>
            <ac:spMk id="2" creationId="{4B5F0D0E-8BB7-48AB-9160-728B8B3399A2}"/>
          </ac:spMkLst>
        </pc:spChg>
        <pc:spChg chg="mod">
          <ac:chgData name="Alfred Asterjadhi" userId="39de57b9-85c0-4fd1-aaac-8ca2b6560ad0" providerId="ADAL" clId="{8C32956B-7D9B-4F14-B129-AA061317A39C}" dt="2023-01-18T04:22:35.715" v="3297" actId="207"/>
          <ac:spMkLst>
            <pc:docMk/>
            <pc:sldMk cId="1370937286" sldId="350"/>
            <ac:spMk id="3" creationId="{DFB0BA47-D7B6-4F95-932E-A7AA615BC440}"/>
          </ac:spMkLst>
        </pc:spChg>
        <pc:spChg chg="mod">
          <ac:chgData name="Alfred Asterjadhi" userId="39de57b9-85c0-4fd1-aaac-8ca2b6560ad0" providerId="ADAL" clId="{8C32956B-7D9B-4F14-B129-AA061317A39C}" dt="2023-01-14T23:41:19.441" v="242" actId="313"/>
          <ac:spMkLst>
            <pc:docMk/>
            <pc:sldMk cId="1370937286" sldId="350"/>
            <ac:spMk id="6" creationId="{974B2026-97FB-40D2-8F22-7E6D319B4EA2}"/>
          </ac:spMkLst>
        </pc:spChg>
        <pc:graphicFrameChg chg="add del mod">
          <ac:chgData name="Alfred Asterjadhi" userId="39de57b9-85c0-4fd1-aaac-8ca2b6560ad0" providerId="ADAL" clId="{8C32956B-7D9B-4F14-B129-AA061317A39C}" dt="2023-01-17T02:59:37.385" v="2409" actId="478"/>
          <ac:graphicFrameMkLst>
            <pc:docMk/>
            <pc:sldMk cId="1370937286" sldId="350"/>
            <ac:graphicFrameMk id="7" creationId="{159D3AA2-CB52-D7EC-0C2F-7D8DA4C14477}"/>
          </ac:graphicFrameMkLst>
        </pc:graphicFrameChg>
      </pc:sldChg>
      <pc:sldChg chg="modSp mod">
        <pc:chgData name="Alfred Asterjadhi" userId="39de57b9-85c0-4fd1-aaac-8ca2b6560ad0" providerId="ADAL" clId="{8C32956B-7D9B-4F14-B129-AA061317A39C}" dt="2023-01-18T04:35:05.617" v="3520" actId="404"/>
        <pc:sldMkLst>
          <pc:docMk/>
          <pc:sldMk cId="3579411611" sldId="352"/>
        </pc:sldMkLst>
        <pc:spChg chg="mod">
          <ac:chgData name="Alfred Asterjadhi" userId="39de57b9-85c0-4fd1-aaac-8ca2b6560ad0" providerId="ADAL" clId="{8C32956B-7D9B-4F14-B129-AA061317A39C}" dt="2023-01-17T21:06:47.788" v="3233" actId="13926"/>
          <ac:spMkLst>
            <pc:docMk/>
            <pc:sldMk cId="3579411611" sldId="352"/>
            <ac:spMk id="2" creationId="{4B5F0D0E-8BB7-48AB-9160-728B8B3399A2}"/>
          </ac:spMkLst>
        </pc:spChg>
        <pc:spChg chg="mod">
          <ac:chgData name="Alfred Asterjadhi" userId="39de57b9-85c0-4fd1-aaac-8ca2b6560ad0" providerId="ADAL" clId="{8C32956B-7D9B-4F14-B129-AA061317A39C}" dt="2023-01-18T04:35:05.617" v="3520" actId="404"/>
          <ac:spMkLst>
            <pc:docMk/>
            <pc:sldMk cId="3579411611" sldId="352"/>
            <ac:spMk id="3" creationId="{DFB0BA47-D7B6-4F95-932E-A7AA615BC440}"/>
          </ac:spMkLst>
        </pc:spChg>
        <pc:spChg chg="mod">
          <ac:chgData name="Alfred Asterjadhi" userId="39de57b9-85c0-4fd1-aaac-8ca2b6560ad0" providerId="ADAL" clId="{8C32956B-7D9B-4F14-B129-AA061317A39C}" dt="2023-01-14T23:41:19.799" v="243" actId="313"/>
          <ac:spMkLst>
            <pc:docMk/>
            <pc:sldMk cId="3579411611" sldId="352"/>
            <ac:spMk id="6" creationId="{974B2026-97FB-40D2-8F22-7E6D319B4EA2}"/>
          </ac:spMkLst>
        </pc:spChg>
      </pc:sldChg>
      <pc:sldChg chg="addSp delSp modSp mod">
        <pc:chgData name="Alfred Asterjadhi" userId="39de57b9-85c0-4fd1-aaac-8ca2b6560ad0" providerId="ADAL" clId="{8C32956B-7D9B-4F14-B129-AA061317A39C}" dt="2023-01-18T15:24:21.294" v="4314" actId="21"/>
        <pc:sldMkLst>
          <pc:docMk/>
          <pc:sldMk cId="588130191" sldId="353"/>
        </pc:sldMkLst>
        <pc:spChg chg="mod">
          <ac:chgData name="Alfred Asterjadhi" userId="39de57b9-85c0-4fd1-aaac-8ca2b6560ad0" providerId="ADAL" clId="{8C32956B-7D9B-4F14-B129-AA061317A39C}" dt="2023-01-18T14:21:12.467" v="4267" actId="13926"/>
          <ac:spMkLst>
            <pc:docMk/>
            <pc:sldMk cId="588130191" sldId="353"/>
            <ac:spMk id="2" creationId="{4B5F0D0E-8BB7-48AB-9160-728B8B3399A2}"/>
          </ac:spMkLst>
        </pc:spChg>
        <pc:spChg chg="mod">
          <ac:chgData name="Alfred Asterjadhi" userId="39de57b9-85c0-4fd1-aaac-8ca2b6560ad0" providerId="ADAL" clId="{8C32956B-7D9B-4F14-B129-AA061317A39C}" dt="2023-01-18T15:24:21.294" v="4314" actId="21"/>
          <ac:spMkLst>
            <pc:docMk/>
            <pc:sldMk cId="588130191" sldId="353"/>
            <ac:spMk id="3" creationId="{DFB0BA47-D7B6-4F95-932E-A7AA615BC440}"/>
          </ac:spMkLst>
        </pc:spChg>
        <pc:spChg chg="mod">
          <ac:chgData name="Alfred Asterjadhi" userId="39de57b9-85c0-4fd1-aaac-8ca2b6560ad0" providerId="ADAL" clId="{8C32956B-7D9B-4F14-B129-AA061317A39C}" dt="2023-01-14T23:41:20.893" v="246" actId="313"/>
          <ac:spMkLst>
            <pc:docMk/>
            <pc:sldMk cId="588130191" sldId="353"/>
            <ac:spMk id="6" creationId="{974B2026-97FB-40D2-8F22-7E6D319B4EA2}"/>
          </ac:spMkLst>
        </pc:spChg>
        <pc:graphicFrameChg chg="add del mod">
          <ac:chgData name="Alfred Asterjadhi" userId="39de57b9-85c0-4fd1-aaac-8ca2b6560ad0" providerId="ADAL" clId="{8C32956B-7D9B-4F14-B129-AA061317A39C}" dt="2023-01-18T13:08:55.820" v="4191"/>
          <ac:graphicFrameMkLst>
            <pc:docMk/>
            <pc:sldMk cId="588130191" sldId="353"/>
            <ac:graphicFrameMk id="7" creationId="{69FF3596-4007-A207-F876-534DC3D73E7B}"/>
          </ac:graphicFrameMkLst>
        </pc:graphicFrameChg>
      </pc:sldChg>
      <pc:sldChg chg="modSp mod">
        <pc:chgData name="Alfred Asterjadhi" userId="39de57b9-85c0-4fd1-aaac-8ca2b6560ad0" providerId="ADAL" clId="{8C32956B-7D9B-4F14-B129-AA061317A39C}" dt="2023-01-18T15:30:19.782" v="4391" actId="20577"/>
        <pc:sldMkLst>
          <pc:docMk/>
          <pc:sldMk cId="3909293924" sldId="355"/>
        </pc:sldMkLst>
        <pc:spChg chg="mod">
          <ac:chgData name="Alfred Asterjadhi" userId="39de57b9-85c0-4fd1-aaac-8ca2b6560ad0" providerId="ADAL" clId="{8C32956B-7D9B-4F14-B129-AA061317A39C}" dt="2023-01-18T15:30:19.782" v="4391" actId="20577"/>
          <ac:spMkLst>
            <pc:docMk/>
            <pc:sldMk cId="3909293924" sldId="355"/>
            <ac:spMk id="3" creationId="{DFB0BA47-D7B6-4F95-932E-A7AA615BC440}"/>
          </ac:spMkLst>
        </pc:spChg>
        <pc:spChg chg="mod">
          <ac:chgData name="Alfred Asterjadhi" userId="39de57b9-85c0-4fd1-aaac-8ca2b6560ad0" providerId="ADAL" clId="{8C32956B-7D9B-4F14-B129-AA061317A39C}" dt="2023-01-14T23:41:21.585" v="248" actId="313"/>
          <ac:spMkLst>
            <pc:docMk/>
            <pc:sldMk cId="3909293924" sldId="355"/>
            <ac:spMk id="6" creationId="{974B2026-97FB-40D2-8F22-7E6D319B4EA2}"/>
          </ac:spMkLst>
        </pc:spChg>
      </pc:sldChg>
      <pc:sldChg chg="modSp mod">
        <pc:chgData name="Alfred Asterjadhi" userId="39de57b9-85c0-4fd1-aaac-8ca2b6560ad0" providerId="ADAL" clId="{8C32956B-7D9B-4F14-B129-AA061317A39C}" dt="2023-01-14T23:41:22.264" v="250" actId="313"/>
        <pc:sldMkLst>
          <pc:docMk/>
          <pc:sldMk cId="3930036297" sldId="356"/>
        </pc:sldMkLst>
        <pc:spChg chg="mod">
          <ac:chgData name="Alfred Asterjadhi" userId="39de57b9-85c0-4fd1-aaac-8ca2b6560ad0" providerId="ADAL" clId="{8C32956B-7D9B-4F14-B129-AA061317A39C}" dt="2023-01-14T23:41:22.264" v="250" actId="313"/>
          <ac:spMkLst>
            <pc:docMk/>
            <pc:sldMk cId="3930036297" sldId="356"/>
            <ac:spMk id="6" creationId="{974B2026-97FB-40D2-8F22-7E6D319B4EA2}"/>
          </ac:spMkLst>
        </pc:spChg>
      </pc:sldChg>
      <pc:sldChg chg="modSp mod ord">
        <pc:chgData name="Alfred Asterjadhi" userId="39de57b9-85c0-4fd1-aaac-8ca2b6560ad0" providerId="ADAL" clId="{8C32956B-7D9B-4F14-B129-AA061317A39C}" dt="2023-01-17T17:30:22.030" v="2987"/>
        <pc:sldMkLst>
          <pc:docMk/>
          <pc:sldMk cId="2828608285" sldId="357"/>
        </pc:sldMkLst>
        <pc:spChg chg="mod">
          <ac:chgData name="Alfred Asterjadhi" userId="39de57b9-85c0-4fd1-aaac-8ca2b6560ad0" providerId="ADAL" clId="{8C32956B-7D9B-4F14-B129-AA061317A39C}" dt="2023-01-17T17:30:01.419" v="2985" actId="6549"/>
          <ac:spMkLst>
            <pc:docMk/>
            <pc:sldMk cId="2828608285" sldId="357"/>
            <ac:spMk id="2" creationId="{B6840888-B1D3-4EE4-984D-AE2D4FD8C6BF}"/>
          </ac:spMkLst>
        </pc:spChg>
        <pc:spChg chg="mod">
          <ac:chgData name="Alfred Asterjadhi" userId="39de57b9-85c0-4fd1-aaac-8ca2b6560ad0" providerId="ADAL" clId="{8C32956B-7D9B-4F14-B129-AA061317A39C}" dt="2023-01-17T03:00:36.132" v="2445" actId="13926"/>
          <ac:spMkLst>
            <pc:docMk/>
            <pc:sldMk cId="2828608285" sldId="357"/>
            <ac:spMk id="3" creationId="{977FA593-1C2D-4B4C-B4B8-9841BC70A2D7}"/>
          </ac:spMkLst>
        </pc:spChg>
        <pc:spChg chg="mod">
          <ac:chgData name="Alfred Asterjadhi" userId="39de57b9-85c0-4fd1-aaac-8ca2b6560ad0" providerId="ADAL" clId="{8C32956B-7D9B-4F14-B129-AA061317A39C}" dt="2023-01-14T23:41:20.176" v="244" actId="313"/>
          <ac:spMkLst>
            <pc:docMk/>
            <pc:sldMk cId="2828608285" sldId="357"/>
            <ac:spMk id="6" creationId="{BB0A0FD2-1910-45A5-B2D0-6B427FDC767A}"/>
          </ac:spMkLst>
        </pc:spChg>
      </pc:sldChg>
      <pc:sldChg chg="addSp delSp modSp mod">
        <pc:chgData name="Alfred Asterjadhi" userId="39de57b9-85c0-4fd1-aaac-8ca2b6560ad0" providerId="ADAL" clId="{8C32956B-7D9B-4F14-B129-AA061317A39C}" dt="2023-01-18T04:45:36.552" v="3711" actId="13926"/>
        <pc:sldMkLst>
          <pc:docMk/>
          <pc:sldMk cId="2379446320" sldId="358"/>
        </pc:sldMkLst>
        <pc:spChg chg="mod">
          <ac:chgData name="Alfred Asterjadhi" userId="39de57b9-85c0-4fd1-aaac-8ca2b6560ad0" providerId="ADAL" clId="{8C32956B-7D9B-4F14-B129-AA061317A39C}" dt="2023-01-18T04:45:36.552" v="3711" actId="13926"/>
          <ac:spMkLst>
            <pc:docMk/>
            <pc:sldMk cId="2379446320" sldId="358"/>
            <ac:spMk id="2" creationId="{4B5F0D0E-8BB7-48AB-9160-728B8B3399A2}"/>
          </ac:spMkLst>
        </pc:spChg>
        <pc:spChg chg="mod">
          <ac:chgData name="Alfred Asterjadhi" userId="39de57b9-85c0-4fd1-aaac-8ca2b6560ad0" providerId="ADAL" clId="{8C32956B-7D9B-4F14-B129-AA061317A39C}" dt="2023-01-18T04:45:33.374" v="3710" actId="113"/>
          <ac:spMkLst>
            <pc:docMk/>
            <pc:sldMk cId="2379446320" sldId="358"/>
            <ac:spMk id="3" creationId="{DFB0BA47-D7B6-4F95-932E-A7AA615BC440}"/>
          </ac:spMkLst>
        </pc:spChg>
        <pc:spChg chg="mod">
          <ac:chgData name="Alfred Asterjadhi" userId="39de57b9-85c0-4fd1-aaac-8ca2b6560ad0" providerId="ADAL" clId="{8C32956B-7D9B-4F14-B129-AA061317A39C}" dt="2023-01-18T04:37:40.108" v="3566"/>
          <ac:spMkLst>
            <pc:docMk/>
            <pc:sldMk cId="2379446320" sldId="358"/>
            <ac:spMk id="4" creationId="{3462A639-621C-43E6-83A1-F4DCCA0E626D}"/>
          </ac:spMkLst>
        </pc:spChg>
        <pc:spChg chg="mod">
          <ac:chgData name="Alfred Asterjadhi" userId="39de57b9-85c0-4fd1-aaac-8ca2b6560ad0" providerId="ADAL" clId="{8C32956B-7D9B-4F14-B129-AA061317A39C}" dt="2023-01-18T04:37:40.108" v="3566"/>
          <ac:spMkLst>
            <pc:docMk/>
            <pc:sldMk cId="2379446320" sldId="358"/>
            <ac:spMk id="5" creationId="{344A3812-25A7-493E-9C1F-5DE586377D4F}"/>
          </ac:spMkLst>
        </pc:spChg>
        <pc:spChg chg="mod">
          <ac:chgData name="Alfred Asterjadhi" userId="39de57b9-85c0-4fd1-aaac-8ca2b6560ad0" providerId="ADAL" clId="{8C32956B-7D9B-4F14-B129-AA061317A39C}" dt="2023-01-18T04:37:40.108" v="3566"/>
          <ac:spMkLst>
            <pc:docMk/>
            <pc:sldMk cId="2379446320" sldId="358"/>
            <ac:spMk id="6" creationId="{974B2026-97FB-40D2-8F22-7E6D319B4EA2}"/>
          </ac:spMkLst>
        </pc:spChg>
        <pc:spChg chg="add del mod">
          <ac:chgData name="Alfred Asterjadhi" userId="39de57b9-85c0-4fd1-aaac-8ca2b6560ad0" providerId="ADAL" clId="{8C32956B-7D9B-4F14-B129-AA061317A39C}" dt="2023-01-18T04:37:40.108" v="3566"/>
          <ac:spMkLst>
            <pc:docMk/>
            <pc:sldMk cId="2379446320" sldId="358"/>
            <ac:spMk id="7" creationId="{77468B2D-8F4B-87FD-1A97-F1E0DB88BF3E}"/>
          </ac:spMkLst>
        </pc:spChg>
        <pc:spChg chg="add del mod">
          <ac:chgData name="Alfred Asterjadhi" userId="39de57b9-85c0-4fd1-aaac-8ca2b6560ad0" providerId="ADAL" clId="{8C32956B-7D9B-4F14-B129-AA061317A39C}" dt="2023-01-18T04:37:40.108" v="3566"/>
          <ac:spMkLst>
            <pc:docMk/>
            <pc:sldMk cId="2379446320" sldId="358"/>
            <ac:spMk id="8" creationId="{B2160A39-74BB-6A6C-198B-81702FC733A6}"/>
          </ac:spMkLst>
        </pc:spChg>
        <pc:spChg chg="add del mod">
          <ac:chgData name="Alfred Asterjadhi" userId="39de57b9-85c0-4fd1-aaac-8ca2b6560ad0" providerId="ADAL" clId="{8C32956B-7D9B-4F14-B129-AA061317A39C}" dt="2023-01-18T04:37:40.108" v="3566"/>
          <ac:spMkLst>
            <pc:docMk/>
            <pc:sldMk cId="2379446320" sldId="358"/>
            <ac:spMk id="9" creationId="{653AF489-983F-5ABC-818F-6B25CF0FCC70}"/>
          </ac:spMkLst>
        </pc:spChg>
        <pc:spChg chg="add del mod">
          <ac:chgData name="Alfred Asterjadhi" userId="39de57b9-85c0-4fd1-aaac-8ca2b6560ad0" providerId="ADAL" clId="{8C32956B-7D9B-4F14-B129-AA061317A39C}" dt="2023-01-18T04:37:40.108" v="3566"/>
          <ac:spMkLst>
            <pc:docMk/>
            <pc:sldMk cId="2379446320" sldId="358"/>
            <ac:spMk id="10" creationId="{ECA1CD6E-43C4-F8F5-09BE-02502CEFBCB9}"/>
          </ac:spMkLst>
        </pc:spChg>
        <pc:spChg chg="add del mod">
          <ac:chgData name="Alfred Asterjadhi" userId="39de57b9-85c0-4fd1-aaac-8ca2b6560ad0" providerId="ADAL" clId="{8C32956B-7D9B-4F14-B129-AA061317A39C}" dt="2023-01-18T04:37:40.108" v="3566"/>
          <ac:spMkLst>
            <pc:docMk/>
            <pc:sldMk cId="2379446320" sldId="358"/>
            <ac:spMk id="11" creationId="{8D761768-5B44-9559-DB98-C1CF924D86BF}"/>
          </ac:spMkLst>
        </pc:spChg>
        <pc:graphicFrameChg chg="add del mod">
          <ac:chgData name="Alfred Asterjadhi" userId="39de57b9-85c0-4fd1-aaac-8ca2b6560ad0" providerId="ADAL" clId="{8C32956B-7D9B-4F14-B129-AA061317A39C}" dt="2023-01-18T04:43:23.492" v="3660"/>
          <ac:graphicFrameMkLst>
            <pc:docMk/>
            <pc:sldMk cId="2379446320" sldId="358"/>
            <ac:graphicFrameMk id="12" creationId="{04389A0E-37EC-8579-3720-25EDDCA3C003}"/>
          </ac:graphicFrameMkLst>
        </pc:graphicFrameChg>
        <pc:graphicFrameChg chg="add del mod">
          <ac:chgData name="Alfred Asterjadhi" userId="39de57b9-85c0-4fd1-aaac-8ca2b6560ad0" providerId="ADAL" clId="{8C32956B-7D9B-4F14-B129-AA061317A39C}" dt="2023-01-18T04:43:46.896" v="3667"/>
          <ac:graphicFrameMkLst>
            <pc:docMk/>
            <pc:sldMk cId="2379446320" sldId="358"/>
            <ac:graphicFrameMk id="13" creationId="{53987ABB-5B49-35E2-8288-6103D293B40F}"/>
          </ac:graphicFrameMkLst>
        </pc:graphicFrameChg>
      </pc:sldChg>
      <pc:sldChg chg="addSp delSp modSp mod">
        <pc:chgData name="Alfred Asterjadhi" userId="39de57b9-85c0-4fd1-aaac-8ca2b6560ad0" providerId="ADAL" clId="{8C32956B-7D9B-4F14-B129-AA061317A39C}" dt="2023-01-18T16:02:58.469" v="4432" actId="20577"/>
        <pc:sldMkLst>
          <pc:docMk/>
          <pc:sldMk cId="4066268139" sldId="360"/>
        </pc:sldMkLst>
        <pc:spChg chg="mod">
          <ac:chgData name="Alfred Asterjadhi" userId="39de57b9-85c0-4fd1-aaac-8ca2b6560ad0" providerId="ADAL" clId="{8C32956B-7D9B-4F14-B129-AA061317A39C}" dt="2023-01-18T05:33:19.310" v="4119" actId="13926"/>
          <ac:spMkLst>
            <pc:docMk/>
            <pc:sldMk cId="4066268139" sldId="360"/>
            <ac:spMk id="2" creationId="{4B5F0D0E-8BB7-48AB-9160-728B8B3399A2}"/>
          </ac:spMkLst>
        </pc:spChg>
        <pc:spChg chg="mod">
          <ac:chgData name="Alfred Asterjadhi" userId="39de57b9-85c0-4fd1-aaac-8ca2b6560ad0" providerId="ADAL" clId="{8C32956B-7D9B-4F14-B129-AA061317A39C}" dt="2023-01-18T16:02:58.469" v="4432" actId="20577"/>
          <ac:spMkLst>
            <pc:docMk/>
            <pc:sldMk cId="4066268139" sldId="360"/>
            <ac:spMk id="3" creationId="{DFB0BA47-D7B6-4F95-932E-A7AA615BC440}"/>
          </ac:spMkLst>
        </pc:spChg>
        <pc:spChg chg="mod">
          <ac:chgData name="Alfred Asterjadhi" userId="39de57b9-85c0-4fd1-aaac-8ca2b6560ad0" providerId="ADAL" clId="{8C32956B-7D9B-4F14-B129-AA061317A39C}" dt="2023-01-14T23:41:21.243" v="247" actId="313"/>
          <ac:spMkLst>
            <pc:docMk/>
            <pc:sldMk cId="4066268139" sldId="360"/>
            <ac:spMk id="6" creationId="{974B2026-97FB-40D2-8F22-7E6D319B4EA2}"/>
          </ac:spMkLst>
        </pc:spChg>
        <pc:spChg chg="add del mod">
          <ac:chgData name="Alfred Asterjadhi" userId="39de57b9-85c0-4fd1-aaac-8ca2b6560ad0" providerId="ADAL" clId="{8C32956B-7D9B-4F14-B129-AA061317A39C}" dt="2023-01-18T15:25:08.762" v="4331"/>
          <ac:spMkLst>
            <pc:docMk/>
            <pc:sldMk cId="4066268139" sldId="360"/>
            <ac:spMk id="8" creationId="{8F1C67C5-523B-C9D2-AE33-477847A0A0BE}"/>
          </ac:spMkLst>
        </pc:spChg>
        <pc:graphicFrameChg chg="add del mod">
          <ac:chgData name="Alfred Asterjadhi" userId="39de57b9-85c0-4fd1-aaac-8ca2b6560ad0" providerId="ADAL" clId="{8C32956B-7D9B-4F14-B129-AA061317A39C}" dt="2023-01-18T15:25:08.762" v="4331"/>
          <ac:graphicFrameMkLst>
            <pc:docMk/>
            <pc:sldMk cId="4066268139" sldId="360"/>
            <ac:graphicFrameMk id="7" creationId="{9B25BC6D-5023-C442-2C3B-7936FE186250}"/>
          </ac:graphicFrameMkLst>
        </pc:graphicFrameChg>
        <pc:graphicFrameChg chg="add del mod">
          <ac:chgData name="Alfred Asterjadhi" userId="39de57b9-85c0-4fd1-aaac-8ca2b6560ad0" providerId="ADAL" clId="{8C32956B-7D9B-4F14-B129-AA061317A39C}" dt="2023-01-18T16:02:48.322" v="4407"/>
          <ac:graphicFrameMkLst>
            <pc:docMk/>
            <pc:sldMk cId="4066268139" sldId="360"/>
            <ac:graphicFrameMk id="9" creationId="{FFB1E4B3-99AE-A1FE-602A-C0C725E92E97}"/>
          </ac:graphicFrameMkLst>
        </pc:graphicFrameChg>
      </pc:sldChg>
      <pc:sldChg chg="modSp mod">
        <pc:chgData name="Alfred Asterjadhi" userId="39de57b9-85c0-4fd1-aaac-8ca2b6560ad0" providerId="ADAL" clId="{8C32956B-7D9B-4F14-B129-AA061317A39C}" dt="2023-01-14T23:41:22.959" v="252" actId="313"/>
        <pc:sldMkLst>
          <pc:docMk/>
          <pc:sldMk cId="3576977642" sldId="362"/>
        </pc:sldMkLst>
        <pc:spChg chg="mod">
          <ac:chgData name="Alfred Asterjadhi" userId="39de57b9-85c0-4fd1-aaac-8ca2b6560ad0" providerId="ADAL" clId="{8C32956B-7D9B-4F14-B129-AA061317A39C}" dt="2023-01-14T23:41:22.959" v="252" actId="313"/>
          <ac:spMkLst>
            <pc:docMk/>
            <pc:sldMk cId="3576977642" sldId="362"/>
            <ac:spMk id="6" creationId="{3DD21102-AAEB-13F6-15EC-3CBBC04B5637}"/>
          </ac:spMkLst>
        </pc:spChg>
      </pc:sldChg>
      <pc:sldChg chg="modSp mod">
        <pc:chgData name="Alfred Asterjadhi" userId="39de57b9-85c0-4fd1-aaac-8ca2b6560ad0" providerId="ADAL" clId="{8C32956B-7D9B-4F14-B129-AA061317A39C}" dt="2023-01-17T02:14:29.923" v="1903" actId="6549"/>
        <pc:sldMkLst>
          <pc:docMk/>
          <pc:sldMk cId="2875004496" sldId="364"/>
        </pc:sldMkLst>
        <pc:spChg chg="mod">
          <ac:chgData name="Alfred Asterjadhi" userId="39de57b9-85c0-4fd1-aaac-8ca2b6560ad0" providerId="ADAL" clId="{8C32956B-7D9B-4F14-B129-AA061317A39C}" dt="2023-01-14T23:41:15.563" v="232" actId="313"/>
          <ac:spMkLst>
            <pc:docMk/>
            <pc:sldMk cId="2875004496" sldId="364"/>
            <ac:spMk id="3" creationId="{D20906E0-F900-4991-83B1-675F5B67FA2D}"/>
          </ac:spMkLst>
        </pc:spChg>
        <pc:graphicFrameChg chg="mod modGraphic">
          <ac:chgData name="Alfred Asterjadhi" userId="39de57b9-85c0-4fd1-aaac-8ca2b6560ad0" providerId="ADAL" clId="{8C32956B-7D9B-4F14-B129-AA061317A39C}" dt="2023-01-17T02:14:29.923" v="1903" actId="6549"/>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8C32956B-7D9B-4F14-B129-AA061317A39C}" dt="2023-01-14T23:53:34.589" v="287" actId="20577"/>
        <pc:sldMkLst>
          <pc:docMk/>
          <pc:sldMk cId="1843331871" sldId="365"/>
        </pc:sldMkLst>
        <pc:spChg chg="mod">
          <ac:chgData name="Alfred Asterjadhi" userId="39de57b9-85c0-4fd1-aaac-8ca2b6560ad0" providerId="ADAL" clId="{8C32956B-7D9B-4F14-B129-AA061317A39C}" dt="2023-01-14T23:41:18.107" v="239" actId="313"/>
          <ac:spMkLst>
            <pc:docMk/>
            <pc:sldMk cId="1843331871" sldId="365"/>
            <ac:spMk id="6" creationId="{6ACA49CE-D01F-5C62-094F-BCB7174FDE18}"/>
          </ac:spMkLst>
        </pc:spChg>
        <pc:spChg chg="mod">
          <ac:chgData name="Alfred Asterjadhi" userId="39de57b9-85c0-4fd1-aaac-8ca2b6560ad0" providerId="ADAL" clId="{8C32956B-7D9B-4F14-B129-AA061317A39C}" dt="2023-01-14T23:50:55.110" v="263"/>
          <ac:spMkLst>
            <pc:docMk/>
            <pc:sldMk cId="1843331871" sldId="365"/>
            <ac:spMk id="8" creationId="{945D73A6-A20A-B452-58A7-21F3D5B44FDA}"/>
          </ac:spMkLst>
        </pc:spChg>
        <pc:spChg chg="mod">
          <ac:chgData name="Alfred Asterjadhi" userId="39de57b9-85c0-4fd1-aaac-8ca2b6560ad0" providerId="ADAL" clId="{8C32956B-7D9B-4F14-B129-AA061317A39C}" dt="2023-01-14T23:50:55.110" v="263"/>
          <ac:spMkLst>
            <pc:docMk/>
            <pc:sldMk cId="1843331871" sldId="365"/>
            <ac:spMk id="9" creationId="{C9011F9F-6C2A-473E-C005-4844BE918B4F}"/>
          </ac:spMkLst>
        </pc:spChg>
        <pc:spChg chg="mod">
          <ac:chgData name="Alfred Asterjadhi" userId="39de57b9-85c0-4fd1-aaac-8ca2b6560ad0" providerId="ADAL" clId="{8C32956B-7D9B-4F14-B129-AA061317A39C}" dt="2023-01-14T23:50:55.110" v="263"/>
          <ac:spMkLst>
            <pc:docMk/>
            <pc:sldMk cId="1843331871" sldId="365"/>
            <ac:spMk id="10" creationId="{4EE9688E-911C-F93A-40CB-28B20DAF5676}"/>
          </ac:spMkLst>
        </pc:spChg>
        <pc:spChg chg="mod">
          <ac:chgData name="Alfred Asterjadhi" userId="39de57b9-85c0-4fd1-aaac-8ca2b6560ad0" providerId="ADAL" clId="{8C32956B-7D9B-4F14-B129-AA061317A39C}" dt="2023-01-14T23:53:34.589" v="287" actId="20577"/>
          <ac:spMkLst>
            <pc:docMk/>
            <pc:sldMk cId="1843331871" sldId="365"/>
            <ac:spMk id="25" creationId="{DEEFA1CA-22CD-79BC-A375-F798D55F5E83}"/>
          </ac:spMkLst>
        </pc:spChg>
        <pc:grpChg chg="add mod">
          <ac:chgData name="Alfred Asterjadhi" userId="39de57b9-85c0-4fd1-aaac-8ca2b6560ad0" providerId="ADAL" clId="{8C32956B-7D9B-4F14-B129-AA061317A39C}" dt="2023-01-14T23:51:21.027" v="271" actId="1035"/>
          <ac:grpSpMkLst>
            <pc:docMk/>
            <pc:sldMk cId="1843331871" sldId="365"/>
            <ac:grpSpMk id="3" creationId="{1965F9AB-8C61-1D58-572F-7D9474FF5411}"/>
          </ac:grpSpMkLst>
        </pc:grpChg>
        <pc:picChg chg="mod">
          <ac:chgData name="Alfred Asterjadhi" userId="39de57b9-85c0-4fd1-aaac-8ca2b6560ad0" providerId="ADAL" clId="{8C32956B-7D9B-4F14-B129-AA061317A39C}" dt="2023-01-14T23:50:55.110" v="263"/>
          <ac:picMkLst>
            <pc:docMk/>
            <pc:sldMk cId="1843331871" sldId="365"/>
            <ac:picMk id="7" creationId="{845A256B-6DEE-1582-15AF-2F58848C93C0}"/>
          </ac:picMkLst>
        </pc:picChg>
      </pc:sldChg>
      <pc:sldChg chg="modSp mod">
        <pc:chgData name="Alfred Asterjadhi" userId="39de57b9-85c0-4fd1-aaac-8ca2b6560ad0" providerId="ADAL" clId="{8C32956B-7D9B-4F14-B129-AA061317A39C}" dt="2023-01-14T23:41:22.664" v="251" actId="313"/>
        <pc:sldMkLst>
          <pc:docMk/>
          <pc:sldMk cId="3759718192" sldId="368"/>
        </pc:sldMkLst>
        <pc:spChg chg="mod">
          <ac:chgData name="Alfred Asterjadhi" userId="39de57b9-85c0-4fd1-aaac-8ca2b6560ad0" providerId="ADAL" clId="{8C32956B-7D9B-4F14-B129-AA061317A39C}" dt="2023-01-14T23:41:22.664" v="251" actId="313"/>
          <ac:spMkLst>
            <pc:docMk/>
            <pc:sldMk cId="3759718192" sldId="368"/>
            <ac:spMk id="6" creationId="{C87C5A54-FD99-467B-5FA7-FA5027B55B0B}"/>
          </ac:spMkLst>
        </pc:spChg>
      </pc:sldChg>
      <pc:sldChg chg="modSp mod">
        <pc:chgData name="Alfred Asterjadhi" userId="39de57b9-85c0-4fd1-aaac-8ca2b6560ad0" providerId="ADAL" clId="{8C32956B-7D9B-4F14-B129-AA061317A39C}" dt="2023-01-17T02:17:14.945" v="1931" actId="13926"/>
        <pc:sldMkLst>
          <pc:docMk/>
          <pc:sldMk cId="3049755149" sldId="371"/>
        </pc:sldMkLst>
        <pc:spChg chg="mod">
          <ac:chgData name="Alfred Asterjadhi" userId="39de57b9-85c0-4fd1-aaac-8ca2b6560ad0" providerId="ADAL" clId="{8C32956B-7D9B-4F14-B129-AA061317A39C}" dt="2023-01-17T02:17:14.945" v="1931" actId="13926"/>
          <ac:spMkLst>
            <pc:docMk/>
            <pc:sldMk cId="3049755149" sldId="371"/>
            <ac:spMk id="2" creationId="{4B5F0D0E-8BB7-48AB-9160-728B8B3399A2}"/>
          </ac:spMkLst>
        </pc:spChg>
        <pc:spChg chg="mod">
          <ac:chgData name="Alfred Asterjadhi" userId="39de57b9-85c0-4fd1-aaac-8ca2b6560ad0" providerId="ADAL" clId="{8C32956B-7D9B-4F14-B129-AA061317A39C}" dt="2023-01-16T22:39:41.359" v="1664" actId="207"/>
          <ac:spMkLst>
            <pc:docMk/>
            <pc:sldMk cId="3049755149" sldId="371"/>
            <ac:spMk id="3" creationId="{DFB0BA47-D7B6-4F95-932E-A7AA615BC440}"/>
          </ac:spMkLst>
        </pc:spChg>
        <pc:spChg chg="mod">
          <ac:chgData name="Alfred Asterjadhi" userId="39de57b9-85c0-4fd1-aaac-8ca2b6560ad0" providerId="ADAL" clId="{8C32956B-7D9B-4F14-B129-AA061317A39C}" dt="2023-01-14T23:41:18.636" v="240" actId="313"/>
          <ac:spMkLst>
            <pc:docMk/>
            <pc:sldMk cId="3049755149" sldId="371"/>
            <ac:spMk id="6" creationId="{974B2026-97FB-40D2-8F22-7E6D319B4EA2}"/>
          </ac:spMkLst>
        </pc:spChg>
      </pc:sldChg>
      <pc:sldChg chg="modSp mod">
        <pc:chgData name="Alfred Asterjadhi" userId="39de57b9-85c0-4fd1-aaac-8ca2b6560ad0" providerId="ADAL" clId="{8C32956B-7D9B-4F14-B129-AA061317A39C}" dt="2023-01-14T23:41:21.921" v="249" actId="313"/>
        <pc:sldMkLst>
          <pc:docMk/>
          <pc:sldMk cId="3901324590" sldId="374"/>
        </pc:sldMkLst>
        <pc:spChg chg="mod">
          <ac:chgData name="Alfred Asterjadhi" userId="39de57b9-85c0-4fd1-aaac-8ca2b6560ad0" providerId="ADAL" clId="{8C32956B-7D9B-4F14-B129-AA061317A39C}" dt="2023-01-14T23:41:21.921" v="249" actId="313"/>
          <ac:spMkLst>
            <pc:docMk/>
            <pc:sldMk cId="3901324590" sldId="374"/>
            <ac:spMk id="6" creationId="{974B2026-97FB-40D2-8F22-7E6D319B4EA2}"/>
          </ac:spMkLst>
        </pc:spChg>
      </pc:sldChg>
      <pc:sldChg chg="modSp mod">
        <pc:chgData name="Alfred Asterjadhi" userId="39de57b9-85c0-4fd1-aaac-8ca2b6560ad0" providerId="ADAL" clId="{8C32956B-7D9B-4F14-B129-AA061317A39C}" dt="2023-01-14T23:41:23.701" v="254" actId="313"/>
        <pc:sldMkLst>
          <pc:docMk/>
          <pc:sldMk cId="1847581084" sldId="375"/>
        </pc:sldMkLst>
        <pc:spChg chg="mod">
          <ac:chgData name="Alfred Asterjadhi" userId="39de57b9-85c0-4fd1-aaac-8ca2b6560ad0" providerId="ADAL" clId="{8C32956B-7D9B-4F14-B129-AA061317A39C}" dt="2023-01-14T23:41:23.701" v="254" actId="313"/>
          <ac:spMkLst>
            <pc:docMk/>
            <pc:sldMk cId="1847581084" sldId="375"/>
            <ac:spMk id="6" creationId="{29CFE1A9-332B-2B06-C330-B9EB4742F3D1}"/>
          </ac:spMkLst>
        </pc:spChg>
      </pc:sldChg>
      <pc:sldChg chg="modSp mod">
        <pc:chgData name="Alfred Asterjadhi" userId="39de57b9-85c0-4fd1-aaac-8ca2b6560ad0" providerId="ADAL" clId="{8C32956B-7D9B-4F14-B129-AA061317A39C}" dt="2023-01-18T04:46:37.553" v="3715" actId="6549"/>
        <pc:sldMkLst>
          <pc:docMk/>
          <pc:sldMk cId="2407046351" sldId="378"/>
        </pc:sldMkLst>
        <pc:spChg chg="mod">
          <ac:chgData name="Alfred Asterjadhi" userId="39de57b9-85c0-4fd1-aaac-8ca2b6560ad0" providerId="ADAL" clId="{8C32956B-7D9B-4F14-B129-AA061317A39C}" dt="2023-01-14T23:41:15.917" v="233" actId="313"/>
          <ac:spMkLst>
            <pc:docMk/>
            <pc:sldMk cId="2407046351" sldId="378"/>
            <ac:spMk id="3" creationId="{D20906E0-F900-4991-83B1-675F5B67FA2D}"/>
          </ac:spMkLst>
        </pc:spChg>
        <pc:graphicFrameChg chg="mod modGraphic">
          <ac:chgData name="Alfred Asterjadhi" userId="39de57b9-85c0-4fd1-aaac-8ca2b6560ad0" providerId="ADAL" clId="{8C32956B-7D9B-4F14-B129-AA061317A39C}" dt="2023-01-18T04:46:37.553" v="3715" actId="6549"/>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8C32956B-7D9B-4F14-B129-AA061317A39C}" dt="2023-01-18T04:42:09.667" v="3645" actId="207"/>
        <pc:sldMkLst>
          <pc:docMk/>
          <pc:sldMk cId="3012137187" sldId="382"/>
        </pc:sldMkLst>
        <pc:spChg chg="mod">
          <ac:chgData name="Alfred Asterjadhi" userId="39de57b9-85c0-4fd1-aaac-8ca2b6560ad0" providerId="ADAL" clId="{8C32956B-7D9B-4F14-B129-AA061317A39C}" dt="2023-01-16T17:09:45.564" v="1319" actId="6549"/>
          <ac:spMkLst>
            <pc:docMk/>
            <pc:sldMk cId="3012137187" sldId="382"/>
            <ac:spMk id="2" creationId="{F2762690-C15C-4839-B40F-0AF3A4D89457}"/>
          </ac:spMkLst>
        </pc:spChg>
        <pc:spChg chg="mod">
          <ac:chgData name="Alfred Asterjadhi" userId="39de57b9-85c0-4fd1-aaac-8ca2b6560ad0" providerId="ADAL" clId="{8C32956B-7D9B-4F14-B129-AA061317A39C}" dt="2023-01-14T23:41:16.945" v="236" actId="313"/>
          <ac:spMkLst>
            <pc:docMk/>
            <pc:sldMk cId="3012137187" sldId="382"/>
            <ac:spMk id="3" creationId="{D20906E0-F900-4991-83B1-675F5B67FA2D}"/>
          </ac:spMkLst>
        </pc:spChg>
        <pc:graphicFrameChg chg="mod modGraphic">
          <ac:chgData name="Alfred Asterjadhi" userId="39de57b9-85c0-4fd1-aaac-8ca2b6560ad0" providerId="ADAL" clId="{8C32956B-7D9B-4F14-B129-AA061317A39C}" dt="2023-01-18T04:42:09.667" v="3645" actId="207"/>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8C32956B-7D9B-4F14-B129-AA061317A39C}" dt="2023-01-18T04:32:07.605" v="3425" actId="207"/>
        <pc:sldMkLst>
          <pc:docMk/>
          <pc:sldMk cId="3985697833" sldId="385"/>
        </pc:sldMkLst>
        <pc:spChg chg="mod">
          <ac:chgData name="Alfred Asterjadhi" userId="39de57b9-85c0-4fd1-aaac-8ca2b6560ad0" providerId="ADAL" clId="{8C32956B-7D9B-4F14-B129-AA061317A39C}" dt="2023-01-17T15:27:37.735" v="2869" actId="13926"/>
          <ac:spMkLst>
            <pc:docMk/>
            <pc:sldMk cId="3985697833" sldId="385"/>
            <ac:spMk id="2" creationId="{4B5F0D0E-8BB7-48AB-9160-728B8B3399A2}"/>
          </ac:spMkLst>
        </pc:spChg>
        <pc:spChg chg="mod">
          <ac:chgData name="Alfred Asterjadhi" userId="39de57b9-85c0-4fd1-aaac-8ca2b6560ad0" providerId="ADAL" clId="{8C32956B-7D9B-4F14-B129-AA061317A39C}" dt="2023-01-18T04:32:07.605" v="3425" actId="207"/>
          <ac:spMkLst>
            <pc:docMk/>
            <pc:sldMk cId="3985697833" sldId="385"/>
            <ac:spMk id="3" creationId="{DFB0BA47-D7B6-4F95-932E-A7AA615BC440}"/>
          </ac:spMkLst>
        </pc:spChg>
        <pc:spChg chg="mod">
          <ac:chgData name="Alfred Asterjadhi" userId="39de57b9-85c0-4fd1-aaac-8ca2b6560ad0" providerId="ADAL" clId="{8C32956B-7D9B-4F14-B129-AA061317A39C}" dt="2023-01-14T23:41:19.043" v="241" actId="313"/>
          <ac:spMkLst>
            <pc:docMk/>
            <pc:sldMk cId="3985697833" sldId="385"/>
            <ac:spMk id="6" creationId="{974B2026-97FB-40D2-8F22-7E6D319B4EA2}"/>
          </ac:spMkLst>
        </pc:spChg>
      </pc:sldChg>
      <pc:sldChg chg="modSp mod">
        <pc:chgData name="Alfred Asterjadhi" userId="39de57b9-85c0-4fd1-aaac-8ca2b6560ad0" providerId="ADAL" clId="{8C32956B-7D9B-4F14-B129-AA061317A39C}" dt="2023-01-14T23:41:23.343" v="253" actId="313"/>
        <pc:sldMkLst>
          <pc:docMk/>
          <pc:sldMk cId="1020774165" sldId="387"/>
        </pc:sldMkLst>
        <pc:spChg chg="mod">
          <ac:chgData name="Alfred Asterjadhi" userId="39de57b9-85c0-4fd1-aaac-8ca2b6560ad0" providerId="ADAL" clId="{8C32956B-7D9B-4F14-B129-AA061317A39C}" dt="2023-01-14T23:41:23.343" v="253" actId="313"/>
          <ac:spMkLst>
            <pc:docMk/>
            <pc:sldMk cId="1020774165" sldId="387"/>
            <ac:spMk id="6" creationId="{29CFE1A9-332B-2B06-C330-B9EB4742F3D1}"/>
          </ac:spMkLst>
        </pc:spChg>
      </pc:sldChg>
      <pc:sldChg chg="modSp mod">
        <pc:chgData name="Alfred Asterjadhi" userId="39de57b9-85c0-4fd1-aaac-8ca2b6560ad0" providerId="ADAL" clId="{8C32956B-7D9B-4F14-B129-AA061317A39C}" dt="2023-01-14T23:41:24.067" v="255" actId="313"/>
        <pc:sldMkLst>
          <pc:docMk/>
          <pc:sldMk cId="1560626603" sldId="392"/>
        </pc:sldMkLst>
        <pc:spChg chg="mod">
          <ac:chgData name="Alfred Asterjadhi" userId="39de57b9-85c0-4fd1-aaac-8ca2b6560ad0" providerId="ADAL" clId="{8C32956B-7D9B-4F14-B129-AA061317A39C}" dt="2023-01-14T23:41:24.067" v="255" actId="313"/>
          <ac:spMkLst>
            <pc:docMk/>
            <pc:sldMk cId="1560626603" sldId="392"/>
            <ac:spMk id="6" creationId="{47A8DE3F-3163-E1B9-B394-ABE45EAD6318}"/>
          </ac:spMkLst>
        </pc:spChg>
      </pc:sldChg>
      <pc:sldChg chg="modSp mod">
        <pc:chgData name="Alfred Asterjadhi" userId="39de57b9-85c0-4fd1-aaac-8ca2b6560ad0" providerId="ADAL" clId="{8C32956B-7D9B-4F14-B129-AA061317A39C}" dt="2023-01-18T04:40:42.817" v="3632" actId="207"/>
        <pc:sldMkLst>
          <pc:docMk/>
          <pc:sldMk cId="1045633375" sldId="393"/>
        </pc:sldMkLst>
        <pc:spChg chg="mod">
          <ac:chgData name="Alfred Asterjadhi" userId="39de57b9-85c0-4fd1-aaac-8ca2b6560ad0" providerId="ADAL" clId="{8C32956B-7D9B-4F14-B129-AA061317A39C}" dt="2023-01-14T01:15:41.619" v="9" actId="20577"/>
          <ac:spMkLst>
            <pc:docMk/>
            <pc:sldMk cId="1045633375" sldId="393"/>
            <ac:spMk id="2" creationId="{F2762690-C15C-4839-B40F-0AF3A4D89457}"/>
          </ac:spMkLst>
        </pc:spChg>
        <pc:spChg chg="mod">
          <ac:chgData name="Alfred Asterjadhi" userId="39de57b9-85c0-4fd1-aaac-8ca2b6560ad0" providerId="ADAL" clId="{8C32956B-7D9B-4F14-B129-AA061317A39C}" dt="2023-01-14T23:41:16.232" v="234" actId="313"/>
          <ac:spMkLst>
            <pc:docMk/>
            <pc:sldMk cId="1045633375" sldId="393"/>
            <ac:spMk id="3" creationId="{D20906E0-F900-4991-83B1-675F5B67FA2D}"/>
          </ac:spMkLst>
        </pc:spChg>
        <pc:graphicFrameChg chg="mod modGraphic">
          <ac:chgData name="Alfred Asterjadhi" userId="39de57b9-85c0-4fd1-aaac-8ca2b6560ad0" providerId="ADAL" clId="{8C32956B-7D9B-4F14-B129-AA061317A39C}" dt="2023-01-18T04:40:42.817" v="3632" actId="207"/>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8C32956B-7D9B-4F14-B129-AA061317A39C}" dt="2023-01-18T04:40:03.316" v="3623" actId="20577"/>
        <pc:sldMkLst>
          <pc:docMk/>
          <pc:sldMk cId="2032639195" sldId="394"/>
        </pc:sldMkLst>
        <pc:spChg chg="mod">
          <ac:chgData name="Alfred Asterjadhi" userId="39de57b9-85c0-4fd1-aaac-8ca2b6560ad0" providerId="ADAL" clId="{8C32956B-7D9B-4F14-B129-AA061317A39C}" dt="2023-01-14T23:41:16.584" v="235" actId="313"/>
          <ac:spMkLst>
            <pc:docMk/>
            <pc:sldMk cId="2032639195" sldId="394"/>
            <ac:spMk id="3" creationId="{D20906E0-F900-4991-83B1-675F5B67FA2D}"/>
          </ac:spMkLst>
        </pc:spChg>
        <pc:graphicFrameChg chg="mod modGraphic">
          <ac:chgData name="Alfred Asterjadhi" userId="39de57b9-85c0-4fd1-aaac-8ca2b6560ad0" providerId="ADAL" clId="{8C32956B-7D9B-4F14-B129-AA061317A39C}" dt="2023-01-18T04:40:03.316" v="3623" actId="20577"/>
          <ac:graphicFrameMkLst>
            <pc:docMk/>
            <pc:sldMk cId="2032639195" sldId="394"/>
            <ac:graphicFrameMk id="6" creationId="{5094FBC8-BB74-47F3-965D-16BC678F4D1D}"/>
          </ac:graphicFrameMkLst>
        </pc:graphicFrameChg>
      </pc:sldChg>
      <pc:sldChg chg="modSp add mod">
        <pc:chgData name="Alfred Asterjadhi" userId="39de57b9-85c0-4fd1-aaac-8ca2b6560ad0" providerId="ADAL" clId="{8C32956B-7D9B-4F14-B129-AA061317A39C}" dt="2023-01-18T04:43:03.474" v="3657" actId="207"/>
        <pc:sldMkLst>
          <pc:docMk/>
          <pc:sldMk cId="2418179139" sldId="395"/>
        </pc:sldMkLst>
        <pc:spChg chg="mod">
          <ac:chgData name="Alfred Asterjadhi" userId="39de57b9-85c0-4fd1-aaac-8ca2b6560ad0" providerId="ADAL" clId="{8C32956B-7D9B-4F14-B129-AA061317A39C}" dt="2023-01-16T17:09:53.314" v="1322" actId="6549"/>
          <ac:spMkLst>
            <pc:docMk/>
            <pc:sldMk cId="2418179139" sldId="395"/>
            <ac:spMk id="2" creationId="{F2762690-C15C-4839-B40F-0AF3A4D89457}"/>
          </ac:spMkLst>
        </pc:spChg>
        <pc:graphicFrameChg chg="mod modGraphic">
          <ac:chgData name="Alfred Asterjadhi" userId="39de57b9-85c0-4fd1-aaac-8ca2b6560ad0" providerId="ADAL" clId="{8C32956B-7D9B-4F14-B129-AA061317A39C}" dt="2023-01-18T04:43:03.474" v="3657" actId="207"/>
          <ac:graphicFrameMkLst>
            <pc:docMk/>
            <pc:sldMk cId="2418179139" sldId="395"/>
            <ac:graphicFrameMk id="6" creationId="{5094FBC8-BB74-47F3-965D-16BC678F4D1D}"/>
          </ac:graphicFrameMkLst>
        </pc:graphicFrameChg>
      </pc:sldChg>
      <pc:sldChg chg="add del ord">
        <pc:chgData name="Alfred Asterjadhi" userId="39de57b9-85c0-4fd1-aaac-8ca2b6560ad0" providerId="ADAL" clId="{8C32956B-7D9B-4F14-B129-AA061317A39C}" dt="2023-01-17T18:08:38.303" v="2994" actId="47"/>
        <pc:sldMkLst>
          <pc:docMk/>
          <pc:sldMk cId="137059277" sldId="396"/>
        </pc:sldMkLst>
      </pc:sldChg>
      <pc:sldMasterChg chg="modSp mod">
        <pc:chgData name="Alfred Asterjadhi" userId="39de57b9-85c0-4fd1-aaac-8ca2b6560ad0" providerId="ADAL" clId="{8C32956B-7D9B-4F14-B129-AA061317A39C}" dt="2023-01-18T16:07:10.833" v="4434" actId="6549"/>
        <pc:sldMasterMkLst>
          <pc:docMk/>
          <pc:sldMasterMk cId="0" sldId="2147483656"/>
        </pc:sldMasterMkLst>
        <pc:spChg chg="mod">
          <ac:chgData name="Alfred Asterjadhi" userId="39de57b9-85c0-4fd1-aaac-8ca2b6560ad0" providerId="ADAL" clId="{8C32956B-7D9B-4F14-B129-AA061317A39C}" dt="2023-01-18T16:07:10.833" v="4434" actId="6549"/>
          <ac:spMkLst>
            <pc:docMk/>
            <pc:sldMasterMk cId="0" sldId="2147483656"/>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56"/>
        </pc:sldMasterMkLst>
        <pc:spChg chg="mod">
          <ac:chgData name="Alfred Asterjadhi" userId="39de57b9-85c0-4fd1-aaac-8ca2b6560ad0" providerId="ADAL" clId="{FFD2CA1A-D627-48AF-904E-0B34A676288B}" dt="2021-03-08T21:40:23.836" v="1" actId="20577"/>
          <ac:spMkLst>
            <pc:docMk/>
            <pc:sldMasterMk cId="0" sldId="2147483656"/>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6T15:36:25.021" v="4849" actId="6549"/>
      <pc:docMkLst>
        <pc:docMk/>
      </pc:docMkLst>
      <pc:sldChg chg="modSp mod">
        <pc:chgData name="Alfred Asterjadhi" userId="39de57b9-85c0-4fd1-aaac-8ca2b6560ad0" providerId="ADAL" clId="{E22CD4EF-417E-4B6E-9D38-F386018525A9}" dt="2022-05-15T16:49:02.496" v="4756" actId="20577"/>
        <pc:sldMkLst>
          <pc:docMk/>
          <pc:sldMk cId="0" sldId="256"/>
        </pc:sldMkLst>
        <pc:spChg chg="mod">
          <ac:chgData name="Alfred Asterjadhi" userId="39de57b9-85c0-4fd1-aaac-8ca2b6560ad0" providerId="ADAL" clId="{E22CD4EF-417E-4B6E-9D38-F386018525A9}" dt="2022-05-15T16:49:02.496" v="4756" actId="20577"/>
          <ac:spMkLst>
            <pc:docMk/>
            <pc:sldMk cId="0" sldId="256"/>
            <ac:spMk id="3074" creationId="{00000000-0000-0000-0000-000000000000}"/>
          </ac:spMkLst>
        </pc:spChg>
      </pc:sldChg>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1T15:18:52.821" v="2004" actId="20577"/>
        <pc:sldMkLst>
          <pc:docMk/>
          <pc:sldMk cId="3857707522" sldId="336"/>
        </pc:sldMkLst>
        <pc:spChg chg="mod">
          <ac:chgData name="Alfred Asterjadhi" userId="39de57b9-85c0-4fd1-aaac-8ca2b6560ad0" providerId="ADAL" clId="{E22CD4EF-417E-4B6E-9D38-F386018525A9}" dt="2022-05-11T13:08:45.262" v="1954"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1T15:18:52.821" v="2004"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2T14:59:35.303" v="3190" actId="20577"/>
        <pc:sldMkLst>
          <pc:docMk/>
          <pc:sldMk cId="1452931425" sldId="338"/>
        </pc:sldMkLst>
        <pc:spChg chg="mod">
          <ac:chgData name="Alfred Asterjadhi" userId="39de57b9-85c0-4fd1-aaac-8ca2b6560ad0" providerId="ADAL" clId="{E22CD4EF-417E-4B6E-9D38-F386018525A9}" dt="2022-05-12T13:23:23.245" v="3183" actId="13926"/>
          <ac:spMkLst>
            <pc:docMk/>
            <pc:sldMk cId="1452931425" sldId="338"/>
            <ac:spMk id="2" creationId="{F98B6CBA-CA1B-43DA-854E-008ACE1890FB}"/>
          </ac:spMkLst>
        </pc:spChg>
        <pc:spChg chg="mod">
          <ac:chgData name="Alfred Asterjadhi" userId="39de57b9-85c0-4fd1-aaac-8ca2b6560ad0" providerId="ADAL" clId="{E22CD4EF-417E-4B6E-9D38-F386018525A9}" dt="2022-05-12T14:59:35.303" v="3190" actId="20577"/>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16T15:11:08.353" v="4847" actId="13926"/>
        <pc:sldMkLst>
          <pc:docMk/>
          <pc:sldMk cId="10406335" sldId="341"/>
        </pc:sldMkLst>
        <pc:spChg chg="mod">
          <ac:chgData name="Alfred Asterjadhi" userId="39de57b9-85c0-4fd1-aaac-8ca2b6560ad0" providerId="ADAL" clId="{E22CD4EF-417E-4B6E-9D38-F386018525A9}" dt="2022-05-16T15:11:08.353" v="4847" actId="13926"/>
          <ac:spMkLst>
            <pc:docMk/>
            <pc:sldMk cId="10406335" sldId="341"/>
            <ac:spMk id="2" creationId="{322E3CF1-F468-43B7-8674-214F8AB8A73A}"/>
          </ac:spMkLst>
        </pc:spChg>
        <pc:spChg chg="mod">
          <ac:chgData name="Alfred Asterjadhi" userId="39de57b9-85c0-4fd1-aaac-8ca2b6560ad0" providerId="ADAL" clId="{E22CD4EF-417E-4B6E-9D38-F386018525A9}" dt="2022-05-16T15:10:32.888" v="4846" actId="20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2T01:02:37.903" v="2920" actId="207"/>
        <pc:sldMkLst>
          <pc:docMk/>
          <pc:sldMk cId="3688839590" sldId="343"/>
        </pc:sldMkLst>
        <pc:spChg chg="mod">
          <ac:chgData name="Alfred Asterjadhi" userId="39de57b9-85c0-4fd1-aaac-8ca2b6560ad0" providerId="ADAL" clId="{E22CD4EF-417E-4B6E-9D38-F386018525A9}" dt="2022-05-12T00:35:49.599" v="2890"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2T01:02:37.903" v="2920" actId="20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13T01:00:19.245" v="3729" actId="20577"/>
        <pc:sldMkLst>
          <pc:docMk/>
          <pc:sldMk cId="3061888515" sldId="345"/>
        </pc:sldMkLst>
        <pc:spChg chg="mod">
          <ac:chgData name="Alfred Asterjadhi" userId="39de57b9-85c0-4fd1-aaac-8ca2b6560ad0" providerId="ADAL" clId="{E22CD4EF-417E-4B6E-9D38-F386018525A9}" dt="2022-05-12T23:11:42.895" v="3365" actId="13926"/>
          <ac:spMkLst>
            <pc:docMk/>
            <pc:sldMk cId="3061888515" sldId="345"/>
            <ac:spMk id="2" creationId="{4B5F0D0E-8BB7-48AB-9160-728B8B3399A2}"/>
          </ac:spMkLst>
        </pc:spChg>
        <pc:spChg chg="mod">
          <ac:chgData name="Alfred Asterjadhi" userId="39de57b9-85c0-4fd1-aaac-8ca2b6560ad0" providerId="ADAL" clId="{E22CD4EF-417E-4B6E-9D38-F386018525A9}" dt="2022-05-13T01:00:19.245" v="3729" actId="20577"/>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6T15:36:25.021" v="4849" actId="6549"/>
        <pc:sldMasterMkLst>
          <pc:docMk/>
          <pc:sldMasterMk cId="0" sldId="2147483656"/>
        </pc:sldMasterMkLst>
        <pc:spChg chg="mod">
          <ac:chgData name="Alfred Asterjadhi" userId="39de57b9-85c0-4fd1-aaac-8ca2b6560ad0" providerId="ADAL" clId="{E22CD4EF-417E-4B6E-9D38-F386018525A9}" dt="2022-05-16T15:36:25.021" v="4849" actId="6549"/>
          <ac:spMkLst>
            <pc:docMk/>
            <pc:sldMasterMk cId="0" sldId="2147483656"/>
            <ac:spMk id="10" creationId="{00000000-0000-0000-0000-000000000000}"/>
          </ac:spMkLst>
        </pc:spChg>
      </pc:sldMasterChg>
    </pc:docChg>
  </pc:docChgLst>
  <pc:docChgLst>
    <pc:chgData name="Alfred Asterjadhi" userId="39de57b9-85c0-4fd1-aaac-8ca2b6560ad0" providerId="ADAL" clId="{1533D6B7-167F-4E21-BF52-233BF12DC618}"/>
    <pc:docChg chg="undo custSel addSld delSld modSld modMainMaster">
      <pc:chgData name="Alfred Asterjadhi" userId="39de57b9-85c0-4fd1-aaac-8ca2b6560ad0" providerId="ADAL" clId="{1533D6B7-167F-4E21-BF52-233BF12DC618}" dt="2023-06-05T17:00:46.396" v="668"/>
      <pc:docMkLst>
        <pc:docMk/>
      </pc:docMkLst>
      <pc:sldChg chg="addSp delSp modSp mod">
        <pc:chgData name="Alfred Asterjadhi" userId="39de57b9-85c0-4fd1-aaac-8ca2b6560ad0" providerId="ADAL" clId="{1533D6B7-167F-4E21-BF52-233BF12DC618}" dt="2023-06-05T14:20:49.261" v="48" actId="20577"/>
        <pc:sldMkLst>
          <pc:docMk/>
          <pc:sldMk cId="0" sldId="256"/>
        </pc:sldMkLst>
        <pc:spChg chg="add del">
          <ac:chgData name="Alfred Asterjadhi" userId="39de57b9-85c0-4fd1-aaac-8ca2b6560ad0" providerId="ADAL" clId="{1533D6B7-167F-4E21-BF52-233BF12DC618}" dt="2023-06-05T14:13:57.366" v="17" actId="22"/>
          <ac:spMkLst>
            <pc:docMk/>
            <pc:sldMk cId="0" sldId="256"/>
            <ac:spMk id="3" creationId="{E29B4417-8905-B9CD-D762-4F0AD53375DC}"/>
          </ac:spMkLst>
        </pc:spChg>
        <pc:spChg chg="add del mod">
          <ac:chgData name="Alfred Asterjadhi" userId="39de57b9-85c0-4fd1-aaac-8ca2b6560ad0" providerId="ADAL" clId="{1533D6B7-167F-4E21-BF52-233BF12DC618}" dt="2023-06-05T14:13:59.495" v="19"/>
          <ac:spMkLst>
            <pc:docMk/>
            <pc:sldMk cId="0" sldId="256"/>
            <ac:spMk id="6" creationId="{00000000-0000-0000-0000-000000000000}"/>
          </ac:spMkLst>
        </pc:spChg>
        <pc:spChg chg="mod">
          <ac:chgData name="Alfred Asterjadhi" userId="39de57b9-85c0-4fd1-aaac-8ca2b6560ad0" providerId="ADAL" clId="{1533D6B7-167F-4E21-BF52-233BF12DC618}" dt="2023-06-05T14:13:27.545" v="3" actId="20577"/>
          <ac:spMkLst>
            <pc:docMk/>
            <pc:sldMk cId="0" sldId="256"/>
            <ac:spMk id="3073" creationId="{00000000-0000-0000-0000-000000000000}"/>
          </ac:spMkLst>
        </pc:spChg>
        <pc:spChg chg="mod">
          <ac:chgData name="Alfred Asterjadhi" userId="39de57b9-85c0-4fd1-aaac-8ca2b6560ad0" providerId="ADAL" clId="{1533D6B7-167F-4E21-BF52-233BF12DC618}" dt="2023-06-05T14:20:49.261" v="48" actId="20577"/>
          <ac:spMkLst>
            <pc:docMk/>
            <pc:sldMk cId="0" sldId="256"/>
            <ac:spMk id="3074" creationId="{00000000-0000-0000-0000-000000000000}"/>
          </ac:spMkLst>
        </pc:spChg>
      </pc:sldChg>
      <pc:sldChg chg="modSp mod">
        <pc:chgData name="Alfred Asterjadhi" userId="39de57b9-85c0-4fd1-aaac-8ca2b6560ad0" providerId="ADAL" clId="{1533D6B7-167F-4E21-BF52-233BF12DC618}" dt="2023-06-05T14:21:22.825" v="84" actId="20577"/>
        <pc:sldMkLst>
          <pc:docMk/>
          <pc:sldMk cId="0" sldId="257"/>
        </pc:sldMkLst>
        <pc:spChg chg="mod">
          <ac:chgData name="Alfred Asterjadhi" userId="39de57b9-85c0-4fd1-aaac-8ca2b6560ad0" providerId="ADAL" clId="{1533D6B7-167F-4E21-BF52-233BF12DC618}" dt="2023-06-05T14:14:01.697" v="20"/>
          <ac:spMkLst>
            <pc:docMk/>
            <pc:sldMk cId="0" sldId="257"/>
            <ac:spMk id="7" creationId="{4565958B-DD30-4EE7-AF20-DC550898176B}"/>
          </ac:spMkLst>
        </pc:spChg>
        <pc:spChg chg="mod">
          <ac:chgData name="Alfred Asterjadhi" userId="39de57b9-85c0-4fd1-aaac-8ca2b6560ad0" providerId="ADAL" clId="{1533D6B7-167F-4E21-BF52-233BF12DC618}" dt="2023-06-05T14:21:22.825" v="84" actId="20577"/>
          <ac:spMkLst>
            <pc:docMk/>
            <pc:sldMk cId="0" sldId="257"/>
            <ac:spMk id="4098" creationId="{00000000-0000-0000-0000-000000000000}"/>
          </ac:spMkLst>
        </pc:spChg>
      </pc:sldChg>
      <pc:sldChg chg="modSp mod">
        <pc:chgData name="Alfred Asterjadhi" userId="39de57b9-85c0-4fd1-aaac-8ca2b6560ad0" providerId="ADAL" clId="{1533D6B7-167F-4E21-BF52-233BF12DC618}" dt="2023-06-05T14:14:05.229" v="22"/>
        <pc:sldMkLst>
          <pc:docMk/>
          <pc:sldMk cId="3254182675" sldId="258"/>
        </pc:sldMkLst>
        <pc:spChg chg="mod">
          <ac:chgData name="Alfred Asterjadhi" userId="39de57b9-85c0-4fd1-aaac-8ca2b6560ad0" providerId="ADAL" clId="{1533D6B7-167F-4E21-BF52-233BF12DC618}" dt="2023-06-05T14:14:05.229" v="22"/>
          <ac:spMkLst>
            <pc:docMk/>
            <pc:sldMk cId="3254182675" sldId="258"/>
            <ac:spMk id="7" creationId="{4F62ADF5-BC8B-4EF4-B4E8-C355611EECFF}"/>
          </ac:spMkLst>
        </pc:spChg>
      </pc:sldChg>
      <pc:sldChg chg="modSp mod">
        <pc:chgData name="Alfred Asterjadhi" userId="39de57b9-85c0-4fd1-aaac-8ca2b6560ad0" providerId="ADAL" clId="{1533D6B7-167F-4E21-BF52-233BF12DC618}" dt="2023-06-05T14:14:09.131" v="24"/>
        <pc:sldMkLst>
          <pc:docMk/>
          <pc:sldMk cId="3136880362" sldId="260"/>
        </pc:sldMkLst>
        <pc:spChg chg="mod">
          <ac:chgData name="Alfred Asterjadhi" userId="39de57b9-85c0-4fd1-aaac-8ca2b6560ad0" providerId="ADAL" clId="{1533D6B7-167F-4E21-BF52-233BF12DC618}" dt="2023-06-05T14:14:09.131" v="24"/>
          <ac:spMkLst>
            <pc:docMk/>
            <pc:sldMk cId="3136880362" sldId="260"/>
            <ac:spMk id="7" creationId="{733EE7F5-4D25-4915-8021-FD9EE23E2C32}"/>
          </ac:spMkLst>
        </pc:spChg>
      </pc:sldChg>
      <pc:sldChg chg="modSp mod">
        <pc:chgData name="Alfred Asterjadhi" userId="39de57b9-85c0-4fd1-aaac-8ca2b6560ad0" providerId="ADAL" clId="{1533D6B7-167F-4E21-BF52-233BF12DC618}" dt="2023-06-05T14:14:12.496" v="26"/>
        <pc:sldMkLst>
          <pc:docMk/>
          <pc:sldMk cId="1676196551" sldId="261"/>
        </pc:sldMkLst>
        <pc:spChg chg="mod">
          <ac:chgData name="Alfred Asterjadhi" userId="39de57b9-85c0-4fd1-aaac-8ca2b6560ad0" providerId="ADAL" clId="{1533D6B7-167F-4E21-BF52-233BF12DC618}" dt="2023-06-05T14:14:12.496" v="26"/>
          <ac:spMkLst>
            <pc:docMk/>
            <pc:sldMk cId="1676196551" sldId="261"/>
            <ac:spMk id="7" creationId="{0A0F1EBF-63A8-4C75-8DB7-0D8CD44D0896}"/>
          </ac:spMkLst>
        </pc:spChg>
      </pc:sldChg>
      <pc:sldChg chg="modSp mod">
        <pc:chgData name="Alfred Asterjadhi" userId="39de57b9-85c0-4fd1-aaac-8ca2b6560ad0" providerId="ADAL" clId="{1533D6B7-167F-4E21-BF52-233BF12DC618}" dt="2023-06-05T14:14:14.152" v="27"/>
        <pc:sldMkLst>
          <pc:docMk/>
          <pc:sldMk cId="2927177891" sldId="263"/>
        </pc:sldMkLst>
        <pc:spChg chg="mod">
          <ac:chgData name="Alfred Asterjadhi" userId="39de57b9-85c0-4fd1-aaac-8ca2b6560ad0" providerId="ADAL" clId="{1533D6B7-167F-4E21-BF52-233BF12DC618}" dt="2023-06-05T14:14:14.152" v="27"/>
          <ac:spMkLst>
            <pc:docMk/>
            <pc:sldMk cId="2927177891" sldId="263"/>
            <ac:spMk id="9" creationId="{4BB4CFD1-21C6-467E-AB6E-3577A473F86D}"/>
          </ac:spMkLst>
        </pc:spChg>
      </pc:sldChg>
      <pc:sldChg chg="modSp mod">
        <pc:chgData name="Alfred Asterjadhi" userId="39de57b9-85c0-4fd1-aaac-8ca2b6560ad0" providerId="ADAL" clId="{1533D6B7-167F-4E21-BF52-233BF12DC618}" dt="2023-06-05T14:14:15.941" v="28"/>
        <pc:sldMkLst>
          <pc:docMk/>
          <pc:sldMk cId="4277600907" sldId="264"/>
        </pc:sldMkLst>
        <pc:spChg chg="mod">
          <ac:chgData name="Alfred Asterjadhi" userId="39de57b9-85c0-4fd1-aaac-8ca2b6560ad0" providerId="ADAL" clId="{1533D6B7-167F-4E21-BF52-233BF12DC618}" dt="2023-06-05T14:14:15.941" v="28"/>
          <ac:spMkLst>
            <pc:docMk/>
            <pc:sldMk cId="4277600907" sldId="264"/>
            <ac:spMk id="8" creationId="{B2C4C695-AFB3-4956-B721-DB0805BA0685}"/>
          </ac:spMkLst>
        </pc:spChg>
      </pc:sldChg>
      <pc:sldChg chg="modSp mod">
        <pc:chgData name="Alfred Asterjadhi" userId="39de57b9-85c0-4fd1-aaac-8ca2b6560ad0" providerId="ADAL" clId="{1533D6B7-167F-4E21-BF52-233BF12DC618}" dt="2023-06-05T14:14:17.311" v="29"/>
        <pc:sldMkLst>
          <pc:docMk/>
          <pc:sldMk cId="2436815634" sldId="265"/>
        </pc:sldMkLst>
        <pc:spChg chg="mod">
          <ac:chgData name="Alfred Asterjadhi" userId="39de57b9-85c0-4fd1-aaac-8ca2b6560ad0" providerId="ADAL" clId="{1533D6B7-167F-4E21-BF52-233BF12DC618}" dt="2023-06-05T14:14:17.311" v="29"/>
          <ac:spMkLst>
            <pc:docMk/>
            <pc:sldMk cId="2436815634" sldId="265"/>
            <ac:spMk id="9" creationId="{535943CE-0A57-43F4-9844-46B4091CBC16}"/>
          </ac:spMkLst>
        </pc:spChg>
      </pc:sldChg>
      <pc:sldChg chg="modSp mod">
        <pc:chgData name="Alfred Asterjadhi" userId="39de57b9-85c0-4fd1-aaac-8ca2b6560ad0" providerId="ADAL" clId="{1533D6B7-167F-4E21-BF52-233BF12DC618}" dt="2023-06-05T14:14:18.565" v="30"/>
        <pc:sldMkLst>
          <pc:docMk/>
          <pc:sldMk cId="2400177835" sldId="266"/>
        </pc:sldMkLst>
        <pc:spChg chg="mod">
          <ac:chgData name="Alfred Asterjadhi" userId="39de57b9-85c0-4fd1-aaac-8ca2b6560ad0" providerId="ADAL" clId="{1533D6B7-167F-4E21-BF52-233BF12DC618}" dt="2023-06-05T14:14:18.565" v="30"/>
          <ac:spMkLst>
            <pc:docMk/>
            <pc:sldMk cId="2400177835" sldId="266"/>
            <ac:spMk id="8" creationId="{C5505616-1CE2-43B4-878B-31634EEB6CA7}"/>
          </ac:spMkLst>
        </pc:spChg>
      </pc:sldChg>
      <pc:sldChg chg="modSp mod">
        <pc:chgData name="Alfred Asterjadhi" userId="39de57b9-85c0-4fd1-aaac-8ca2b6560ad0" providerId="ADAL" clId="{1533D6B7-167F-4E21-BF52-233BF12DC618}" dt="2023-06-05T14:31:32.039" v="172" actId="20577"/>
        <pc:sldMkLst>
          <pc:docMk/>
          <pc:sldMk cId="132832093" sldId="267"/>
        </pc:sldMkLst>
        <pc:spChg chg="mod">
          <ac:chgData name="Alfred Asterjadhi" userId="39de57b9-85c0-4fd1-aaac-8ca2b6560ad0" providerId="ADAL" clId="{1533D6B7-167F-4E21-BF52-233BF12DC618}" dt="2023-06-05T14:31:32.039" v="172" actId="20577"/>
          <ac:spMkLst>
            <pc:docMk/>
            <pc:sldMk cId="132832093" sldId="267"/>
            <ac:spMk id="3" creationId="{00000000-0000-0000-0000-000000000000}"/>
          </ac:spMkLst>
        </pc:spChg>
        <pc:spChg chg="mod">
          <ac:chgData name="Alfred Asterjadhi" userId="39de57b9-85c0-4fd1-aaac-8ca2b6560ad0" providerId="ADAL" clId="{1533D6B7-167F-4E21-BF52-233BF12DC618}" dt="2023-06-05T14:14:26.267" v="35"/>
          <ac:spMkLst>
            <pc:docMk/>
            <pc:sldMk cId="132832093" sldId="267"/>
            <ac:spMk id="7" creationId="{C00CAC69-BF6D-4936-9CE0-D96F88ACD748}"/>
          </ac:spMkLst>
        </pc:spChg>
      </pc:sldChg>
      <pc:sldChg chg="modSp mod">
        <pc:chgData name="Alfred Asterjadhi" userId="39de57b9-85c0-4fd1-aaac-8ca2b6560ad0" providerId="ADAL" clId="{1533D6B7-167F-4E21-BF52-233BF12DC618}" dt="2023-06-05T16:41:47.595" v="218" actId="20577"/>
        <pc:sldMkLst>
          <pc:docMk/>
          <pc:sldMk cId="3976818858" sldId="269"/>
        </pc:sldMkLst>
        <pc:spChg chg="mod">
          <ac:chgData name="Alfred Asterjadhi" userId="39de57b9-85c0-4fd1-aaac-8ca2b6560ad0" providerId="ADAL" clId="{1533D6B7-167F-4E21-BF52-233BF12DC618}" dt="2023-06-05T14:14:29.925" v="37"/>
          <ac:spMkLst>
            <pc:docMk/>
            <pc:sldMk cId="3976818858" sldId="269"/>
            <ac:spMk id="6" creationId="{00000000-0000-0000-0000-000000000000}"/>
          </ac:spMkLst>
        </pc:spChg>
        <pc:graphicFrameChg chg="mod modGraphic">
          <ac:chgData name="Alfred Asterjadhi" userId="39de57b9-85c0-4fd1-aaac-8ca2b6560ad0" providerId="ADAL" clId="{1533D6B7-167F-4E21-BF52-233BF12DC618}" dt="2023-06-05T16:41:47.595" v="218"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1533D6B7-167F-4E21-BF52-233BF12DC618}" dt="2023-06-05T14:14:20.268" v="31"/>
        <pc:sldMkLst>
          <pc:docMk/>
          <pc:sldMk cId="3387863760" sldId="270"/>
        </pc:sldMkLst>
        <pc:spChg chg="mod">
          <ac:chgData name="Alfred Asterjadhi" userId="39de57b9-85c0-4fd1-aaac-8ca2b6560ad0" providerId="ADAL" clId="{1533D6B7-167F-4E21-BF52-233BF12DC618}" dt="2023-06-05T14:14:20.268" v="31"/>
          <ac:spMkLst>
            <pc:docMk/>
            <pc:sldMk cId="3387863760" sldId="270"/>
            <ac:spMk id="8" creationId="{B1C9D975-9B89-429E-A2AD-175C2CE0D83A}"/>
          </ac:spMkLst>
        </pc:spChg>
      </pc:sldChg>
      <pc:sldChg chg="modSp mod">
        <pc:chgData name="Alfred Asterjadhi" userId="39de57b9-85c0-4fd1-aaac-8ca2b6560ad0" providerId="ADAL" clId="{1533D6B7-167F-4E21-BF52-233BF12DC618}" dt="2023-06-05T16:41:01.804" v="202"/>
        <pc:sldMkLst>
          <pc:docMk/>
          <pc:sldMk cId="2243228416" sldId="299"/>
        </pc:sldMkLst>
        <pc:spChg chg="mod">
          <ac:chgData name="Alfred Asterjadhi" userId="39de57b9-85c0-4fd1-aaac-8ca2b6560ad0" providerId="ADAL" clId="{1533D6B7-167F-4E21-BF52-233BF12DC618}" dt="2023-06-05T14:39:38.902" v="200"/>
          <ac:spMkLst>
            <pc:docMk/>
            <pc:sldMk cId="2243228416" sldId="299"/>
            <ac:spMk id="3" creationId="{3857177C-4F12-41D1-AB93-6925069E5DB9}"/>
          </ac:spMkLst>
        </pc:spChg>
        <pc:spChg chg="mod">
          <ac:chgData name="Alfred Asterjadhi" userId="39de57b9-85c0-4fd1-aaac-8ca2b6560ad0" providerId="ADAL" clId="{1533D6B7-167F-4E21-BF52-233BF12DC618}" dt="2023-06-05T14:14:28.297" v="36"/>
          <ac:spMkLst>
            <pc:docMk/>
            <pc:sldMk cId="2243228416" sldId="299"/>
            <ac:spMk id="8" creationId="{ADA0A8BA-AA59-4AB6-9BD0-89E3B2E275F5}"/>
          </ac:spMkLst>
        </pc:spChg>
        <pc:spChg chg="mod">
          <ac:chgData name="Alfred Asterjadhi" userId="39de57b9-85c0-4fd1-aaac-8ca2b6560ad0" providerId="ADAL" clId="{1533D6B7-167F-4E21-BF52-233BF12DC618}" dt="2023-06-05T16:41:01.804" v="202"/>
          <ac:spMkLst>
            <pc:docMk/>
            <pc:sldMk cId="2243228416" sldId="299"/>
            <ac:spMk id="17" creationId="{442A1050-6527-4B2E-A943-E125D6B48B52}"/>
          </ac:spMkLst>
        </pc:spChg>
      </pc:sldChg>
      <pc:sldChg chg="modSp mod">
        <pc:chgData name="Alfred Asterjadhi" userId="39de57b9-85c0-4fd1-aaac-8ca2b6560ad0" providerId="ADAL" clId="{1533D6B7-167F-4E21-BF52-233BF12DC618}" dt="2023-06-05T17:00:04.089" v="664"/>
        <pc:sldMkLst>
          <pc:docMk/>
          <pc:sldMk cId="1677969607" sldId="323"/>
        </pc:sldMkLst>
        <pc:spChg chg="mod">
          <ac:chgData name="Alfred Asterjadhi" userId="39de57b9-85c0-4fd1-aaac-8ca2b6560ad0" providerId="ADAL" clId="{1533D6B7-167F-4E21-BF52-233BF12DC618}" dt="2023-06-05T17:00:04.089" v="664"/>
          <ac:spMkLst>
            <pc:docMk/>
            <pc:sldMk cId="1677969607" sldId="323"/>
            <ac:spMk id="7" creationId="{247ADCDE-7164-400D-8B27-4BAED4FE7810}"/>
          </ac:spMkLst>
        </pc:spChg>
      </pc:sldChg>
      <pc:sldChg chg="modSp mod">
        <pc:chgData name="Alfred Asterjadhi" userId="39de57b9-85c0-4fd1-aaac-8ca2b6560ad0" providerId="ADAL" clId="{1533D6B7-167F-4E21-BF52-233BF12DC618}" dt="2023-06-05T14:22:44.757" v="114" actId="20577"/>
        <pc:sldMkLst>
          <pc:docMk/>
          <pc:sldMk cId="1908471061" sldId="328"/>
        </pc:sldMkLst>
        <pc:spChg chg="mod">
          <ac:chgData name="Alfred Asterjadhi" userId="39de57b9-85c0-4fd1-aaac-8ca2b6560ad0" providerId="ADAL" clId="{1533D6B7-167F-4E21-BF52-233BF12DC618}" dt="2023-06-05T14:22:44.757" v="114" actId="20577"/>
          <ac:spMkLst>
            <pc:docMk/>
            <pc:sldMk cId="1908471061" sldId="328"/>
            <ac:spMk id="3" creationId="{3EF9BE80-D462-4B64-8448-3B553445EDCF}"/>
          </ac:spMkLst>
        </pc:spChg>
        <pc:spChg chg="mod">
          <ac:chgData name="Alfred Asterjadhi" userId="39de57b9-85c0-4fd1-aaac-8ca2b6560ad0" providerId="ADAL" clId="{1533D6B7-167F-4E21-BF52-233BF12DC618}" dt="2023-06-05T14:14:10.866" v="25"/>
          <ac:spMkLst>
            <pc:docMk/>
            <pc:sldMk cId="1908471061" sldId="328"/>
            <ac:spMk id="6" creationId="{FCA6EDD1-4720-45B9-8B18-08C7AF47C492}"/>
          </ac:spMkLst>
        </pc:spChg>
      </pc:sldChg>
      <pc:sldChg chg="modSp mod">
        <pc:chgData name="Alfred Asterjadhi" userId="39de57b9-85c0-4fd1-aaac-8ca2b6560ad0" providerId="ADAL" clId="{1533D6B7-167F-4E21-BF52-233BF12DC618}" dt="2023-06-05T14:14:21.797" v="32"/>
        <pc:sldMkLst>
          <pc:docMk/>
          <pc:sldMk cId="15571502" sldId="330"/>
        </pc:sldMkLst>
        <pc:spChg chg="mod">
          <ac:chgData name="Alfred Asterjadhi" userId="39de57b9-85c0-4fd1-aaac-8ca2b6560ad0" providerId="ADAL" clId="{1533D6B7-167F-4E21-BF52-233BF12DC618}" dt="2023-06-05T14:14:21.797" v="32"/>
          <ac:spMkLst>
            <pc:docMk/>
            <pc:sldMk cId="15571502" sldId="330"/>
            <ac:spMk id="6" creationId="{5C48BDE3-7807-417F-A4F1-5356D38590CA}"/>
          </ac:spMkLst>
        </pc:spChg>
      </pc:sldChg>
      <pc:sldChg chg="modSp mod">
        <pc:chgData name="Alfred Asterjadhi" userId="39de57b9-85c0-4fd1-aaac-8ca2b6560ad0" providerId="ADAL" clId="{1533D6B7-167F-4E21-BF52-233BF12DC618}" dt="2023-06-05T14:14:23.266" v="33"/>
        <pc:sldMkLst>
          <pc:docMk/>
          <pc:sldMk cId="3200711991" sldId="331"/>
        </pc:sldMkLst>
        <pc:spChg chg="mod">
          <ac:chgData name="Alfred Asterjadhi" userId="39de57b9-85c0-4fd1-aaac-8ca2b6560ad0" providerId="ADAL" clId="{1533D6B7-167F-4E21-BF52-233BF12DC618}" dt="2023-06-05T14:14:23.266" v="33"/>
          <ac:spMkLst>
            <pc:docMk/>
            <pc:sldMk cId="3200711991" sldId="331"/>
            <ac:spMk id="6" creationId="{C3BF5992-FFFD-4B64-900D-0590BA3C03CE}"/>
          </ac:spMkLst>
        </pc:spChg>
      </pc:sldChg>
      <pc:sldChg chg="modSp mod">
        <pc:chgData name="Alfred Asterjadhi" userId="39de57b9-85c0-4fd1-aaac-8ca2b6560ad0" providerId="ADAL" clId="{1533D6B7-167F-4E21-BF52-233BF12DC618}" dt="2023-06-05T14:14:24.771" v="34"/>
        <pc:sldMkLst>
          <pc:docMk/>
          <pc:sldMk cId="2409609221" sldId="332"/>
        </pc:sldMkLst>
        <pc:spChg chg="mod">
          <ac:chgData name="Alfred Asterjadhi" userId="39de57b9-85c0-4fd1-aaac-8ca2b6560ad0" providerId="ADAL" clId="{1533D6B7-167F-4E21-BF52-233BF12DC618}" dt="2023-06-05T14:14:24.771" v="34"/>
          <ac:spMkLst>
            <pc:docMk/>
            <pc:sldMk cId="2409609221" sldId="332"/>
            <ac:spMk id="6" creationId="{2B4D6F20-084B-4EE9-AD6D-290838010348}"/>
          </ac:spMkLst>
        </pc:spChg>
      </pc:sldChg>
      <pc:sldChg chg="modSp mod">
        <pc:chgData name="Alfred Asterjadhi" userId="39de57b9-85c0-4fd1-aaac-8ca2b6560ad0" providerId="ADAL" clId="{1533D6B7-167F-4E21-BF52-233BF12DC618}" dt="2023-06-05T14:22:07.608" v="99" actId="20577"/>
        <pc:sldMkLst>
          <pc:docMk/>
          <pc:sldMk cId="3843208451" sldId="333"/>
        </pc:sldMkLst>
        <pc:spChg chg="mod">
          <ac:chgData name="Alfred Asterjadhi" userId="39de57b9-85c0-4fd1-aaac-8ca2b6560ad0" providerId="ADAL" clId="{1533D6B7-167F-4E21-BF52-233BF12DC618}" dt="2023-06-05T14:22:07.608" v="99" actId="20577"/>
          <ac:spMkLst>
            <pc:docMk/>
            <pc:sldMk cId="3843208451" sldId="333"/>
            <ac:spMk id="3" creationId="{918D7AE7-F661-4AD4-9210-88B6E5699ED9}"/>
          </ac:spMkLst>
        </pc:spChg>
        <pc:spChg chg="mod">
          <ac:chgData name="Alfred Asterjadhi" userId="39de57b9-85c0-4fd1-aaac-8ca2b6560ad0" providerId="ADAL" clId="{1533D6B7-167F-4E21-BF52-233BF12DC618}" dt="2023-06-05T14:14:03.273" v="21"/>
          <ac:spMkLst>
            <pc:docMk/>
            <pc:sldMk cId="3843208451" sldId="333"/>
            <ac:spMk id="6" creationId="{A8221584-6364-48AC-B1C3-833137C81726}"/>
          </ac:spMkLst>
        </pc:spChg>
      </pc:sldChg>
      <pc:sldChg chg="modSp mod">
        <pc:chgData name="Alfred Asterjadhi" userId="39de57b9-85c0-4fd1-aaac-8ca2b6560ad0" providerId="ADAL" clId="{1533D6B7-167F-4E21-BF52-233BF12DC618}" dt="2023-06-05T14:14:07.454" v="23"/>
        <pc:sldMkLst>
          <pc:docMk/>
          <pc:sldMk cId="3977221359" sldId="340"/>
        </pc:sldMkLst>
        <pc:spChg chg="mod">
          <ac:chgData name="Alfred Asterjadhi" userId="39de57b9-85c0-4fd1-aaac-8ca2b6560ad0" providerId="ADAL" clId="{1533D6B7-167F-4E21-BF52-233BF12DC618}" dt="2023-06-05T14:14:07.454" v="23"/>
          <ac:spMkLst>
            <pc:docMk/>
            <pc:sldMk cId="3977221359" sldId="340"/>
            <ac:spMk id="6" creationId="{BC264D22-EE96-4B0F-90AA-B4358FF19246}"/>
          </ac:spMkLst>
        </pc:spChg>
      </pc:sldChg>
      <pc:sldChg chg="modSp mod">
        <pc:chgData name="Alfred Asterjadhi" userId="39de57b9-85c0-4fd1-aaac-8ca2b6560ad0" providerId="ADAL" clId="{1533D6B7-167F-4E21-BF52-233BF12DC618}" dt="2023-06-05T16:49:56.415" v="377" actId="20577"/>
        <pc:sldMkLst>
          <pc:docMk/>
          <pc:sldMk cId="1766754893" sldId="346"/>
        </pc:sldMkLst>
        <pc:spChg chg="mod">
          <ac:chgData name="Alfred Asterjadhi" userId="39de57b9-85c0-4fd1-aaac-8ca2b6560ad0" providerId="ADAL" clId="{1533D6B7-167F-4E21-BF52-233BF12DC618}" dt="2023-06-05T16:46:24.695" v="287" actId="13926"/>
          <ac:spMkLst>
            <pc:docMk/>
            <pc:sldMk cId="1766754893" sldId="346"/>
            <ac:spMk id="2" creationId="{4B5F0D0E-8BB7-48AB-9160-728B8B3399A2}"/>
          </ac:spMkLst>
        </pc:spChg>
        <pc:spChg chg="mod">
          <ac:chgData name="Alfred Asterjadhi" userId="39de57b9-85c0-4fd1-aaac-8ca2b6560ad0" providerId="ADAL" clId="{1533D6B7-167F-4E21-BF52-233BF12DC618}" dt="2023-06-05T16:47:22.925" v="333" actId="20577"/>
          <ac:spMkLst>
            <pc:docMk/>
            <pc:sldMk cId="1766754893" sldId="346"/>
            <ac:spMk id="3" creationId="{DFB0BA47-D7B6-4F95-932E-A7AA615BC440}"/>
          </ac:spMkLst>
        </pc:spChg>
        <pc:spChg chg="mod">
          <ac:chgData name="Alfred Asterjadhi" userId="39de57b9-85c0-4fd1-aaac-8ca2b6560ad0" providerId="ADAL" clId="{1533D6B7-167F-4E21-BF52-233BF12DC618}" dt="2023-06-05T16:49:56.415" v="377" actId="20577"/>
          <ac:spMkLst>
            <pc:docMk/>
            <pc:sldMk cId="1766754893" sldId="346"/>
            <ac:spMk id="6" creationId="{974B2026-97FB-40D2-8F22-7E6D319B4EA2}"/>
          </ac:spMkLst>
        </pc:spChg>
      </pc:sldChg>
      <pc:sldChg chg="modSp mod">
        <pc:chgData name="Alfred Asterjadhi" userId="39de57b9-85c0-4fd1-aaac-8ca2b6560ad0" providerId="ADAL" clId="{1533D6B7-167F-4E21-BF52-233BF12DC618}" dt="2023-06-05T16:59:33.664" v="659" actId="20577"/>
        <pc:sldMkLst>
          <pc:docMk/>
          <pc:sldMk cId="3930036297" sldId="356"/>
        </pc:sldMkLst>
        <pc:spChg chg="mod">
          <ac:chgData name="Alfred Asterjadhi" userId="39de57b9-85c0-4fd1-aaac-8ca2b6560ad0" providerId="ADAL" clId="{1533D6B7-167F-4E21-BF52-233BF12DC618}" dt="2023-06-05T16:56:31.543" v="560" actId="13926"/>
          <ac:spMkLst>
            <pc:docMk/>
            <pc:sldMk cId="3930036297" sldId="356"/>
            <ac:spMk id="2" creationId="{4B5F0D0E-8BB7-48AB-9160-728B8B3399A2}"/>
          </ac:spMkLst>
        </pc:spChg>
        <pc:spChg chg="mod">
          <ac:chgData name="Alfred Asterjadhi" userId="39de57b9-85c0-4fd1-aaac-8ca2b6560ad0" providerId="ADAL" clId="{1533D6B7-167F-4E21-BF52-233BF12DC618}" dt="2023-06-05T16:59:33.664" v="659" actId="20577"/>
          <ac:spMkLst>
            <pc:docMk/>
            <pc:sldMk cId="3930036297" sldId="356"/>
            <ac:spMk id="3" creationId="{DFB0BA47-D7B6-4F95-932E-A7AA615BC440}"/>
          </ac:spMkLst>
        </pc:spChg>
        <pc:spChg chg="mod">
          <ac:chgData name="Alfred Asterjadhi" userId="39de57b9-85c0-4fd1-aaac-8ca2b6560ad0" providerId="ADAL" clId="{1533D6B7-167F-4E21-BF52-233BF12DC618}" dt="2023-06-05T16:56:28.782" v="559" actId="20577"/>
          <ac:spMkLst>
            <pc:docMk/>
            <pc:sldMk cId="3930036297" sldId="356"/>
            <ac:spMk id="6" creationId="{974B2026-97FB-40D2-8F22-7E6D319B4EA2}"/>
          </ac:spMkLst>
        </pc:spChg>
      </pc:sldChg>
      <pc:sldChg chg="modSp mod">
        <pc:chgData name="Alfred Asterjadhi" userId="39de57b9-85c0-4fd1-aaac-8ca2b6560ad0" providerId="ADAL" clId="{1533D6B7-167F-4E21-BF52-233BF12DC618}" dt="2023-06-05T16:59:48.530" v="660"/>
        <pc:sldMkLst>
          <pc:docMk/>
          <pc:sldMk cId="3576977642" sldId="362"/>
        </pc:sldMkLst>
        <pc:spChg chg="mod">
          <ac:chgData name="Alfred Asterjadhi" userId="39de57b9-85c0-4fd1-aaac-8ca2b6560ad0" providerId="ADAL" clId="{1533D6B7-167F-4E21-BF52-233BF12DC618}" dt="2023-06-05T16:58:18.217" v="619" actId="20577"/>
          <ac:spMkLst>
            <pc:docMk/>
            <pc:sldMk cId="3576977642" sldId="362"/>
            <ac:spMk id="2" creationId="{0EAF4D72-7EB5-22A3-403A-E095C87E6E26}"/>
          </ac:spMkLst>
        </pc:spChg>
        <pc:spChg chg="mod">
          <ac:chgData name="Alfred Asterjadhi" userId="39de57b9-85c0-4fd1-aaac-8ca2b6560ad0" providerId="ADAL" clId="{1533D6B7-167F-4E21-BF52-233BF12DC618}" dt="2023-06-05T16:59:48.530" v="660"/>
          <ac:spMkLst>
            <pc:docMk/>
            <pc:sldMk cId="3576977642" sldId="362"/>
            <ac:spMk id="6" creationId="{3DD21102-AAEB-13F6-15EC-3CBBC04B5637}"/>
          </ac:spMkLst>
        </pc:spChg>
        <pc:spChg chg="mod">
          <ac:chgData name="Alfred Asterjadhi" userId="39de57b9-85c0-4fd1-aaac-8ca2b6560ad0" providerId="ADAL" clId="{1533D6B7-167F-4E21-BF52-233BF12DC618}" dt="2023-06-05T16:58:20.926" v="622" actId="20577"/>
          <ac:spMkLst>
            <pc:docMk/>
            <pc:sldMk cId="3576977642" sldId="362"/>
            <ac:spMk id="16" creationId="{CA1A1623-65F8-E7F3-860B-98677C489FFA}"/>
          </ac:spMkLst>
        </pc:spChg>
      </pc:sldChg>
      <pc:sldChg chg="addSp delSp modSp mod">
        <pc:chgData name="Alfred Asterjadhi" userId="39de57b9-85c0-4fd1-aaac-8ca2b6560ad0" providerId="ADAL" clId="{1533D6B7-167F-4E21-BF52-233BF12DC618}" dt="2023-06-05T16:44:36.057" v="250"/>
        <pc:sldMkLst>
          <pc:docMk/>
          <pc:sldMk cId="2875004496" sldId="364"/>
        </pc:sldMkLst>
        <pc:spChg chg="mod">
          <ac:chgData name="Alfred Asterjadhi" userId="39de57b9-85c0-4fd1-aaac-8ca2b6560ad0" providerId="ADAL" clId="{1533D6B7-167F-4E21-BF52-233BF12DC618}" dt="2023-06-05T14:14:34.139" v="40"/>
          <ac:spMkLst>
            <pc:docMk/>
            <pc:sldMk cId="2875004496" sldId="364"/>
            <ac:spMk id="3" creationId="{D20906E0-F900-4991-83B1-675F5B67FA2D}"/>
          </ac:spMkLst>
        </pc:spChg>
        <pc:spChg chg="add del">
          <ac:chgData name="Alfred Asterjadhi" userId="39de57b9-85c0-4fd1-aaac-8ca2b6560ad0" providerId="ADAL" clId="{1533D6B7-167F-4E21-BF52-233BF12DC618}" dt="2023-06-05T16:44:18.148" v="241" actId="22"/>
          <ac:spMkLst>
            <pc:docMk/>
            <pc:sldMk cId="2875004496" sldId="364"/>
            <ac:spMk id="8" creationId="{E6D8FCAE-C8E6-DB89-0DE3-FC34FC618AE3}"/>
          </ac:spMkLst>
        </pc:spChg>
        <pc:graphicFrameChg chg="del">
          <ac:chgData name="Alfred Asterjadhi" userId="39de57b9-85c0-4fd1-aaac-8ca2b6560ad0" providerId="ADAL" clId="{1533D6B7-167F-4E21-BF52-233BF12DC618}" dt="2023-06-05T16:44:16.706" v="239" actId="478"/>
          <ac:graphicFrameMkLst>
            <pc:docMk/>
            <pc:sldMk cId="2875004496" sldId="364"/>
            <ac:graphicFrameMk id="6" creationId="{5094FBC8-BB74-47F3-965D-16BC678F4D1D}"/>
          </ac:graphicFrameMkLst>
        </pc:graphicFrameChg>
        <pc:graphicFrameChg chg="add mod modGraphic">
          <ac:chgData name="Alfred Asterjadhi" userId="39de57b9-85c0-4fd1-aaac-8ca2b6560ad0" providerId="ADAL" clId="{1533D6B7-167F-4E21-BF52-233BF12DC618}" dt="2023-06-05T16:44:36.057" v="250"/>
          <ac:graphicFrameMkLst>
            <pc:docMk/>
            <pc:sldMk cId="2875004496" sldId="364"/>
            <ac:graphicFrameMk id="9" creationId="{AA5336CB-873D-64D2-6A97-0EB14F84177A}"/>
          </ac:graphicFrameMkLst>
        </pc:graphicFrameChg>
      </pc:sldChg>
      <pc:sldChg chg="delSp modSp mod">
        <pc:chgData name="Alfred Asterjadhi" userId="39de57b9-85c0-4fd1-aaac-8ca2b6560ad0" providerId="ADAL" clId="{1533D6B7-167F-4E21-BF52-233BF12DC618}" dt="2023-06-05T16:50:03.936" v="390" actId="20577"/>
        <pc:sldMkLst>
          <pc:docMk/>
          <pc:sldMk cId="1843331871" sldId="365"/>
        </pc:sldMkLst>
        <pc:spChg chg="mod">
          <ac:chgData name="Alfred Asterjadhi" userId="39de57b9-85c0-4fd1-aaac-8ca2b6560ad0" providerId="ADAL" clId="{1533D6B7-167F-4E21-BF52-233BF12DC618}" dt="2023-06-05T16:47:57.723" v="352" actId="20577"/>
          <ac:spMkLst>
            <pc:docMk/>
            <pc:sldMk cId="1843331871" sldId="365"/>
            <ac:spMk id="2" creationId="{0753DF19-5604-D757-CF21-A9FC2116E8DC}"/>
          </ac:spMkLst>
        </pc:spChg>
        <pc:spChg chg="mod">
          <ac:chgData name="Alfred Asterjadhi" userId="39de57b9-85c0-4fd1-aaac-8ca2b6560ad0" providerId="ADAL" clId="{1533D6B7-167F-4E21-BF52-233BF12DC618}" dt="2023-06-05T16:50:03.936" v="390" actId="20577"/>
          <ac:spMkLst>
            <pc:docMk/>
            <pc:sldMk cId="1843331871" sldId="365"/>
            <ac:spMk id="6" creationId="{6ACA49CE-D01F-5C62-094F-BCB7174FDE18}"/>
          </ac:spMkLst>
        </pc:spChg>
        <pc:spChg chg="mod">
          <ac:chgData name="Alfred Asterjadhi" userId="39de57b9-85c0-4fd1-aaac-8ca2b6560ad0" providerId="ADAL" clId="{1533D6B7-167F-4E21-BF52-233BF12DC618}" dt="2023-06-05T16:48:32.343" v="369" actId="207"/>
          <ac:spMkLst>
            <pc:docMk/>
            <pc:sldMk cId="1843331871" sldId="365"/>
            <ac:spMk id="25" creationId="{DEEFA1CA-22CD-79BC-A375-F798D55F5E83}"/>
          </ac:spMkLst>
        </pc:spChg>
        <pc:grpChg chg="del">
          <ac:chgData name="Alfred Asterjadhi" userId="39de57b9-85c0-4fd1-aaac-8ca2b6560ad0" providerId="ADAL" clId="{1533D6B7-167F-4E21-BF52-233BF12DC618}" dt="2023-06-05T16:48:35.966" v="370" actId="478"/>
          <ac:grpSpMkLst>
            <pc:docMk/>
            <pc:sldMk cId="1843331871" sldId="365"/>
            <ac:grpSpMk id="3" creationId="{DF0C0642-461B-9525-0BD4-9E2A35A729F7}"/>
          </ac:grpSpMkLst>
        </pc:grpChg>
        <pc:picChg chg="del">
          <ac:chgData name="Alfred Asterjadhi" userId="39de57b9-85c0-4fd1-aaac-8ca2b6560ad0" providerId="ADAL" clId="{1533D6B7-167F-4E21-BF52-233BF12DC618}" dt="2023-06-05T16:48:37.051" v="371" actId="478"/>
          <ac:picMkLst>
            <pc:docMk/>
            <pc:sldMk cId="1843331871" sldId="365"/>
            <ac:picMk id="17" creationId="{4F1FA7BC-1D5D-AEC9-D17B-94144990471B}"/>
          </ac:picMkLst>
        </pc:picChg>
      </pc:sldChg>
      <pc:sldChg chg="delSp modSp mod">
        <pc:chgData name="Alfred Asterjadhi" userId="39de57b9-85c0-4fd1-aaac-8ca2b6560ad0" providerId="ADAL" clId="{1533D6B7-167F-4E21-BF52-233BF12DC618}" dt="2023-06-05T16:58:11.279" v="610" actId="478"/>
        <pc:sldMkLst>
          <pc:docMk/>
          <pc:sldMk cId="3759718192" sldId="368"/>
        </pc:sldMkLst>
        <pc:spChg chg="mod">
          <ac:chgData name="Alfred Asterjadhi" userId="39de57b9-85c0-4fd1-aaac-8ca2b6560ad0" providerId="ADAL" clId="{1533D6B7-167F-4E21-BF52-233BF12DC618}" dt="2023-06-05T16:58:02.607" v="604" actId="20577"/>
          <ac:spMkLst>
            <pc:docMk/>
            <pc:sldMk cId="3759718192" sldId="368"/>
            <ac:spMk id="3" creationId="{73382C34-84F1-F2DE-C5D9-E1296FE55B90}"/>
          </ac:spMkLst>
        </pc:spChg>
        <pc:spChg chg="mod">
          <ac:chgData name="Alfred Asterjadhi" userId="39de57b9-85c0-4fd1-aaac-8ca2b6560ad0" providerId="ADAL" clId="{1533D6B7-167F-4E21-BF52-233BF12DC618}" dt="2023-06-05T16:58:07.498" v="608" actId="20577"/>
          <ac:spMkLst>
            <pc:docMk/>
            <pc:sldMk cId="3759718192" sldId="368"/>
            <ac:spMk id="6" creationId="{C87C5A54-FD99-467B-5FA7-FA5027B55B0B}"/>
          </ac:spMkLst>
        </pc:spChg>
        <pc:picChg chg="del">
          <ac:chgData name="Alfred Asterjadhi" userId="39de57b9-85c0-4fd1-aaac-8ca2b6560ad0" providerId="ADAL" clId="{1533D6B7-167F-4E21-BF52-233BF12DC618}" dt="2023-06-05T16:58:11.279" v="610" actId="478"/>
          <ac:picMkLst>
            <pc:docMk/>
            <pc:sldMk cId="3759718192" sldId="368"/>
            <ac:picMk id="10" creationId="{D2A8574D-EB03-4A54-D15D-8E741D913AF7}"/>
          </ac:picMkLst>
        </pc:picChg>
        <pc:picChg chg="del">
          <ac:chgData name="Alfred Asterjadhi" userId="39de57b9-85c0-4fd1-aaac-8ca2b6560ad0" providerId="ADAL" clId="{1533D6B7-167F-4E21-BF52-233BF12DC618}" dt="2023-06-05T16:58:09.686" v="609" actId="478"/>
          <ac:picMkLst>
            <pc:docMk/>
            <pc:sldMk cId="3759718192" sldId="368"/>
            <ac:picMk id="23" creationId="{9DD5E796-2763-A596-BE5E-1100D0556277}"/>
          </ac:picMkLst>
        </pc:picChg>
      </pc:sldChg>
      <pc:sldChg chg="modSp mod">
        <pc:chgData name="Alfred Asterjadhi" userId="39de57b9-85c0-4fd1-aaac-8ca2b6560ad0" providerId="ADAL" clId="{1533D6B7-167F-4E21-BF52-233BF12DC618}" dt="2023-06-05T17:00:46.396" v="668"/>
        <pc:sldMkLst>
          <pc:docMk/>
          <pc:sldMk cId="3049755149" sldId="371"/>
        </pc:sldMkLst>
        <pc:spChg chg="mod">
          <ac:chgData name="Alfred Asterjadhi" userId="39de57b9-85c0-4fd1-aaac-8ca2b6560ad0" providerId="ADAL" clId="{1533D6B7-167F-4E21-BF52-233BF12DC618}" dt="2023-06-05T16:50:14.348" v="391" actId="20577"/>
          <ac:spMkLst>
            <pc:docMk/>
            <pc:sldMk cId="3049755149" sldId="371"/>
            <ac:spMk id="2" creationId="{4B5F0D0E-8BB7-48AB-9160-728B8B3399A2}"/>
          </ac:spMkLst>
        </pc:spChg>
        <pc:spChg chg="mod">
          <ac:chgData name="Alfred Asterjadhi" userId="39de57b9-85c0-4fd1-aaac-8ca2b6560ad0" providerId="ADAL" clId="{1533D6B7-167F-4E21-BF52-233BF12DC618}" dt="2023-06-05T16:50:29.484" v="422" actId="20577"/>
          <ac:spMkLst>
            <pc:docMk/>
            <pc:sldMk cId="3049755149" sldId="371"/>
            <ac:spMk id="3" creationId="{DFB0BA47-D7B6-4F95-932E-A7AA615BC440}"/>
          </ac:spMkLst>
        </pc:spChg>
        <pc:spChg chg="mod">
          <ac:chgData name="Alfred Asterjadhi" userId="39de57b9-85c0-4fd1-aaac-8ca2b6560ad0" providerId="ADAL" clId="{1533D6B7-167F-4E21-BF52-233BF12DC618}" dt="2023-06-05T17:00:46.396" v="668"/>
          <ac:spMkLst>
            <pc:docMk/>
            <pc:sldMk cId="3049755149" sldId="371"/>
            <ac:spMk id="6" creationId="{974B2026-97FB-40D2-8F22-7E6D319B4EA2}"/>
          </ac:spMkLst>
        </pc:spChg>
      </pc:sldChg>
      <pc:sldChg chg="modSp mod">
        <pc:chgData name="Alfred Asterjadhi" userId="39de57b9-85c0-4fd1-aaac-8ca2b6560ad0" providerId="ADAL" clId="{1533D6B7-167F-4E21-BF52-233BF12DC618}" dt="2023-06-05T16:59:55.096" v="662"/>
        <pc:sldMkLst>
          <pc:docMk/>
          <pc:sldMk cId="1847581084" sldId="375"/>
        </pc:sldMkLst>
        <pc:spChg chg="mod">
          <ac:chgData name="Alfred Asterjadhi" userId="39de57b9-85c0-4fd1-aaac-8ca2b6560ad0" providerId="ADAL" clId="{1533D6B7-167F-4E21-BF52-233BF12DC618}" dt="2023-06-05T16:59:55.096" v="662"/>
          <ac:spMkLst>
            <pc:docMk/>
            <pc:sldMk cId="1847581084" sldId="375"/>
            <ac:spMk id="6" creationId="{29CFE1A9-332B-2B06-C330-B9EB4742F3D1}"/>
          </ac:spMkLst>
        </pc:spChg>
        <pc:spChg chg="mod">
          <ac:chgData name="Alfred Asterjadhi" userId="39de57b9-85c0-4fd1-aaac-8ca2b6560ad0" providerId="ADAL" clId="{1533D6B7-167F-4E21-BF52-233BF12DC618}" dt="2023-06-05T16:58:31.506" v="627" actId="20577"/>
          <ac:spMkLst>
            <pc:docMk/>
            <pc:sldMk cId="1847581084" sldId="375"/>
            <ac:spMk id="10" creationId="{11C67F6B-1097-0DF1-0451-CBF17C2CE23A}"/>
          </ac:spMkLst>
        </pc:spChg>
      </pc:sldChg>
      <pc:sldChg chg="modSp mod">
        <pc:chgData name="Alfred Asterjadhi" userId="39de57b9-85c0-4fd1-aaac-8ca2b6560ad0" providerId="ADAL" clId="{1533D6B7-167F-4E21-BF52-233BF12DC618}" dt="2023-06-05T16:44:06.936" v="238"/>
        <pc:sldMkLst>
          <pc:docMk/>
          <pc:sldMk cId="2696761607" sldId="393"/>
        </pc:sldMkLst>
        <pc:spChg chg="mod">
          <ac:chgData name="Alfred Asterjadhi" userId="39de57b9-85c0-4fd1-aaac-8ca2b6560ad0" providerId="ADAL" clId="{1533D6B7-167F-4E21-BF52-233BF12DC618}" dt="2023-06-05T14:14:31.315" v="38"/>
          <ac:spMkLst>
            <pc:docMk/>
            <pc:sldMk cId="2696761607" sldId="393"/>
            <ac:spMk id="3" creationId="{D20906E0-F900-4991-83B1-675F5B67FA2D}"/>
          </ac:spMkLst>
        </pc:spChg>
        <pc:graphicFrameChg chg="mod modGraphic">
          <ac:chgData name="Alfred Asterjadhi" userId="39de57b9-85c0-4fd1-aaac-8ca2b6560ad0" providerId="ADAL" clId="{1533D6B7-167F-4E21-BF52-233BF12DC618}" dt="2023-06-05T16:44:06.936" v="238"/>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1533D6B7-167F-4E21-BF52-233BF12DC618}" dt="2023-06-05T16:46:12.062" v="282" actId="47"/>
        <pc:sldMkLst>
          <pc:docMk/>
          <pc:sldMk cId="1616804006" sldId="394"/>
        </pc:sldMkLst>
        <pc:spChg chg="mod">
          <ac:chgData name="Alfred Asterjadhi" userId="39de57b9-85c0-4fd1-aaac-8ca2b6560ad0" providerId="ADAL" clId="{1533D6B7-167F-4E21-BF52-233BF12DC618}" dt="2023-06-05T14:14:36.785" v="42"/>
          <ac:spMkLst>
            <pc:docMk/>
            <pc:sldMk cId="1616804006" sldId="394"/>
            <ac:spMk id="3" creationId="{D20906E0-F900-4991-83B1-675F5B67FA2D}"/>
          </ac:spMkLst>
        </pc:spChg>
      </pc:sldChg>
      <pc:sldChg chg="modSp mod">
        <pc:chgData name="Alfred Asterjadhi" userId="39de57b9-85c0-4fd1-aaac-8ca2b6560ad0" providerId="ADAL" clId="{1533D6B7-167F-4E21-BF52-233BF12DC618}" dt="2023-06-05T17:00:26.605" v="665"/>
        <pc:sldMkLst>
          <pc:docMk/>
          <pc:sldMk cId="917226829" sldId="396"/>
        </pc:sldMkLst>
        <pc:spChg chg="mod">
          <ac:chgData name="Alfred Asterjadhi" userId="39de57b9-85c0-4fd1-aaac-8ca2b6560ad0" providerId="ADAL" clId="{1533D6B7-167F-4E21-BF52-233BF12DC618}" dt="2023-06-05T16:53:11.697" v="514" actId="13926"/>
          <ac:spMkLst>
            <pc:docMk/>
            <pc:sldMk cId="917226829" sldId="396"/>
            <ac:spMk id="2" creationId="{4B5F0D0E-8BB7-48AB-9160-728B8B3399A2}"/>
          </ac:spMkLst>
        </pc:spChg>
        <pc:spChg chg="mod">
          <ac:chgData name="Alfred Asterjadhi" userId="39de57b9-85c0-4fd1-aaac-8ca2b6560ad0" providerId="ADAL" clId="{1533D6B7-167F-4E21-BF52-233BF12DC618}" dt="2023-06-05T16:53:22.689" v="517" actId="20577"/>
          <ac:spMkLst>
            <pc:docMk/>
            <pc:sldMk cId="917226829" sldId="396"/>
            <ac:spMk id="3" creationId="{DFB0BA47-D7B6-4F95-932E-A7AA615BC440}"/>
          </ac:spMkLst>
        </pc:spChg>
        <pc:spChg chg="mod">
          <ac:chgData name="Alfred Asterjadhi" userId="39de57b9-85c0-4fd1-aaac-8ca2b6560ad0" providerId="ADAL" clId="{1533D6B7-167F-4E21-BF52-233BF12DC618}" dt="2023-06-05T17:00:26.605" v="665"/>
          <ac:spMkLst>
            <pc:docMk/>
            <pc:sldMk cId="917226829" sldId="396"/>
            <ac:spMk id="6" creationId="{974B2026-97FB-40D2-8F22-7E6D319B4EA2}"/>
          </ac:spMkLst>
        </pc:spChg>
      </pc:sldChg>
      <pc:sldChg chg="modSp mod">
        <pc:chgData name="Alfred Asterjadhi" userId="39de57b9-85c0-4fd1-aaac-8ca2b6560ad0" providerId="ADAL" clId="{1533D6B7-167F-4E21-BF52-233BF12DC618}" dt="2023-06-05T16:55:35.464" v="531" actId="20577"/>
        <pc:sldMkLst>
          <pc:docMk/>
          <pc:sldMk cId="3614762288" sldId="400"/>
        </pc:sldMkLst>
        <pc:spChg chg="mod">
          <ac:chgData name="Alfred Asterjadhi" userId="39de57b9-85c0-4fd1-aaac-8ca2b6560ad0" providerId="ADAL" clId="{1533D6B7-167F-4E21-BF52-233BF12DC618}" dt="2023-06-05T16:55:23.220" v="523" actId="13926"/>
          <ac:spMkLst>
            <pc:docMk/>
            <pc:sldMk cId="3614762288" sldId="400"/>
            <ac:spMk id="2" creationId="{4B5F0D0E-8BB7-48AB-9160-728B8B3399A2}"/>
          </ac:spMkLst>
        </pc:spChg>
        <pc:spChg chg="mod">
          <ac:chgData name="Alfred Asterjadhi" userId="39de57b9-85c0-4fd1-aaac-8ca2b6560ad0" providerId="ADAL" clId="{1533D6B7-167F-4E21-BF52-233BF12DC618}" dt="2023-06-05T16:55:35.464" v="531" actId="20577"/>
          <ac:spMkLst>
            <pc:docMk/>
            <pc:sldMk cId="3614762288" sldId="400"/>
            <ac:spMk id="3" creationId="{DFB0BA47-D7B6-4F95-932E-A7AA615BC440}"/>
          </ac:spMkLst>
        </pc:spChg>
        <pc:spChg chg="mod">
          <ac:chgData name="Alfred Asterjadhi" userId="39de57b9-85c0-4fd1-aaac-8ca2b6560ad0" providerId="ADAL" clId="{1533D6B7-167F-4E21-BF52-233BF12DC618}" dt="2023-06-05T16:55:26.154" v="530" actId="20577"/>
          <ac:spMkLst>
            <pc:docMk/>
            <pc:sldMk cId="3614762288" sldId="400"/>
            <ac:spMk id="6" creationId="{974B2026-97FB-40D2-8F22-7E6D319B4EA2}"/>
          </ac:spMkLst>
        </pc:spChg>
      </pc:sldChg>
      <pc:sldChg chg="modSp del mod">
        <pc:chgData name="Alfred Asterjadhi" userId="39de57b9-85c0-4fd1-aaac-8ca2b6560ad0" providerId="ADAL" clId="{1533D6B7-167F-4E21-BF52-233BF12DC618}" dt="2023-06-05T16:44:39.876" v="251" actId="47"/>
        <pc:sldMkLst>
          <pc:docMk/>
          <pc:sldMk cId="1345008357" sldId="401"/>
        </pc:sldMkLst>
        <pc:spChg chg="mod">
          <ac:chgData name="Alfred Asterjadhi" userId="39de57b9-85c0-4fd1-aaac-8ca2b6560ad0" providerId="ADAL" clId="{1533D6B7-167F-4E21-BF52-233BF12DC618}" dt="2023-06-05T14:14:35.301" v="41"/>
          <ac:spMkLst>
            <pc:docMk/>
            <pc:sldMk cId="1345008357" sldId="401"/>
            <ac:spMk id="3" creationId="{D20906E0-F900-4991-83B1-675F5B67FA2D}"/>
          </ac:spMkLst>
        </pc:spChg>
      </pc:sldChg>
      <pc:sldChg chg="modSp mod">
        <pc:chgData name="Alfred Asterjadhi" userId="39de57b9-85c0-4fd1-aaac-8ca2b6560ad0" providerId="ADAL" clId="{1533D6B7-167F-4E21-BF52-233BF12DC618}" dt="2023-06-05T17:00:00.635" v="663"/>
        <pc:sldMkLst>
          <pc:docMk/>
          <pc:sldMk cId="3530745078" sldId="981"/>
        </pc:sldMkLst>
        <pc:spChg chg="mod">
          <ac:chgData name="Alfred Asterjadhi" userId="39de57b9-85c0-4fd1-aaac-8ca2b6560ad0" providerId="ADAL" clId="{1533D6B7-167F-4E21-BF52-233BF12DC618}" dt="2023-06-05T16:58:38.644" v="628" actId="20577"/>
          <ac:spMkLst>
            <pc:docMk/>
            <pc:sldMk cId="3530745078" sldId="981"/>
            <ac:spMk id="2" creationId="{20E3891B-0184-8954-2DBD-835C4D4ECBED}"/>
          </ac:spMkLst>
        </pc:spChg>
        <pc:spChg chg="mod">
          <ac:chgData name="Alfred Asterjadhi" userId="39de57b9-85c0-4fd1-aaac-8ca2b6560ad0" providerId="ADAL" clId="{1533D6B7-167F-4E21-BF52-233BF12DC618}" dt="2023-06-05T16:59:07.816" v="650" actId="115"/>
          <ac:spMkLst>
            <pc:docMk/>
            <pc:sldMk cId="3530745078" sldId="981"/>
            <ac:spMk id="3" creationId="{A8A8918D-AD35-E6A1-C2CF-82B199C2169E}"/>
          </ac:spMkLst>
        </pc:spChg>
        <pc:spChg chg="mod">
          <ac:chgData name="Alfred Asterjadhi" userId="39de57b9-85c0-4fd1-aaac-8ca2b6560ad0" providerId="ADAL" clId="{1533D6B7-167F-4E21-BF52-233BF12DC618}" dt="2023-06-05T17:00:00.635" v="663"/>
          <ac:spMkLst>
            <pc:docMk/>
            <pc:sldMk cId="3530745078" sldId="981"/>
            <ac:spMk id="6" creationId="{5B730E83-9DC1-A5C8-2ED5-67E59F091639}"/>
          </ac:spMkLst>
        </pc:spChg>
      </pc:sldChg>
      <pc:sldChg chg="modSp del mod">
        <pc:chgData name="Alfred Asterjadhi" userId="39de57b9-85c0-4fd1-aaac-8ca2b6560ad0" providerId="ADAL" clId="{1533D6B7-167F-4E21-BF52-233BF12DC618}" dt="2023-06-05T16:46:13.872" v="283" actId="47"/>
        <pc:sldMkLst>
          <pc:docMk/>
          <pc:sldMk cId="900443605" sldId="982"/>
        </pc:sldMkLst>
        <pc:spChg chg="mod">
          <ac:chgData name="Alfred Asterjadhi" userId="39de57b9-85c0-4fd1-aaac-8ca2b6560ad0" providerId="ADAL" clId="{1533D6B7-167F-4E21-BF52-233BF12DC618}" dt="2023-06-05T14:14:38.162" v="43"/>
          <ac:spMkLst>
            <pc:docMk/>
            <pc:sldMk cId="900443605" sldId="982"/>
            <ac:spMk id="3" creationId="{D20906E0-F900-4991-83B1-675F5B67FA2D}"/>
          </ac:spMkLst>
        </pc:spChg>
      </pc:sldChg>
      <pc:sldChg chg="del">
        <pc:chgData name="Alfred Asterjadhi" userId="39de57b9-85c0-4fd1-aaac-8ca2b6560ad0" providerId="ADAL" clId="{1533D6B7-167F-4E21-BF52-233BF12DC618}" dt="2023-06-05T16:46:15.229" v="284" actId="47"/>
        <pc:sldMkLst>
          <pc:docMk/>
          <pc:sldMk cId="517202520" sldId="983"/>
        </pc:sldMkLst>
      </pc:sldChg>
      <pc:sldChg chg="del">
        <pc:chgData name="Alfred Asterjadhi" userId="39de57b9-85c0-4fd1-aaac-8ca2b6560ad0" providerId="ADAL" clId="{1533D6B7-167F-4E21-BF52-233BF12DC618}" dt="2023-06-05T16:46:17.236" v="285" actId="47"/>
        <pc:sldMkLst>
          <pc:docMk/>
          <pc:sldMk cId="1847678110" sldId="984"/>
        </pc:sldMkLst>
      </pc:sldChg>
      <pc:sldChg chg="del">
        <pc:chgData name="Alfred Asterjadhi" userId="39de57b9-85c0-4fd1-aaac-8ca2b6560ad0" providerId="ADAL" clId="{1533D6B7-167F-4E21-BF52-233BF12DC618}" dt="2023-06-05T16:46:19.572" v="286" actId="47"/>
        <pc:sldMkLst>
          <pc:docMk/>
          <pc:sldMk cId="2988653792" sldId="985"/>
        </pc:sldMkLst>
      </pc:sldChg>
      <pc:sldChg chg="del">
        <pc:chgData name="Alfred Asterjadhi" userId="39de57b9-85c0-4fd1-aaac-8ca2b6560ad0" providerId="ADAL" clId="{1533D6B7-167F-4E21-BF52-233BF12DC618}" dt="2023-06-05T16:50:41.717" v="423" actId="47"/>
        <pc:sldMkLst>
          <pc:docMk/>
          <pc:sldMk cId="505590070" sldId="986"/>
        </pc:sldMkLst>
      </pc:sldChg>
      <pc:sldChg chg="del">
        <pc:chgData name="Alfred Asterjadhi" userId="39de57b9-85c0-4fd1-aaac-8ca2b6560ad0" providerId="ADAL" clId="{1533D6B7-167F-4E21-BF52-233BF12DC618}" dt="2023-06-05T16:50:45.789" v="424" actId="47"/>
        <pc:sldMkLst>
          <pc:docMk/>
          <pc:sldMk cId="3253423641" sldId="987"/>
        </pc:sldMkLst>
      </pc:sldChg>
      <pc:sldChg chg="del">
        <pc:chgData name="Alfred Asterjadhi" userId="39de57b9-85c0-4fd1-aaac-8ca2b6560ad0" providerId="ADAL" clId="{1533D6B7-167F-4E21-BF52-233BF12DC618}" dt="2023-06-05T16:50:48.468" v="425" actId="47"/>
        <pc:sldMkLst>
          <pc:docMk/>
          <pc:sldMk cId="98822771" sldId="988"/>
        </pc:sldMkLst>
      </pc:sldChg>
      <pc:sldChg chg="modSp mod">
        <pc:chgData name="Alfred Asterjadhi" userId="39de57b9-85c0-4fd1-aaac-8ca2b6560ad0" providerId="ADAL" clId="{1533D6B7-167F-4E21-BF52-233BF12DC618}" dt="2023-06-05T16:51:56.855" v="475" actId="20577"/>
        <pc:sldMkLst>
          <pc:docMk/>
          <pc:sldMk cId="3577588007" sldId="989"/>
        </pc:sldMkLst>
        <pc:spChg chg="mod">
          <ac:chgData name="Alfred Asterjadhi" userId="39de57b9-85c0-4fd1-aaac-8ca2b6560ad0" providerId="ADAL" clId="{1533D6B7-167F-4E21-BF52-233BF12DC618}" dt="2023-06-05T16:51:41.160" v="465" actId="20577"/>
          <ac:spMkLst>
            <pc:docMk/>
            <pc:sldMk cId="3577588007" sldId="989"/>
            <ac:spMk id="2" creationId="{4B5F0D0E-8BB7-48AB-9160-728B8B3399A2}"/>
          </ac:spMkLst>
        </pc:spChg>
        <pc:spChg chg="mod">
          <ac:chgData name="Alfred Asterjadhi" userId="39de57b9-85c0-4fd1-aaac-8ca2b6560ad0" providerId="ADAL" clId="{1533D6B7-167F-4E21-BF52-233BF12DC618}" dt="2023-06-05T16:51:56.855" v="475" actId="20577"/>
          <ac:spMkLst>
            <pc:docMk/>
            <pc:sldMk cId="3577588007" sldId="989"/>
            <ac:spMk id="3" creationId="{DFB0BA47-D7B6-4F95-932E-A7AA615BC440}"/>
          </ac:spMkLst>
        </pc:spChg>
        <pc:spChg chg="mod">
          <ac:chgData name="Alfred Asterjadhi" userId="39de57b9-85c0-4fd1-aaac-8ca2b6560ad0" providerId="ADAL" clId="{1533D6B7-167F-4E21-BF52-233BF12DC618}" dt="2023-06-05T16:51:44.947" v="474" actId="20577"/>
          <ac:spMkLst>
            <pc:docMk/>
            <pc:sldMk cId="3577588007" sldId="989"/>
            <ac:spMk id="6" creationId="{974B2026-97FB-40D2-8F22-7E6D319B4EA2}"/>
          </ac:spMkLst>
        </pc:spChg>
      </pc:sldChg>
      <pc:sldChg chg="modSp mod">
        <pc:chgData name="Alfred Asterjadhi" userId="39de57b9-85c0-4fd1-aaac-8ca2b6560ad0" providerId="ADAL" clId="{1533D6B7-167F-4E21-BF52-233BF12DC618}" dt="2023-06-05T17:00:30.098" v="666"/>
        <pc:sldMkLst>
          <pc:docMk/>
          <pc:sldMk cId="1839324276" sldId="990"/>
        </pc:sldMkLst>
        <pc:spChg chg="mod">
          <ac:chgData name="Alfred Asterjadhi" userId="39de57b9-85c0-4fd1-aaac-8ca2b6560ad0" providerId="ADAL" clId="{1533D6B7-167F-4E21-BF52-233BF12DC618}" dt="2023-06-05T16:53:56.383" v="518" actId="13926"/>
          <ac:spMkLst>
            <pc:docMk/>
            <pc:sldMk cId="1839324276" sldId="990"/>
            <ac:spMk id="2" creationId="{4B5F0D0E-8BB7-48AB-9160-728B8B3399A2}"/>
          </ac:spMkLst>
        </pc:spChg>
        <pc:spChg chg="mod">
          <ac:chgData name="Alfred Asterjadhi" userId="39de57b9-85c0-4fd1-aaac-8ca2b6560ad0" providerId="ADAL" clId="{1533D6B7-167F-4E21-BF52-233BF12DC618}" dt="2023-06-05T16:53:59.538" v="519" actId="20577"/>
          <ac:spMkLst>
            <pc:docMk/>
            <pc:sldMk cId="1839324276" sldId="990"/>
            <ac:spMk id="3" creationId="{DFB0BA47-D7B6-4F95-932E-A7AA615BC440}"/>
          </ac:spMkLst>
        </pc:spChg>
        <pc:spChg chg="mod">
          <ac:chgData name="Alfred Asterjadhi" userId="39de57b9-85c0-4fd1-aaac-8ca2b6560ad0" providerId="ADAL" clId="{1533D6B7-167F-4E21-BF52-233BF12DC618}" dt="2023-06-05T17:00:30.098" v="666"/>
          <ac:spMkLst>
            <pc:docMk/>
            <pc:sldMk cId="1839324276" sldId="990"/>
            <ac:spMk id="6" creationId="{974B2026-97FB-40D2-8F22-7E6D319B4EA2}"/>
          </ac:spMkLst>
        </pc:spChg>
      </pc:sldChg>
      <pc:sldChg chg="modSp mod">
        <pc:chgData name="Alfred Asterjadhi" userId="39de57b9-85c0-4fd1-aaac-8ca2b6560ad0" providerId="ADAL" clId="{1533D6B7-167F-4E21-BF52-233BF12DC618}" dt="2023-06-05T17:00:34.912" v="667"/>
        <pc:sldMkLst>
          <pc:docMk/>
          <pc:sldMk cId="1898342874" sldId="991"/>
        </pc:sldMkLst>
        <pc:spChg chg="mod">
          <ac:chgData name="Alfred Asterjadhi" userId="39de57b9-85c0-4fd1-aaac-8ca2b6560ad0" providerId="ADAL" clId="{1533D6B7-167F-4E21-BF52-233BF12DC618}" dt="2023-06-05T16:54:08.762" v="521" actId="13926"/>
          <ac:spMkLst>
            <pc:docMk/>
            <pc:sldMk cId="1898342874" sldId="991"/>
            <ac:spMk id="2" creationId="{4B5F0D0E-8BB7-48AB-9160-728B8B3399A2}"/>
          </ac:spMkLst>
        </pc:spChg>
        <pc:spChg chg="mod">
          <ac:chgData name="Alfred Asterjadhi" userId="39de57b9-85c0-4fd1-aaac-8ca2b6560ad0" providerId="ADAL" clId="{1533D6B7-167F-4E21-BF52-233BF12DC618}" dt="2023-06-05T16:54:06.228" v="520" actId="20577"/>
          <ac:spMkLst>
            <pc:docMk/>
            <pc:sldMk cId="1898342874" sldId="991"/>
            <ac:spMk id="3" creationId="{DFB0BA47-D7B6-4F95-932E-A7AA615BC440}"/>
          </ac:spMkLst>
        </pc:spChg>
        <pc:spChg chg="mod">
          <ac:chgData name="Alfred Asterjadhi" userId="39de57b9-85c0-4fd1-aaac-8ca2b6560ad0" providerId="ADAL" clId="{1533D6B7-167F-4E21-BF52-233BF12DC618}" dt="2023-06-05T17:00:34.912" v="667"/>
          <ac:spMkLst>
            <pc:docMk/>
            <pc:sldMk cId="1898342874" sldId="991"/>
            <ac:spMk id="6" creationId="{974B2026-97FB-40D2-8F22-7E6D319B4EA2}"/>
          </ac:spMkLst>
        </pc:spChg>
      </pc:sldChg>
      <pc:sldChg chg="del">
        <pc:chgData name="Alfred Asterjadhi" userId="39de57b9-85c0-4fd1-aaac-8ca2b6560ad0" providerId="ADAL" clId="{1533D6B7-167F-4E21-BF52-233BF12DC618}" dt="2023-06-05T16:55:14.599" v="522" actId="47"/>
        <pc:sldMkLst>
          <pc:docMk/>
          <pc:sldMk cId="705428555" sldId="992"/>
        </pc:sldMkLst>
      </pc:sldChg>
      <pc:sldChg chg="modSp mod">
        <pc:chgData name="Alfred Asterjadhi" userId="39de57b9-85c0-4fd1-aaac-8ca2b6560ad0" providerId="ADAL" clId="{1533D6B7-167F-4E21-BF52-233BF12DC618}" dt="2023-06-05T16:56:21.027" v="552" actId="20577"/>
        <pc:sldMkLst>
          <pc:docMk/>
          <pc:sldMk cId="2409887836" sldId="994"/>
        </pc:sldMkLst>
        <pc:spChg chg="mod">
          <ac:chgData name="Alfred Asterjadhi" userId="39de57b9-85c0-4fd1-aaac-8ca2b6560ad0" providerId="ADAL" clId="{1533D6B7-167F-4E21-BF52-233BF12DC618}" dt="2023-06-05T16:56:16.578" v="545" actId="13926"/>
          <ac:spMkLst>
            <pc:docMk/>
            <pc:sldMk cId="2409887836" sldId="994"/>
            <ac:spMk id="2" creationId="{4B5F0D0E-8BB7-48AB-9160-728B8B3399A2}"/>
          </ac:spMkLst>
        </pc:spChg>
        <pc:spChg chg="mod">
          <ac:chgData name="Alfred Asterjadhi" userId="39de57b9-85c0-4fd1-aaac-8ca2b6560ad0" providerId="ADAL" clId="{1533D6B7-167F-4E21-BF52-233BF12DC618}" dt="2023-06-05T16:56:12.047" v="544" actId="20577"/>
          <ac:spMkLst>
            <pc:docMk/>
            <pc:sldMk cId="2409887836" sldId="994"/>
            <ac:spMk id="3" creationId="{DFB0BA47-D7B6-4F95-932E-A7AA615BC440}"/>
          </ac:spMkLst>
        </pc:spChg>
        <pc:spChg chg="mod">
          <ac:chgData name="Alfred Asterjadhi" userId="39de57b9-85c0-4fd1-aaac-8ca2b6560ad0" providerId="ADAL" clId="{1533D6B7-167F-4E21-BF52-233BF12DC618}" dt="2023-06-05T16:56:21.027" v="552" actId="20577"/>
          <ac:spMkLst>
            <pc:docMk/>
            <pc:sldMk cId="2409887836" sldId="994"/>
            <ac:spMk id="6" creationId="{974B2026-97FB-40D2-8F22-7E6D319B4EA2}"/>
          </ac:spMkLst>
        </pc:spChg>
      </pc:sldChg>
      <pc:sldChg chg="modSp mod">
        <pc:chgData name="Alfred Asterjadhi" userId="39de57b9-85c0-4fd1-aaac-8ca2b6560ad0" providerId="ADAL" clId="{1533D6B7-167F-4E21-BF52-233BF12DC618}" dt="2023-06-05T16:55:56.481" v="540" actId="20577"/>
        <pc:sldMkLst>
          <pc:docMk/>
          <pc:sldMk cId="3360543781" sldId="995"/>
        </pc:sldMkLst>
        <pc:spChg chg="mod">
          <ac:chgData name="Alfred Asterjadhi" userId="39de57b9-85c0-4fd1-aaac-8ca2b6560ad0" providerId="ADAL" clId="{1533D6B7-167F-4E21-BF52-233BF12DC618}" dt="2023-06-05T16:55:48.612" v="532" actId="13926"/>
          <ac:spMkLst>
            <pc:docMk/>
            <pc:sldMk cId="3360543781" sldId="995"/>
            <ac:spMk id="2" creationId="{4B5F0D0E-8BB7-48AB-9160-728B8B3399A2}"/>
          </ac:spMkLst>
        </pc:spChg>
        <pc:spChg chg="mod">
          <ac:chgData name="Alfred Asterjadhi" userId="39de57b9-85c0-4fd1-aaac-8ca2b6560ad0" providerId="ADAL" clId="{1533D6B7-167F-4E21-BF52-233BF12DC618}" dt="2023-06-05T16:55:50.977" v="533" actId="20577"/>
          <ac:spMkLst>
            <pc:docMk/>
            <pc:sldMk cId="3360543781" sldId="995"/>
            <ac:spMk id="3" creationId="{DFB0BA47-D7B6-4F95-932E-A7AA615BC440}"/>
          </ac:spMkLst>
        </pc:spChg>
        <pc:spChg chg="mod">
          <ac:chgData name="Alfred Asterjadhi" userId="39de57b9-85c0-4fd1-aaac-8ca2b6560ad0" providerId="ADAL" clId="{1533D6B7-167F-4E21-BF52-233BF12DC618}" dt="2023-06-05T16:55:56.481" v="540" actId="20577"/>
          <ac:spMkLst>
            <pc:docMk/>
            <pc:sldMk cId="3360543781" sldId="995"/>
            <ac:spMk id="6" creationId="{974B2026-97FB-40D2-8F22-7E6D319B4EA2}"/>
          </ac:spMkLst>
        </pc:spChg>
      </pc:sldChg>
      <pc:sldChg chg="addSp delSp modSp mod">
        <pc:chgData name="Alfred Asterjadhi" userId="39de57b9-85c0-4fd1-aaac-8ca2b6560ad0" providerId="ADAL" clId="{1533D6B7-167F-4E21-BF52-233BF12DC618}" dt="2023-06-05T16:43:59.271" v="237"/>
        <pc:sldMkLst>
          <pc:docMk/>
          <pc:sldMk cId="359597898" sldId="996"/>
        </pc:sldMkLst>
        <pc:spChg chg="mod">
          <ac:chgData name="Alfred Asterjadhi" userId="39de57b9-85c0-4fd1-aaac-8ca2b6560ad0" providerId="ADAL" clId="{1533D6B7-167F-4E21-BF52-233BF12DC618}" dt="2023-06-05T14:14:32.850" v="39"/>
          <ac:spMkLst>
            <pc:docMk/>
            <pc:sldMk cId="359597898" sldId="996"/>
            <ac:spMk id="3" creationId="{D20906E0-F900-4991-83B1-675F5B67FA2D}"/>
          </ac:spMkLst>
        </pc:spChg>
        <pc:graphicFrameChg chg="del">
          <ac:chgData name="Alfred Asterjadhi" userId="39de57b9-85c0-4fd1-aaac-8ca2b6560ad0" providerId="ADAL" clId="{1533D6B7-167F-4E21-BF52-233BF12DC618}" dt="2023-06-05T16:43:29.350" v="230" actId="478"/>
          <ac:graphicFrameMkLst>
            <pc:docMk/>
            <pc:sldMk cId="359597898" sldId="996"/>
            <ac:graphicFrameMk id="6" creationId="{5094FBC8-BB74-47F3-965D-16BC678F4D1D}"/>
          </ac:graphicFrameMkLst>
        </pc:graphicFrameChg>
        <pc:graphicFrameChg chg="add mod modGraphic">
          <ac:chgData name="Alfred Asterjadhi" userId="39de57b9-85c0-4fd1-aaac-8ca2b6560ad0" providerId="ADAL" clId="{1533D6B7-167F-4E21-BF52-233BF12DC618}" dt="2023-06-05T16:43:59.271" v="237"/>
          <ac:graphicFrameMkLst>
            <pc:docMk/>
            <pc:sldMk cId="359597898" sldId="996"/>
            <ac:graphicFrameMk id="7" creationId="{38D19162-67A8-DBF7-91A0-1B285390B2E4}"/>
          </ac:graphicFrameMkLst>
        </pc:graphicFrameChg>
      </pc:sldChg>
      <pc:sldChg chg="addSp delSp modSp mod">
        <pc:chgData name="Alfred Asterjadhi" userId="39de57b9-85c0-4fd1-aaac-8ca2b6560ad0" providerId="ADAL" clId="{1533D6B7-167F-4E21-BF52-233BF12DC618}" dt="2023-06-05T16:59:52.079" v="661"/>
        <pc:sldMkLst>
          <pc:docMk/>
          <pc:sldMk cId="3140364693" sldId="997"/>
        </pc:sldMkLst>
        <pc:spChg chg="mod">
          <ac:chgData name="Alfred Asterjadhi" userId="39de57b9-85c0-4fd1-aaac-8ca2b6560ad0" providerId="ADAL" clId="{1533D6B7-167F-4E21-BF52-233BF12DC618}" dt="2023-06-05T16:59:52.079" v="661"/>
          <ac:spMkLst>
            <pc:docMk/>
            <pc:sldMk cId="3140364693" sldId="997"/>
            <ac:spMk id="6" creationId="{29CFE1A9-332B-2B06-C330-B9EB4742F3D1}"/>
          </ac:spMkLst>
        </pc:spChg>
        <pc:spChg chg="add mod">
          <ac:chgData name="Alfred Asterjadhi" userId="39de57b9-85c0-4fd1-aaac-8ca2b6560ad0" providerId="ADAL" clId="{1533D6B7-167F-4E21-BF52-233BF12DC618}" dt="2023-06-05T16:58:25.366" v="623" actId="478"/>
          <ac:spMkLst>
            <pc:docMk/>
            <pc:sldMk cId="3140364693" sldId="997"/>
            <ac:spMk id="7" creationId="{0310814A-1E2F-57F2-C9EF-3805BE6E5DAB}"/>
          </ac:spMkLst>
        </pc:spChg>
        <pc:spChg chg="del">
          <ac:chgData name="Alfred Asterjadhi" userId="39de57b9-85c0-4fd1-aaac-8ca2b6560ad0" providerId="ADAL" clId="{1533D6B7-167F-4E21-BF52-233BF12DC618}" dt="2023-06-05T16:58:25.366" v="623" actId="478"/>
          <ac:spMkLst>
            <pc:docMk/>
            <pc:sldMk cId="3140364693" sldId="997"/>
            <ac:spMk id="11" creationId="{E25872EE-E14B-2C9B-B930-D87E10CF78B0}"/>
          </ac:spMkLst>
        </pc:spChg>
      </pc:sldChg>
      <pc:sldChg chg="del">
        <pc:chgData name="Alfred Asterjadhi" userId="39de57b9-85c0-4fd1-aaac-8ca2b6560ad0" providerId="ADAL" clId="{1533D6B7-167F-4E21-BF52-233BF12DC618}" dt="2023-06-05T16:57:39.194" v="596" actId="47"/>
        <pc:sldMkLst>
          <pc:docMk/>
          <pc:sldMk cId="1668111930" sldId="998"/>
        </pc:sldMkLst>
      </pc:sldChg>
      <pc:sldChg chg="addSp delSp modSp add mod">
        <pc:chgData name="Alfred Asterjadhi" userId="39de57b9-85c0-4fd1-aaac-8ca2b6560ad0" providerId="ADAL" clId="{1533D6B7-167F-4E21-BF52-233BF12DC618}" dt="2023-06-05T16:45:09.529" v="256" actId="22"/>
        <pc:sldMkLst>
          <pc:docMk/>
          <pc:sldMk cId="839132781" sldId="999"/>
        </pc:sldMkLst>
        <pc:spChg chg="mod">
          <ac:chgData name="Alfred Asterjadhi" userId="39de57b9-85c0-4fd1-aaac-8ca2b6560ad0" providerId="ADAL" clId="{1533D6B7-167F-4E21-BF52-233BF12DC618}" dt="2023-06-05T16:44:48.041" v="254" actId="20577"/>
          <ac:spMkLst>
            <pc:docMk/>
            <pc:sldMk cId="839132781" sldId="999"/>
            <ac:spMk id="2" creationId="{F2762690-C15C-4839-B40F-0AF3A4D89457}"/>
          </ac:spMkLst>
        </pc:spChg>
        <pc:spChg chg="add del">
          <ac:chgData name="Alfred Asterjadhi" userId="39de57b9-85c0-4fd1-aaac-8ca2b6560ad0" providerId="ADAL" clId="{1533D6B7-167F-4E21-BF52-233BF12DC618}" dt="2023-06-05T16:45:09.529" v="256" actId="22"/>
          <ac:spMkLst>
            <pc:docMk/>
            <pc:sldMk cId="839132781" sldId="999"/>
            <ac:spMk id="7" creationId="{7406C172-178D-9151-19B8-D7537BC06988}"/>
          </ac:spMkLst>
        </pc:spChg>
      </pc:sldChg>
      <pc:sldChg chg="add del">
        <pc:chgData name="Alfred Asterjadhi" userId="39de57b9-85c0-4fd1-aaac-8ca2b6560ad0" providerId="ADAL" clId="{1533D6B7-167F-4E21-BF52-233BF12DC618}" dt="2023-06-05T16:46:10.205" v="281" actId="47"/>
        <pc:sldMkLst>
          <pc:docMk/>
          <pc:sldMk cId="2754480768" sldId="1000"/>
        </pc:sldMkLst>
      </pc:sldChg>
      <pc:sldChg chg="add del">
        <pc:chgData name="Alfred Asterjadhi" userId="39de57b9-85c0-4fd1-aaac-8ca2b6560ad0" providerId="ADAL" clId="{1533D6B7-167F-4E21-BF52-233BF12DC618}" dt="2023-06-05T16:46:08.617" v="280" actId="47"/>
        <pc:sldMkLst>
          <pc:docMk/>
          <pc:sldMk cId="46709641" sldId="1001"/>
        </pc:sldMkLst>
      </pc:sldChg>
      <pc:sldChg chg="modSp add mod">
        <pc:chgData name="Alfred Asterjadhi" userId="39de57b9-85c0-4fd1-aaac-8ca2b6560ad0" providerId="ADAL" clId="{1533D6B7-167F-4E21-BF52-233BF12DC618}" dt="2023-06-05T16:45:38.981" v="268"/>
        <pc:sldMkLst>
          <pc:docMk/>
          <pc:sldMk cId="3395387797" sldId="1002"/>
        </pc:sldMkLst>
        <pc:spChg chg="mod">
          <ac:chgData name="Alfred Asterjadhi" userId="39de57b9-85c0-4fd1-aaac-8ca2b6560ad0" providerId="ADAL" clId="{1533D6B7-167F-4E21-BF52-233BF12DC618}" dt="2023-06-05T16:45:29.183" v="264" actId="20577"/>
          <ac:spMkLst>
            <pc:docMk/>
            <pc:sldMk cId="3395387797" sldId="1002"/>
            <ac:spMk id="2" creationId="{F2762690-C15C-4839-B40F-0AF3A4D89457}"/>
          </ac:spMkLst>
        </pc:spChg>
        <pc:graphicFrameChg chg="mod modGraphic">
          <ac:chgData name="Alfred Asterjadhi" userId="39de57b9-85c0-4fd1-aaac-8ca2b6560ad0" providerId="ADAL" clId="{1533D6B7-167F-4E21-BF52-233BF12DC618}" dt="2023-06-05T16:45:38.981" v="268"/>
          <ac:graphicFrameMkLst>
            <pc:docMk/>
            <pc:sldMk cId="3395387797" sldId="1002"/>
            <ac:graphicFrameMk id="9" creationId="{AA5336CB-873D-64D2-6A97-0EB14F84177A}"/>
          </ac:graphicFrameMkLst>
        </pc:graphicFrameChg>
      </pc:sldChg>
      <pc:sldChg chg="modSp add mod">
        <pc:chgData name="Alfred Asterjadhi" userId="39de57b9-85c0-4fd1-aaac-8ca2b6560ad0" providerId="ADAL" clId="{1533D6B7-167F-4E21-BF52-233BF12DC618}" dt="2023-06-05T16:45:54.562" v="273" actId="20577"/>
        <pc:sldMkLst>
          <pc:docMk/>
          <pc:sldMk cId="3464470949" sldId="1003"/>
        </pc:sldMkLst>
        <pc:spChg chg="mod">
          <ac:chgData name="Alfred Asterjadhi" userId="39de57b9-85c0-4fd1-aaac-8ca2b6560ad0" providerId="ADAL" clId="{1533D6B7-167F-4E21-BF52-233BF12DC618}" dt="2023-06-05T16:45:54.562" v="273" actId="20577"/>
          <ac:spMkLst>
            <pc:docMk/>
            <pc:sldMk cId="3464470949" sldId="1003"/>
            <ac:spMk id="2" creationId="{F2762690-C15C-4839-B40F-0AF3A4D89457}"/>
          </ac:spMkLst>
        </pc:spChg>
      </pc:sldChg>
      <pc:sldChg chg="modSp add mod">
        <pc:chgData name="Alfred Asterjadhi" userId="39de57b9-85c0-4fd1-aaac-8ca2b6560ad0" providerId="ADAL" clId="{1533D6B7-167F-4E21-BF52-233BF12DC618}" dt="2023-06-05T16:45:58.974" v="277" actId="20577"/>
        <pc:sldMkLst>
          <pc:docMk/>
          <pc:sldMk cId="3389606792" sldId="1004"/>
        </pc:sldMkLst>
        <pc:spChg chg="mod">
          <ac:chgData name="Alfred Asterjadhi" userId="39de57b9-85c0-4fd1-aaac-8ca2b6560ad0" providerId="ADAL" clId="{1533D6B7-167F-4E21-BF52-233BF12DC618}" dt="2023-06-05T16:45:58.974" v="277" actId="20577"/>
          <ac:spMkLst>
            <pc:docMk/>
            <pc:sldMk cId="3389606792" sldId="1004"/>
            <ac:spMk id="2" creationId="{F2762690-C15C-4839-B40F-0AF3A4D89457}"/>
          </ac:spMkLst>
        </pc:spChg>
      </pc:sldChg>
      <pc:sldChg chg="modSp add mod">
        <pc:chgData name="Alfred Asterjadhi" userId="39de57b9-85c0-4fd1-aaac-8ca2b6560ad0" providerId="ADAL" clId="{1533D6B7-167F-4E21-BF52-233BF12DC618}" dt="2023-06-05T16:46:03.092" v="279" actId="20577"/>
        <pc:sldMkLst>
          <pc:docMk/>
          <pc:sldMk cId="3659630825" sldId="1005"/>
        </pc:sldMkLst>
        <pc:spChg chg="mod">
          <ac:chgData name="Alfred Asterjadhi" userId="39de57b9-85c0-4fd1-aaac-8ca2b6560ad0" providerId="ADAL" clId="{1533D6B7-167F-4E21-BF52-233BF12DC618}" dt="2023-06-05T16:46:03.092" v="279" actId="20577"/>
          <ac:spMkLst>
            <pc:docMk/>
            <pc:sldMk cId="3659630825" sldId="1005"/>
            <ac:spMk id="2" creationId="{F2762690-C15C-4839-B40F-0AF3A4D89457}"/>
          </ac:spMkLst>
        </pc:spChg>
      </pc:sldChg>
      <pc:sldChg chg="modSp add mod">
        <pc:chgData name="Alfred Asterjadhi" userId="39de57b9-85c0-4fd1-aaac-8ca2b6560ad0" providerId="ADAL" clId="{1533D6B7-167F-4E21-BF52-233BF12DC618}" dt="2023-06-05T16:51:25.767" v="462" actId="20577"/>
        <pc:sldMkLst>
          <pc:docMk/>
          <pc:sldMk cId="3233208257" sldId="1006"/>
        </pc:sldMkLst>
        <pc:spChg chg="mod">
          <ac:chgData name="Alfred Asterjadhi" userId="39de57b9-85c0-4fd1-aaac-8ca2b6560ad0" providerId="ADAL" clId="{1533D6B7-167F-4E21-BF52-233BF12DC618}" dt="2023-06-05T16:51:25.767" v="462" actId="20577"/>
          <ac:spMkLst>
            <pc:docMk/>
            <pc:sldMk cId="3233208257" sldId="1006"/>
            <ac:spMk id="2" creationId="{4B5F0D0E-8BB7-48AB-9160-728B8B3399A2}"/>
          </ac:spMkLst>
        </pc:spChg>
        <pc:spChg chg="mod">
          <ac:chgData name="Alfred Asterjadhi" userId="39de57b9-85c0-4fd1-aaac-8ca2b6560ad0" providerId="ADAL" clId="{1533D6B7-167F-4E21-BF52-233BF12DC618}" dt="2023-06-05T16:51:18.189" v="449" actId="20577"/>
          <ac:spMkLst>
            <pc:docMk/>
            <pc:sldMk cId="3233208257" sldId="1006"/>
            <ac:spMk id="3" creationId="{DFB0BA47-D7B6-4F95-932E-A7AA615BC440}"/>
          </ac:spMkLst>
        </pc:spChg>
        <pc:spChg chg="mod">
          <ac:chgData name="Alfred Asterjadhi" userId="39de57b9-85c0-4fd1-aaac-8ca2b6560ad0" providerId="ADAL" clId="{1533D6B7-167F-4E21-BF52-233BF12DC618}" dt="2023-06-05T16:51:05.715" v="434" actId="20577"/>
          <ac:spMkLst>
            <pc:docMk/>
            <pc:sldMk cId="3233208257" sldId="1006"/>
            <ac:spMk id="6" creationId="{974B2026-97FB-40D2-8F22-7E6D319B4EA2}"/>
          </ac:spMkLst>
        </pc:spChg>
      </pc:sldChg>
      <pc:sldChg chg="modSp add mod">
        <pc:chgData name="Alfred Asterjadhi" userId="39de57b9-85c0-4fd1-aaac-8ca2b6560ad0" providerId="ADAL" clId="{1533D6B7-167F-4E21-BF52-233BF12DC618}" dt="2023-06-05T16:52:37.590" v="503" actId="20577"/>
        <pc:sldMkLst>
          <pc:docMk/>
          <pc:sldMk cId="1774299147" sldId="1007"/>
        </pc:sldMkLst>
        <pc:spChg chg="mod">
          <ac:chgData name="Alfred Asterjadhi" userId="39de57b9-85c0-4fd1-aaac-8ca2b6560ad0" providerId="ADAL" clId="{1533D6B7-167F-4E21-BF52-233BF12DC618}" dt="2023-06-05T16:52:26.720" v="480" actId="20577"/>
          <ac:spMkLst>
            <pc:docMk/>
            <pc:sldMk cId="1774299147" sldId="1007"/>
            <ac:spMk id="2" creationId="{4B5F0D0E-8BB7-48AB-9160-728B8B3399A2}"/>
          </ac:spMkLst>
        </pc:spChg>
        <pc:spChg chg="mod">
          <ac:chgData name="Alfred Asterjadhi" userId="39de57b9-85c0-4fd1-aaac-8ca2b6560ad0" providerId="ADAL" clId="{1533D6B7-167F-4E21-BF52-233BF12DC618}" dt="2023-06-05T16:52:37.590" v="503" actId="20577"/>
          <ac:spMkLst>
            <pc:docMk/>
            <pc:sldMk cId="1774299147" sldId="1007"/>
            <ac:spMk id="3" creationId="{DFB0BA47-D7B6-4F95-932E-A7AA615BC440}"/>
          </ac:spMkLst>
        </pc:spChg>
        <pc:spChg chg="mod">
          <ac:chgData name="Alfred Asterjadhi" userId="39de57b9-85c0-4fd1-aaac-8ca2b6560ad0" providerId="ADAL" clId="{1533D6B7-167F-4E21-BF52-233BF12DC618}" dt="2023-06-05T16:52:30.440" v="487" actId="20577"/>
          <ac:spMkLst>
            <pc:docMk/>
            <pc:sldMk cId="1774299147" sldId="1007"/>
            <ac:spMk id="6" creationId="{974B2026-97FB-40D2-8F22-7E6D319B4EA2}"/>
          </ac:spMkLst>
        </pc:spChg>
      </pc:sldChg>
      <pc:sldChg chg="add del">
        <pc:chgData name="Alfred Asterjadhi" userId="39de57b9-85c0-4fd1-aaac-8ca2b6560ad0" providerId="ADAL" clId="{1533D6B7-167F-4E21-BF52-233BF12DC618}" dt="2023-06-05T16:52:11.988" v="477" actId="47"/>
        <pc:sldMkLst>
          <pc:docMk/>
          <pc:sldMk cId="4202624930" sldId="1007"/>
        </pc:sldMkLst>
      </pc:sldChg>
      <pc:sldChg chg="modSp add mod">
        <pc:chgData name="Alfred Asterjadhi" userId="39de57b9-85c0-4fd1-aaac-8ca2b6560ad0" providerId="ADAL" clId="{1533D6B7-167F-4E21-BF52-233BF12DC618}" dt="2023-06-05T16:52:57.257" v="513" actId="20577"/>
        <pc:sldMkLst>
          <pc:docMk/>
          <pc:sldMk cId="3645713950" sldId="1008"/>
        </pc:sldMkLst>
        <pc:spChg chg="mod">
          <ac:chgData name="Alfred Asterjadhi" userId="39de57b9-85c0-4fd1-aaac-8ca2b6560ad0" providerId="ADAL" clId="{1533D6B7-167F-4E21-BF52-233BF12DC618}" dt="2023-06-05T16:52:47.846" v="505" actId="13926"/>
          <ac:spMkLst>
            <pc:docMk/>
            <pc:sldMk cId="3645713950" sldId="1008"/>
            <ac:spMk id="2" creationId="{4B5F0D0E-8BB7-48AB-9160-728B8B3399A2}"/>
          </ac:spMkLst>
        </pc:spChg>
        <pc:spChg chg="mod">
          <ac:chgData name="Alfred Asterjadhi" userId="39de57b9-85c0-4fd1-aaac-8ca2b6560ad0" providerId="ADAL" clId="{1533D6B7-167F-4E21-BF52-233BF12DC618}" dt="2023-06-05T16:52:57.257" v="513" actId="20577"/>
          <ac:spMkLst>
            <pc:docMk/>
            <pc:sldMk cId="3645713950" sldId="1008"/>
            <ac:spMk id="3" creationId="{DFB0BA47-D7B6-4F95-932E-A7AA615BC440}"/>
          </ac:spMkLst>
        </pc:spChg>
        <pc:spChg chg="mod">
          <ac:chgData name="Alfred Asterjadhi" userId="39de57b9-85c0-4fd1-aaac-8ca2b6560ad0" providerId="ADAL" clId="{1533D6B7-167F-4E21-BF52-233BF12DC618}" dt="2023-06-05T16:52:54.483" v="512" actId="20577"/>
          <ac:spMkLst>
            <pc:docMk/>
            <pc:sldMk cId="3645713950" sldId="1008"/>
            <ac:spMk id="6" creationId="{974B2026-97FB-40D2-8F22-7E6D319B4EA2}"/>
          </ac:spMkLst>
        </pc:spChg>
      </pc:sldChg>
      <pc:sldMasterChg chg="modSp mod">
        <pc:chgData name="Alfred Asterjadhi" userId="39de57b9-85c0-4fd1-aaac-8ca2b6560ad0" providerId="ADAL" clId="{1533D6B7-167F-4E21-BF52-233BF12DC618}" dt="2023-06-05T14:13:48.251" v="14" actId="20577"/>
        <pc:sldMasterMkLst>
          <pc:docMk/>
          <pc:sldMasterMk cId="0" sldId="2147483648"/>
        </pc:sldMasterMkLst>
        <pc:spChg chg="mod">
          <ac:chgData name="Alfred Asterjadhi" userId="39de57b9-85c0-4fd1-aaac-8ca2b6560ad0" providerId="ADAL" clId="{1533D6B7-167F-4E21-BF52-233BF12DC618}" dt="2023-06-05T14:13:43.136" v="10" actId="20577"/>
          <ac:spMkLst>
            <pc:docMk/>
            <pc:sldMasterMk cId="0" sldId="2147483648"/>
            <ac:spMk id="10" creationId="{00000000-0000-0000-0000-000000000000}"/>
          </ac:spMkLst>
        </pc:spChg>
        <pc:spChg chg="mod">
          <ac:chgData name="Alfred Asterjadhi" userId="39de57b9-85c0-4fd1-aaac-8ca2b6560ad0" providerId="ADAL" clId="{1533D6B7-167F-4E21-BF52-233BF12DC618}" dt="2023-06-05T14:13:48.251" v="14" actId="20577"/>
          <ac:spMkLst>
            <pc:docMk/>
            <pc:sldMasterMk cId="0" sldId="2147483648"/>
            <ac:spMk id="1027" creationId="{00000000-0000-0000-0000-000000000000}"/>
          </ac:spMkLst>
        </pc:spChg>
      </pc:sldMasterChg>
    </pc:docChg>
  </pc:docChgLst>
  <pc:docChgLst>
    <pc:chgData name="Alfred Asterjadhi" userId="39de57b9-85c0-4fd1-aaac-8ca2b6560ad0" providerId="ADAL" clId="{1C51924A-3D97-49EE-91FC-9272D8755293}"/>
    <pc:docChg chg="undo redo custSel addSld delSld modSld modMainMaster">
      <pc:chgData name="Alfred Asterjadhi" userId="39de57b9-85c0-4fd1-aaac-8ca2b6560ad0" providerId="ADAL" clId="{1C51924A-3D97-49EE-91FC-9272D8755293}" dt="2022-11-17T09:18:06.313" v="7968" actId="6549"/>
      <pc:docMkLst>
        <pc:docMk/>
      </pc:docMkLst>
      <pc:sldChg chg="modSp mod">
        <pc:chgData name="Alfred Asterjadhi" userId="39de57b9-85c0-4fd1-aaac-8ca2b6560ad0" providerId="ADAL" clId="{1C51924A-3D97-49EE-91FC-9272D8755293}" dt="2022-11-13T11:11:26.434" v="948" actId="20577"/>
        <pc:sldMkLst>
          <pc:docMk/>
          <pc:sldMk cId="0" sldId="256"/>
        </pc:sldMkLst>
        <pc:spChg chg="mod">
          <ac:chgData name="Alfred Asterjadhi" userId="39de57b9-85c0-4fd1-aaac-8ca2b6560ad0" providerId="ADAL" clId="{1C51924A-3D97-49EE-91FC-9272D8755293}" dt="2022-11-13T11:11:26.434" v="948" actId="20577"/>
          <ac:spMkLst>
            <pc:docMk/>
            <pc:sldMk cId="0" sldId="256"/>
            <ac:spMk id="3074" creationId="{00000000-0000-0000-0000-000000000000}"/>
          </ac:spMkLst>
        </pc:spChg>
      </pc:sldChg>
      <pc:sldChg chg="modSp mod">
        <pc:chgData name="Alfred Asterjadhi" userId="39de57b9-85c0-4fd1-aaac-8ca2b6560ad0" providerId="ADAL" clId="{1C51924A-3D97-49EE-91FC-9272D8755293}" dt="2022-11-14T03:56:12.116" v="2053" actId="207"/>
        <pc:sldMkLst>
          <pc:docMk/>
          <pc:sldMk cId="1706072776" sldId="334"/>
        </pc:sldMkLst>
        <pc:spChg chg="mod">
          <ac:chgData name="Alfred Asterjadhi" userId="39de57b9-85c0-4fd1-aaac-8ca2b6560ad0" providerId="ADAL" clId="{1C51924A-3D97-49EE-91FC-9272D8755293}" dt="2022-11-14T03:56:04.573" v="2052" actId="13926"/>
          <ac:spMkLst>
            <pc:docMk/>
            <pc:sldMk cId="1706072776" sldId="334"/>
            <ac:spMk id="2" creationId="{B6840888-B1D3-4EE4-984D-AE2D4FD8C6BF}"/>
          </ac:spMkLst>
        </pc:spChg>
        <pc:spChg chg="mod">
          <ac:chgData name="Alfred Asterjadhi" userId="39de57b9-85c0-4fd1-aaac-8ca2b6560ad0" providerId="ADAL" clId="{1C51924A-3D97-49EE-91FC-9272D8755293}" dt="2022-11-14T03:56:12.116" v="2053" actId="207"/>
          <ac:spMkLst>
            <pc:docMk/>
            <pc:sldMk cId="1706072776" sldId="334"/>
            <ac:spMk id="3" creationId="{977FA593-1C2D-4B4C-B4B8-9841BC70A2D7}"/>
          </ac:spMkLst>
        </pc:spChg>
      </pc:sldChg>
      <pc:sldChg chg="modSp mod">
        <pc:chgData name="Alfred Asterjadhi" userId="39de57b9-85c0-4fd1-aaac-8ca2b6560ad0" providerId="ADAL" clId="{1C51924A-3D97-49EE-91FC-9272D8755293}" dt="2022-11-14T03:51:11.244" v="2027" actId="13926"/>
        <pc:sldMkLst>
          <pc:docMk/>
          <pc:sldMk cId="2327388640" sldId="335"/>
        </pc:sldMkLst>
        <pc:spChg chg="mod">
          <ac:chgData name="Alfred Asterjadhi" userId="39de57b9-85c0-4fd1-aaac-8ca2b6560ad0" providerId="ADAL" clId="{1C51924A-3D97-49EE-91FC-9272D8755293}" dt="2022-11-14T03:51:11.244" v="2027" actId="13926"/>
          <ac:spMkLst>
            <pc:docMk/>
            <pc:sldMk cId="2327388640" sldId="335"/>
            <ac:spMk id="2" creationId="{4B5F0D0E-8BB7-48AB-9160-728B8B3399A2}"/>
          </ac:spMkLst>
        </pc:spChg>
        <pc:spChg chg="mod">
          <ac:chgData name="Alfred Asterjadhi" userId="39de57b9-85c0-4fd1-aaac-8ca2b6560ad0" providerId="ADAL" clId="{1C51924A-3D97-49EE-91FC-9272D8755293}" dt="2022-11-14T02:54:44.427" v="1899" actId="207"/>
          <ac:spMkLst>
            <pc:docMk/>
            <pc:sldMk cId="2327388640" sldId="335"/>
            <ac:spMk id="3" creationId="{DFB0BA47-D7B6-4F95-932E-A7AA615BC440}"/>
          </ac:spMkLst>
        </pc:spChg>
      </pc:sldChg>
      <pc:sldChg chg="modSp mod">
        <pc:chgData name="Alfred Asterjadhi" userId="39de57b9-85c0-4fd1-aaac-8ca2b6560ad0" providerId="ADAL" clId="{1C51924A-3D97-49EE-91FC-9272D8755293}" dt="2022-11-14T08:47:26.863" v="2251" actId="207"/>
        <pc:sldMkLst>
          <pc:docMk/>
          <pc:sldMk cId="1766754893" sldId="346"/>
        </pc:sldMkLst>
        <pc:spChg chg="mod">
          <ac:chgData name="Alfred Asterjadhi" userId="39de57b9-85c0-4fd1-aaac-8ca2b6560ad0" providerId="ADAL" clId="{1C51924A-3D97-49EE-91FC-9272D8755293}" dt="2022-11-14T08:19:55.917" v="2250" actId="13926"/>
          <ac:spMkLst>
            <pc:docMk/>
            <pc:sldMk cId="1766754893" sldId="346"/>
            <ac:spMk id="2" creationId="{4B5F0D0E-8BB7-48AB-9160-728B8B3399A2}"/>
          </ac:spMkLst>
        </pc:spChg>
        <pc:spChg chg="mod">
          <ac:chgData name="Alfred Asterjadhi" userId="39de57b9-85c0-4fd1-aaac-8ca2b6560ad0" providerId="ADAL" clId="{1C51924A-3D97-49EE-91FC-9272D8755293}" dt="2022-11-14T08:47:26.863" v="2251" actId="207"/>
          <ac:spMkLst>
            <pc:docMk/>
            <pc:sldMk cId="1766754893" sldId="346"/>
            <ac:spMk id="3" creationId="{DFB0BA47-D7B6-4F95-932E-A7AA615BC440}"/>
          </ac:spMkLst>
        </pc:spChg>
      </pc:sldChg>
      <pc:sldChg chg="modSp mod">
        <pc:chgData name="Alfred Asterjadhi" userId="39de57b9-85c0-4fd1-aaac-8ca2b6560ad0" providerId="ADAL" clId="{1C51924A-3D97-49EE-91FC-9272D8755293}" dt="2022-11-17T09:05:13.770" v="7860" actId="6549"/>
        <pc:sldMkLst>
          <pc:docMk/>
          <pc:sldMk cId="4012074164" sldId="347"/>
        </pc:sldMkLst>
        <pc:spChg chg="mod">
          <ac:chgData name="Alfred Asterjadhi" userId="39de57b9-85c0-4fd1-aaac-8ca2b6560ad0" providerId="ADAL" clId="{1C51924A-3D97-49EE-91FC-9272D8755293}" dt="2022-11-03T16:41:48.258" v="220" actId="20577"/>
          <ac:spMkLst>
            <pc:docMk/>
            <pc:sldMk cId="4012074164" sldId="347"/>
            <ac:spMk id="2" creationId="{F2762690-C15C-4839-B40F-0AF3A4D89457}"/>
          </ac:spMkLst>
        </pc:spChg>
        <pc:graphicFrameChg chg="mod modGraphic">
          <ac:chgData name="Alfred Asterjadhi" userId="39de57b9-85c0-4fd1-aaac-8ca2b6560ad0" providerId="ADAL" clId="{1C51924A-3D97-49EE-91FC-9272D8755293}" dt="2022-11-17T09:05:13.770" v="7860" actId="6549"/>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1C51924A-3D97-49EE-91FC-9272D8755293}" dt="2022-11-15T05:18:10.028" v="3067" actId="207"/>
        <pc:sldMkLst>
          <pc:docMk/>
          <pc:sldMk cId="1370937286" sldId="350"/>
        </pc:sldMkLst>
        <pc:spChg chg="mod">
          <ac:chgData name="Alfred Asterjadhi" userId="39de57b9-85c0-4fd1-aaac-8ca2b6560ad0" providerId="ADAL" clId="{1C51924A-3D97-49EE-91FC-9272D8755293}" dt="2022-11-15T05:06:17.486" v="3066" actId="13926"/>
          <ac:spMkLst>
            <pc:docMk/>
            <pc:sldMk cId="1370937286" sldId="350"/>
            <ac:spMk id="2" creationId="{4B5F0D0E-8BB7-48AB-9160-728B8B3399A2}"/>
          </ac:spMkLst>
        </pc:spChg>
        <pc:spChg chg="mod">
          <ac:chgData name="Alfred Asterjadhi" userId="39de57b9-85c0-4fd1-aaac-8ca2b6560ad0" providerId="ADAL" clId="{1C51924A-3D97-49EE-91FC-9272D8755293}" dt="2022-11-15T05:18:10.028" v="3067" actId="207"/>
          <ac:spMkLst>
            <pc:docMk/>
            <pc:sldMk cId="1370937286" sldId="350"/>
            <ac:spMk id="3" creationId="{DFB0BA47-D7B6-4F95-932E-A7AA615BC440}"/>
          </ac:spMkLst>
        </pc:spChg>
      </pc:sldChg>
      <pc:sldChg chg="modSp mod">
        <pc:chgData name="Alfred Asterjadhi" userId="39de57b9-85c0-4fd1-aaac-8ca2b6560ad0" providerId="ADAL" clId="{1C51924A-3D97-49EE-91FC-9272D8755293}" dt="2022-11-15T13:12:03.333" v="4169" actId="13926"/>
        <pc:sldMkLst>
          <pc:docMk/>
          <pc:sldMk cId="3579411611" sldId="352"/>
        </pc:sldMkLst>
        <pc:spChg chg="mod">
          <ac:chgData name="Alfred Asterjadhi" userId="39de57b9-85c0-4fd1-aaac-8ca2b6560ad0" providerId="ADAL" clId="{1C51924A-3D97-49EE-91FC-9272D8755293}" dt="2022-11-15T13:12:03.333" v="4169" actId="13926"/>
          <ac:spMkLst>
            <pc:docMk/>
            <pc:sldMk cId="3579411611" sldId="352"/>
            <ac:spMk id="2" creationId="{4B5F0D0E-8BB7-48AB-9160-728B8B3399A2}"/>
          </ac:spMkLst>
        </pc:spChg>
        <pc:spChg chg="mod">
          <ac:chgData name="Alfred Asterjadhi" userId="39de57b9-85c0-4fd1-aaac-8ca2b6560ad0" providerId="ADAL" clId="{1C51924A-3D97-49EE-91FC-9272D8755293}" dt="2022-11-15T08:34:03.678" v="3706" actId="207"/>
          <ac:spMkLst>
            <pc:docMk/>
            <pc:sldMk cId="3579411611" sldId="352"/>
            <ac:spMk id="3" creationId="{DFB0BA47-D7B6-4F95-932E-A7AA615BC440}"/>
          </ac:spMkLst>
        </pc:spChg>
      </pc:sldChg>
      <pc:sldChg chg="modSp mod">
        <pc:chgData name="Alfred Asterjadhi" userId="39de57b9-85c0-4fd1-aaac-8ca2b6560ad0" providerId="ADAL" clId="{1C51924A-3D97-49EE-91FC-9272D8755293}" dt="2022-11-16T05:09:35.661" v="4587" actId="207"/>
        <pc:sldMkLst>
          <pc:docMk/>
          <pc:sldMk cId="588130191" sldId="353"/>
        </pc:sldMkLst>
        <pc:spChg chg="mod">
          <ac:chgData name="Alfred Asterjadhi" userId="39de57b9-85c0-4fd1-aaac-8ca2b6560ad0" providerId="ADAL" clId="{1C51924A-3D97-49EE-91FC-9272D8755293}" dt="2022-11-16T05:07:14.263" v="4542" actId="13926"/>
          <ac:spMkLst>
            <pc:docMk/>
            <pc:sldMk cId="588130191" sldId="353"/>
            <ac:spMk id="2" creationId="{4B5F0D0E-8BB7-48AB-9160-728B8B3399A2}"/>
          </ac:spMkLst>
        </pc:spChg>
        <pc:spChg chg="mod">
          <ac:chgData name="Alfred Asterjadhi" userId="39de57b9-85c0-4fd1-aaac-8ca2b6560ad0" providerId="ADAL" clId="{1C51924A-3D97-49EE-91FC-9272D8755293}" dt="2022-11-16T05:09:35.661" v="4587" actId="207"/>
          <ac:spMkLst>
            <pc:docMk/>
            <pc:sldMk cId="588130191" sldId="353"/>
            <ac:spMk id="3" creationId="{DFB0BA47-D7B6-4F95-932E-A7AA615BC440}"/>
          </ac:spMkLst>
        </pc:spChg>
      </pc:sldChg>
      <pc:sldChg chg="modSp mod">
        <pc:chgData name="Alfred Asterjadhi" userId="39de57b9-85c0-4fd1-aaac-8ca2b6560ad0" providerId="ADAL" clId="{1C51924A-3D97-49EE-91FC-9272D8755293}" dt="2022-11-17T03:02:50.778" v="6024" actId="13926"/>
        <pc:sldMkLst>
          <pc:docMk/>
          <pc:sldMk cId="3909293924" sldId="355"/>
        </pc:sldMkLst>
        <pc:spChg chg="mod">
          <ac:chgData name="Alfred Asterjadhi" userId="39de57b9-85c0-4fd1-aaac-8ca2b6560ad0" providerId="ADAL" clId="{1C51924A-3D97-49EE-91FC-9272D8755293}" dt="2022-11-17T03:02:50.778" v="6024" actId="13926"/>
          <ac:spMkLst>
            <pc:docMk/>
            <pc:sldMk cId="3909293924" sldId="355"/>
            <ac:spMk id="2" creationId="{4B5F0D0E-8BB7-48AB-9160-728B8B3399A2}"/>
          </ac:spMkLst>
        </pc:spChg>
        <pc:spChg chg="mod">
          <ac:chgData name="Alfred Asterjadhi" userId="39de57b9-85c0-4fd1-aaac-8ca2b6560ad0" providerId="ADAL" clId="{1C51924A-3D97-49EE-91FC-9272D8755293}" dt="2022-11-17T03:02:47.026" v="6023" actId="20577"/>
          <ac:spMkLst>
            <pc:docMk/>
            <pc:sldMk cId="3909293924" sldId="355"/>
            <ac:spMk id="3" creationId="{DFB0BA47-D7B6-4F95-932E-A7AA615BC440}"/>
          </ac:spMkLst>
        </pc:spChg>
      </pc:sldChg>
      <pc:sldChg chg="addSp delSp modSp mod">
        <pc:chgData name="Alfred Asterjadhi" userId="39de57b9-85c0-4fd1-aaac-8ca2b6560ad0" providerId="ADAL" clId="{1C51924A-3D97-49EE-91FC-9272D8755293}" dt="2022-11-17T09:04:24.870" v="7856" actId="13926"/>
        <pc:sldMkLst>
          <pc:docMk/>
          <pc:sldMk cId="3930036297" sldId="356"/>
        </pc:sldMkLst>
        <pc:spChg chg="mod">
          <ac:chgData name="Alfred Asterjadhi" userId="39de57b9-85c0-4fd1-aaac-8ca2b6560ad0" providerId="ADAL" clId="{1C51924A-3D97-49EE-91FC-9272D8755293}" dt="2022-11-17T09:04:24.870" v="7856" actId="13926"/>
          <ac:spMkLst>
            <pc:docMk/>
            <pc:sldMk cId="3930036297" sldId="356"/>
            <ac:spMk id="2" creationId="{4B5F0D0E-8BB7-48AB-9160-728B8B3399A2}"/>
          </ac:spMkLst>
        </pc:spChg>
        <pc:spChg chg="mod">
          <ac:chgData name="Alfred Asterjadhi" userId="39de57b9-85c0-4fd1-aaac-8ca2b6560ad0" providerId="ADAL" clId="{1C51924A-3D97-49EE-91FC-9272D8755293}" dt="2022-11-17T09:04:12.999" v="7855" actId="207"/>
          <ac:spMkLst>
            <pc:docMk/>
            <pc:sldMk cId="3930036297" sldId="356"/>
            <ac:spMk id="3" creationId="{DFB0BA47-D7B6-4F95-932E-A7AA615BC440}"/>
          </ac:spMkLst>
        </pc:spChg>
        <pc:spChg chg="add del mod">
          <ac:chgData name="Alfred Asterjadhi" userId="39de57b9-85c0-4fd1-aaac-8ca2b6560ad0" providerId="ADAL" clId="{1C51924A-3D97-49EE-91FC-9272D8755293}" dt="2022-11-17T09:02:12.366" v="7800"/>
          <ac:spMkLst>
            <pc:docMk/>
            <pc:sldMk cId="3930036297" sldId="356"/>
            <ac:spMk id="8" creationId="{5B2D0620-AFBC-7D91-B1C3-EAE0BB9539A3}"/>
          </ac:spMkLst>
        </pc:spChg>
        <pc:graphicFrameChg chg="add del mod">
          <ac:chgData name="Alfred Asterjadhi" userId="39de57b9-85c0-4fd1-aaac-8ca2b6560ad0" providerId="ADAL" clId="{1C51924A-3D97-49EE-91FC-9272D8755293}" dt="2022-11-17T09:02:12.366" v="7800"/>
          <ac:graphicFrameMkLst>
            <pc:docMk/>
            <pc:sldMk cId="3930036297" sldId="356"/>
            <ac:graphicFrameMk id="7" creationId="{F6BF7DD5-5ECF-624E-FD6E-AD8188026C3C}"/>
          </ac:graphicFrameMkLst>
        </pc:graphicFrameChg>
      </pc:sldChg>
      <pc:sldChg chg="modSp mod">
        <pc:chgData name="Alfred Asterjadhi" userId="39de57b9-85c0-4fd1-aaac-8ca2b6560ad0" providerId="ADAL" clId="{1C51924A-3D97-49EE-91FC-9272D8755293}" dt="2022-11-15T12:34:02.526" v="3904" actId="207"/>
        <pc:sldMkLst>
          <pc:docMk/>
          <pc:sldMk cId="2828608285" sldId="357"/>
        </pc:sldMkLst>
        <pc:spChg chg="mod">
          <ac:chgData name="Alfred Asterjadhi" userId="39de57b9-85c0-4fd1-aaac-8ca2b6560ad0" providerId="ADAL" clId="{1C51924A-3D97-49EE-91FC-9272D8755293}" dt="2022-11-15T12:33:41.054" v="3902" actId="13926"/>
          <ac:spMkLst>
            <pc:docMk/>
            <pc:sldMk cId="2828608285" sldId="357"/>
            <ac:spMk id="2" creationId="{B6840888-B1D3-4EE4-984D-AE2D4FD8C6BF}"/>
          </ac:spMkLst>
        </pc:spChg>
        <pc:spChg chg="mod">
          <ac:chgData name="Alfred Asterjadhi" userId="39de57b9-85c0-4fd1-aaac-8ca2b6560ad0" providerId="ADAL" clId="{1C51924A-3D97-49EE-91FC-9272D8755293}" dt="2022-11-15T12:34:02.526" v="3904" actId="207"/>
          <ac:spMkLst>
            <pc:docMk/>
            <pc:sldMk cId="2828608285" sldId="357"/>
            <ac:spMk id="3" creationId="{977FA593-1C2D-4B4C-B4B8-9841BC70A2D7}"/>
          </ac:spMkLst>
        </pc:spChg>
      </pc:sldChg>
      <pc:sldChg chg="modSp mod">
        <pc:chgData name="Alfred Asterjadhi" userId="39de57b9-85c0-4fd1-aaac-8ca2b6560ad0" providerId="ADAL" clId="{1C51924A-3D97-49EE-91FC-9272D8755293}" dt="2022-11-15T13:20:28.201" v="4232" actId="13926"/>
        <pc:sldMkLst>
          <pc:docMk/>
          <pc:sldMk cId="2379446320" sldId="358"/>
        </pc:sldMkLst>
        <pc:spChg chg="mod">
          <ac:chgData name="Alfred Asterjadhi" userId="39de57b9-85c0-4fd1-aaac-8ca2b6560ad0" providerId="ADAL" clId="{1C51924A-3D97-49EE-91FC-9272D8755293}" dt="2022-11-15T13:20:28.201" v="4232" actId="13926"/>
          <ac:spMkLst>
            <pc:docMk/>
            <pc:sldMk cId="2379446320" sldId="358"/>
            <ac:spMk id="2" creationId="{4B5F0D0E-8BB7-48AB-9160-728B8B3399A2}"/>
          </ac:spMkLst>
        </pc:spChg>
        <pc:spChg chg="mod">
          <ac:chgData name="Alfred Asterjadhi" userId="39de57b9-85c0-4fd1-aaac-8ca2b6560ad0" providerId="ADAL" clId="{1C51924A-3D97-49EE-91FC-9272D8755293}" dt="2022-11-15T12:44:49.009" v="4108" actId="207"/>
          <ac:spMkLst>
            <pc:docMk/>
            <pc:sldMk cId="2379446320" sldId="358"/>
            <ac:spMk id="3" creationId="{DFB0BA47-D7B6-4F95-932E-A7AA615BC440}"/>
          </ac:spMkLst>
        </pc:spChg>
      </pc:sldChg>
      <pc:sldChg chg="modSp mod">
        <pc:chgData name="Alfred Asterjadhi" userId="39de57b9-85c0-4fd1-aaac-8ca2b6560ad0" providerId="ADAL" clId="{1C51924A-3D97-49EE-91FC-9272D8755293}" dt="2022-11-16T10:54:26.462" v="5200" actId="207"/>
        <pc:sldMkLst>
          <pc:docMk/>
          <pc:sldMk cId="4066268139" sldId="360"/>
        </pc:sldMkLst>
        <pc:spChg chg="mod">
          <ac:chgData name="Alfred Asterjadhi" userId="39de57b9-85c0-4fd1-aaac-8ca2b6560ad0" providerId="ADAL" clId="{1C51924A-3D97-49EE-91FC-9272D8755293}" dt="2022-11-16T10:54:17.995" v="5199" actId="13926"/>
          <ac:spMkLst>
            <pc:docMk/>
            <pc:sldMk cId="4066268139" sldId="360"/>
            <ac:spMk id="2" creationId="{4B5F0D0E-8BB7-48AB-9160-728B8B3399A2}"/>
          </ac:spMkLst>
        </pc:spChg>
        <pc:spChg chg="mod">
          <ac:chgData name="Alfred Asterjadhi" userId="39de57b9-85c0-4fd1-aaac-8ca2b6560ad0" providerId="ADAL" clId="{1C51924A-3D97-49EE-91FC-9272D8755293}" dt="2022-11-16T10:54:26.462" v="5200" actId="207"/>
          <ac:spMkLst>
            <pc:docMk/>
            <pc:sldMk cId="4066268139" sldId="360"/>
            <ac:spMk id="3" creationId="{DFB0BA47-D7B6-4F95-932E-A7AA615BC440}"/>
          </ac:spMkLst>
        </pc:spChg>
      </pc:sldChg>
      <pc:sldChg chg="modSp mod">
        <pc:chgData name="Alfred Asterjadhi" userId="39de57b9-85c0-4fd1-aaac-8ca2b6560ad0" providerId="ADAL" clId="{1C51924A-3D97-49EE-91FC-9272D8755293}" dt="2022-11-17T03:52:20.704" v="6763" actId="20577"/>
        <pc:sldMkLst>
          <pc:docMk/>
          <pc:sldMk cId="3576977642" sldId="362"/>
        </pc:sldMkLst>
        <pc:spChg chg="mod">
          <ac:chgData name="Alfred Asterjadhi" userId="39de57b9-85c0-4fd1-aaac-8ca2b6560ad0" providerId="ADAL" clId="{1C51924A-3D97-49EE-91FC-9272D8755293}" dt="2022-11-17T03:52:20.704" v="6763" actId="20577"/>
          <ac:spMkLst>
            <pc:docMk/>
            <pc:sldMk cId="3576977642" sldId="362"/>
            <ac:spMk id="3" creationId="{741C1B02-DA5D-59DA-CACE-BAB1DFCE5AB4}"/>
          </ac:spMkLst>
        </pc:spChg>
      </pc:sldChg>
      <pc:sldChg chg="modSp mod">
        <pc:chgData name="Alfred Asterjadhi" userId="39de57b9-85c0-4fd1-aaac-8ca2b6560ad0" providerId="ADAL" clId="{1C51924A-3D97-49EE-91FC-9272D8755293}" dt="2022-11-15T12:35:09.275" v="3920" actId="207"/>
        <pc:sldMkLst>
          <pc:docMk/>
          <pc:sldMk cId="2875004496" sldId="364"/>
        </pc:sldMkLst>
        <pc:graphicFrameChg chg="mod modGraphic">
          <ac:chgData name="Alfred Asterjadhi" userId="39de57b9-85c0-4fd1-aaac-8ca2b6560ad0" providerId="ADAL" clId="{1C51924A-3D97-49EE-91FC-9272D8755293}" dt="2022-11-15T12:35:09.275" v="3920" actId="207"/>
          <ac:graphicFrameMkLst>
            <pc:docMk/>
            <pc:sldMk cId="2875004496" sldId="364"/>
            <ac:graphicFrameMk id="6" creationId="{5094FBC8-BB74-47F3-965D-16BC678F4D1D}"/>
          </ac:graphicFrameMkLst>
        </pc:graphicFrameChg>
      </pc:sldChg>
      <pc:sldChg chg="addSp modSp mod">
        <pc:chgData name="Alfred Asterjadhi" userId="39de57b9-85c0-4fd1-aaac-8ca2b6560ad0" providerId="ADAL" clId="{1C51924A-3D97-49EE-91FC-9272D8755293}" dt="2022-11-13T12:21:29.219" v="1581" actId="20577"/>
        <pc:sldMkLst>
          <pc:docMk/>
          <pc:sldMk cId="1843331871" sldId="365"/>
        </pc:sldMkLst>
        <pc:spChg chg="mod">
          <ac:chgData name="Alfred Asterjadhi" userId="39de57b9-85c0-4fd1-aaac-8ca2b6560ad0" providerId="ADAL" clId="{1C51924A-3D97-49EE-91FC-9272D8755293}" dt="2022-11-13T11:37:37.896" v="1257"/>
          <ac:spMkLst>
            <pc:docMk/>
            <pc:sldMk cId="1843331871" sldId="365"/>
            <ac:spMk id="8" creationId="{157875B4-874A-1D29-8F5B-EDA08B61CE28}"/>
          </ac:spMkLst>
        </pc:spChg>
        <pc:spChg chg="mod">
          <ac:chgData name="Alfred Asterjadhi" userId="39de57b9-85c0-4fd1-aaac-8ca2b6560ad0" providerId="ADAL" clId="{1C51924A-3D97-49EE-91FC-9272D8755293}" dt="2022-11-13T11:37:37.896" v="1257"/>
          <ac:spMkLst>
            <pc:docMk/>
            <pc:sldMk cId="1843331871" sldId="365"/>
            <ac:spMk id="9" creationId="{F9D09EF2-E0EE-ED46-5B3E-C468D6907E5D}"/>
          </ac:spMkLst>
        </pc:spChg>
        <pc:spChg chg="mod">
          <ac:chgData name="Alfred Asterjadhi" userId="39de57b9-85c0-4fd1-aaac-8ca2b6560ad0" providerId="ADAL" clId="{1C51924A-3D97-49EE-91FC-9272D8755293}" dt="2022-11-13T11:37:37.896" v="1257"/>
          <ac:spMkLst>
            <pc:docMk/>
            <pc:sldMk cId="1843331871" sldId="365"/>
            <ac:spMk id="10" creationId="{18149745-3AD2-C86B-A1FF-2EA2273031C7}"/>
          </ac:spMkLst>
        </pc:spChg>
        <pc:spChg chg="mod">
          <ac:chgData name="Alfred Asterjadhi" userId="39de57b9-85c0-4fd1-aaac-8ca2b6560ad0" providerId="ADAL" clId="{1C51924A-3D97-49EE-91FC-9272D8755293}" dt="2022-11-13T11:39:19.563" v="1283"/>
          <ac:spMkLst>
            <pc:docMk/>
            <pc:sldMk cId="1843331871" sldId="365"/>
            <ac:spMk id="12" creationId="{A4DB4CBF-FF37-703F-3B96-FC2A578F3053}"/>
          </ac:spMkLst>
        </pc:spChg>
        <pc:spChg chg="mod">
          <ac:chgData name="Alfred Asterjadhi" userId="39de57b9-85c0-4fd1-aaac-8ca2b6560ad0" providerId="ADAL" clId="{1C51924A-3D97-49EE-91FC-9272D8755293}" dt="2022-11-13T11:39:19.563" v="1283"/>
          <ac:spMkLst>
            <pc:docMk/>
            <pc:sldMk cId="1843331871" sldId="365"/>
            <ac:spMk id="13" creationId="{EAB238B5-24A9-7589-1634-4AE778CBDD05}"/>
          </ac:spMkLst>
        </pc:spChg>
        <pc:spChg chg="mod">
          <ac:chgData name="Alfred Asterjadhi" userId="39de57b9-85c0-4fd1-aaac-8ca2b6560ad0" providerId="ADAL" clId="{1C51924A-3D97-49EE-91FC-9272D8755293}" dt="2022-11-13T11:39:19.563" v="1283"/>
          <ac:spMkLst>
            <pc:docMk/>
            <pc:sldMk cId="1843331871" sldId="365"/>
            <ac:spMk id="14" creationId="{516B1C7D-BD2F-0136-3793-552B1FA45439}"/>
          </ac:spMkLst>
        </pc:spChg>
        <pc:spChg chg="mod">
          <ac:chgData name="Alfred Asterjadhi" userId="39de57b9-85c0-4fd1-aaac-8ca2b6560ad0" providerId="ADAL" clId="{1C51924A-3D97-49EE-91FC-9272D8755293}" dt="2022-11-13T11:39:19.563" v="1283"/>
          <ac:spMkLst>
            <pc:docMk/>
            <pc:sldMk cId="1843331871" sldId="365"/>
            <ac:spMk id="15" creationId="{3B3EAC70-A065-1DE6-A79D-90C0044A80A8}"/>
          </ac:spMkLst>
        </pc:spChg>
        <pc:spChg chg="mod">
          <ac:chgData name="Alfred Asterjadhi" userId="39de57b9-85c0-4fd1-aaac-8ca2b6560ad0" providerId="ADAL" clId="{1C51924A-3D97-49EE-91FC-9272D8755293}" dt="2022-11-13T11:39:19.563" v="1283"/>
          <ac:spMkLst>
            <pc:docMk/>
            <pc:sldMk cId="1843331871" sldId="365"/>
            <ac:spMk id="16" creationId="{B3B3E4D4-9230-EE22-030F-930C1D986546}"/>
          </ac:spMkLst>
        </pc:spChg>
        <pc:spChg chg="mod">
          <ac:chgData name="Alfred Asterjadhi" userId="39de57b9-85c0-4fd1-aaac-8ca2b6560ad0" providerId="ADAL" clId="{1C51924A-3D97-49EE-91FC-9272D8755293}" dt="2022-11-13T11:39:19.563" v="1283"/>
          <ac:spMkLst>
            <pc:docMk/>
            <pc:sldMk cId="1843331871" sldId="365"/>
            <ac:spMk id="17" creationId="{D254F1C2-697C-0DED-0253-0F7568E74388}"/>
          </ac:spMkLst>
        </pc:spChg>
        <pc:spChg chg="mod">
          <ac:chgData name="Alfred Asterjadhi" userId="39de57b9-85c0-4fd1-aaac-8ca2b6560ad0" providerId="ADAL" clId="{1C51924A-3D97-49EE-91FC-9272D8755293}" dt="2022-11-13T11:39:19.563" v="1283"/>
          <ac:spMkLst>
            <pc:docMk/>
            <pc:sldMk cId="1843331871" sldId="365"/>
            <ac:spMk id="18" creationId="{44B4D896-37D7-5B9D-1C25-18DD08849F57}"/>
          </ac:spMkLst>
        </pc:spChg>
        <pc:spChg chg="mod">
          <ac:chgData name="Alfred Asterjadhi" userId="39de57b9-85c0-4fd1-aaac-8ca2b6560ad0" providerId="ADAL" clId="{1C51924A-3D97-49EE-91FC-9272D8755293}" dt="2022-11-13T11:39:19.563" v="1283"/>
          <ac:spMkLst>
            <pc:docMk/>
            <pc:sldMk cId="1843331871" sldId="365"/>
            <ac:spMk id="19" creationId="{BC53D09E-C85C-F836-C52E-A51F6815F272}"/>
          </ac:spMkLst>
        </pc:spChg>
        <pc:spChg chg="mod">
          <ac:chgData name="Alfred Asterjadhi" userId="39de57b9-85c0-4fd1-aaac-8ca2b6560ad0" providerId="ADAL" clId="{1C51924A-3D97-49EE-91FC-9272D8755293}" dt="2022-11-13T12:21:29.219" v="1581" actId="20577"/>
          <ac:spMkLst>
            <pc:docMk/>
            <pc:sldMk cId="1843331871" sldId="365"/>
            <ac:spMk id="24" creationId="{324F093B-C47E-868F-BD19-209ADCF5BC82}"/>
          </ac:spMkLst>
        </pc:spChg>
        <pc:grpChg chg="add mod">
          <ac:chgData name="Alfred Asterjadhi" userId="39de57b9-85c0-4fd1-aaac-8ca2b6560ad0" providerId="ADAL" clId="{1C51924A-3D97-49EE-91FC-9272D8755293}" dt="2022-11-13T11:39:05.297" v="1282" actId="1037"/>
          <ac:grpSpMkLst>
            <pc:docMk/>
            <pc:sldMk cId="1843331871" sldId="365"/>
            <ac:grpSpMk id="3" creationId="{74B61F39-F9F6-CAD9-2AAD-B895425C83F2}"/>
          </ac:grpSpMkLst>
        </pc:grpChg>
        <pc:grpChg chg="add mod">
          <ac:chgData name="Alfred Asterjadhi" userId="39de57b9-85c0-4fd1-aaac-8ca2b6560ad0" providerId="ADAL" clId="{1C51924A-3D97-49EE-91FC-9272D8755293}" dt="2022-11-13T11:39:23.023" v="1284" actId="1076"/>
          <ac:grpSpMkLst>
            <pc:docMk/>
            <pc:sldMk cId="1843331871" sldId="365"/>
            <ac:grpSpMk id="11" creationId="{71297AF1-BF6B-5425-87CB-E3F1B657365A}"/>
          </ac:grpSpMkLst>
        </pc:grpChg>
        <pc:picChg chg="mod">
          <ac:chgData name="Alfred Asterjadhi" userId="39de57b9-85c0-4fd1-aaac-8ca2b6560ad0" providerId="ADAL" clId="{1C51924A-3D97-49EE-91FC-9272D8755293}" dt="2022-11-13T11:37:37.896" v="1257"/>
          <ac:picMkLst>
            <pc:docMk/>
            <pc:sldMk cId="1843331871" sldId="365"/>
            <ac:picMk id="7" creationId="{9CDC761A-2DF8-86FF-4006-004371038D7E}"/>
          </ac:picMkLst>
        </pc:picChg>
      </pc:sldChg>
      <pc:sldChg chg="addSp modSp mod">
        <pc:chgData name="Alfred Asterjadhi" userId="39de57b9-85c0-4fd1-aaac-8ca2b6560ad0" providerId="ADAL" clId="{1C51924A-3D97-49EE-91FC-9272D8755293}" dt="2022-11-17T05:08:28.575" v="7462" actId="14100"/>
        <pc:sldMkLst>
          <pc:docMk/>
          <pc:sldMk cId="3759718192" sldId="368"/>
        </pc:sldMkLst>
        <pc:spChg chg="mod">
          <ac:chgData name="Alfred Asterjadhi" userId="39de57b9-85c0-4fd1-aaac-8ca2b6560ad0" providerId="ADAL" clId="{1C51924A-3D97-49EE-91FC-9272D8755293}" dt="2022-11-17T05:08:28.575" v="7462" actId="14100"/>
          <ac:spMkLst>
            <pc:docMk/>
            <pc:sldMk cId="3759718192" sldId="368"/>
            <ac:spMk id="3" creationId="{73382C34-84F1-F2DE-C5D9-E1296FE55B90}"/>
          </ac:spMkLst>
        </pc:spChg>
        <pc:spChg chg="add mod">
          <ac:chgData name="Alfred Asterjadhi" userId="39de57b9-85c0-4fd1-aaac-8ca2b6560ad0" providerId="ADAL" clId="{1C51924A-3D97-49EE-91FC-9272D8755293}" dt="2022-11-17T05:05:24.626" v="7403" actId="123"/>
          <ac:spMkLst>
            <pc:docMk/>
            <pc:sldMk cId="3759718192" sldId="368"/>
            <ac:spMk id="11" creationId="{BD076D39-FBDF-86EB-770F-84E60F0E0A3F}"/>
          </ac:spMkLst>
        </pc:spChg>
        <pc:picChg chg="add mod">
          <ac:chgData name="Alfred Asterjadhi" userId="39de57b9-85c0-4fd1-aaac-8ca2b6560ad0" providerId="ADAL" clId="{1C51924A-3D97-49EE-91FC-9272D8755293}" dt="2022-11-17T03:54:58.639" v="6778" actId="14100"/>
          <ac:picMkLst>
            <pc:docMk/>
            <pc:sldMk cId="3759718192" sldId="368"/>
            <ac:picMk id="8" creationId="{4EB0DA16-318D-7FC6-9D6C-72578E0DFDF4}"/>
          </ac:picMkLst>
        </pc:picChg>
        <pc:picChg chg="add mod">
          <ac:chgData name="Alfred Asterjadhi" userId="39de57b9-85c0-4fd1-aaac-8ca2b6560ad0" providerId="ADAL" clId="{1C51924A-3D97-49EE-91FC-9272D8755293}" dt="2022-11-17T03:55:04.741" v="6780" actId="1076"/>
          <ac:picMkLst>
            <pc:docMk/>
            <pc:sldMk cId="3759718192" sldId="368"/>
            <ac:picMk id="10" creationId="{2908080E-1AA9-7E98-5309-8220841747E8}"/>
          </ac:picMkLst>
        </pc:picChg>
      </pc:sldChg>
      <pc:sldChg chg="modSp mod">
        <pc:chgData name="Alfred Asterjadhi" userId="39de57b9-85c0-4fd1-aaac-8ca2b6560ad0" providerId="ADAL" clId="{1C51924A-3D97-49EE-91FC-9272D8755293}" dt="2022-11-14T14:14:21.249" v="2853" actId="13926"/>
        <pc:sldMkLst>
          <pc:docMk/>
          <pc:sldMk cId="742281806" sldId="370"/>
        </pc:sldMkLst>
        <pc:spChg chg="mod">
          <ac:chgData name="Alfred Asterjadhi" userId="39de57b9-85c0-4fd1-aaac-8ca2b6560ad0" providerId="ADAL" clId="{1C51924A-3D97-49EE-91FC-9272D8755293}" dt="2022-11-14T14:14:21.249" v="2853" actId="13926"/>
          <ac:spMkLst>
            <pc:docMk/>
            <pc:sldMk cId="742281806" sldId="370"/>
            <ac:spMk id="2" creationId="{B6840888-B1D3-4EE4-984D-AE2D4FD8C6BF}"/>
          </ac:spMkLst>
        </pc:spChg>
        <pc:spChg chg="mod">
          <ac:chgData name="Alfred Asterjadhi" userId="39de57b9-85c0-4fd1-aaac-8ca2b6560ad0" providerId="ADAL" clId="{1C51924A-3D97-49EE-91FC-9272D8755293}" dt="2022-11-14T14:14:15.853" v="2852" actId="207"/>
          <ac:spMkLst>
            <pc:docMk/>
            <pc:sldMk cId="742281806" sldId="370"/>
            <ac:spMk id="3" creationId="{977FA593-1C2D-4B4C-B4B8-9841BC70A2D7}"/>
          </ac:spMkLst>
        </pc:spChg>
      </pc:sldChg>
      <pc:sldChg chg="modSp mod">
        <pc:chgData name="Alfred Asterjadhi" userId="39de57b9-85c0-4fd1-aaac-8ca2b6560ad0" providerId="ADAL" clId="{1C51924A-3D97-49EE-91FC-9272D8755293}" dt="2022-11-15T06:29:55.644" v="3609" actId="400"/>
        <pc:sldMkLst>
          <pc:docMk/>
          <pc:sldMk cId="3049755149" sldId="371"/>
        </pc:sldMkLst>
        <pc:spChg chg="mod">
          <ac:chgData name="Alfred Asterjadhi" userId="39de57b9-85c0-4fd1-aaac-8ca2b6560ad0" providerId="ADAL" clId="{1C51924A-3D97-49EE-91FC-9272D8755293}" dt="2022-11-15T06:21:51.796" v="3501" actId="13926"/>
          <ac:spMkLst>
            <pc:docMk/>
            <pc:sldMk cId="3049755149" sldId="371"/>
            <ac:spMk id="2" creationId="{4B5F0D0E-8BB7-48AB-9160-728B8B3399A2}"/>
          </ac:spMkLst>
        </pc:spChg>
        <pc:spChg chg="mod">
          <ac:chgData name="Alfred Asterjadhi" userId="39de57b9-85c0-4fd1-aaac-8ca2b6560ad0" providerId="ADAL" clId="{1C51924A-3D97-49EE-91FC-9272D8755293}" dt="2022-11-15T06:29:55.644" v="3609" actId="400"/>
          <ac:spMkLst>
            <pc:docMk/>
            <pc:sldMk cId="3049755149" sldId="371"/>
            <ac:spMk id="3" creationId="{DFB0BA47-D7B6-4F95-932E-A7AA615BC440}"/>
          </ac:spMkLst>
        </pc:spChg>
      </pc:sldChg>
      <pc:sldChg chg="modSp mod">
        <pc:chgData name="Alfred Asterjadhi" userId="39de57b9-85c0-4fd1-aaac-8ca2b6560ad0" providerId="ADAL" clId="{1C51924A-3D97-49EE-91FC-9272D8755293}" dt="2022-11-17T09:15:53.717" v="7966" actId="13926"/>
        <pc:sldMkLst>
          <pc:docMk/>
          <pc:sldMk cId="3901324590" sldId="374"/>
        </pc:sldMkLst>
        <pc:spChg chg="mod">
          <ac:chgData name="Alfred Asterjadhi" userId="39de57b9-85c0-4fd1-aaac-8ca2b6560ad0" providerId="ADAL" clId="{1C51924A-3D97-49EE-91FC-9272D8755293}" dt="2022-11-17T09:15:53.717" v="7966" actId="13926"/>
          <ac:spMkLst>
            <pc:docMk/>
            <pc:sldMk cId="3901324590" sldId="374"/>
            <ac:spMk id="2" creationId="{4B5F0D0E-8BB7-48AB-9160-728B8B3399A2}"/>
          </ac:spMkLst>
        </pc:spChg>
        <pc:spChg chg="mod">
          <ac:chgData name="Alfred Asterjadhi" userId="39de57b9-85c0-4fd1-aaac-8ca2b6560ad0" providerId="ADAL" clId="{1C51924A-3D97-49EE-91FC-9272D8755293}" dt="2022-11-17T05:24:56.767" v="7465" actId="207"/>
          <ac:spMkLst>
            <pc:docMk/>
            <pc:sldMk cId="3901324590" sldId="374"/>
            <ac:spMk id="3" creationId="{DFB0BA47-D7B6-4F95-932E-A7AA615BC440}"/>
          </ac:spMkLst>
        </pc:spChg>
      </pc:sldChg>
      <pc:sldChg chg="modSp mod">
        <pc:chgData name="Alfred Asterjadhi" userId="39de57b9-85c0-4fd1-aaac-8ca2b6560ad0" providerId="ADAL" clId="{1C51924A-3D97-49EE-91FC-9272D8755293}" dt="2022-11-15T13:48:16.832" v="4280" actId="20577"/>
        <pc:sldMkLst>
          <pc:docMk/>
          <pc:sldMk cId="1847581084" sldId="375"/>
        </pc:sldMkLst>
        <pc:spChg chg="mod">
          <ac:chgData name="Alfred Asterjadhi" userId="39de57b9-85c0-4fd1-aaac-8ca2b6560ad0" providerId="ADAL" clId="{1C51924A-3D97-49EE-91FC-9272D8755293}" dt="2022-11-15T13:48:16.832" v="4280" actId="20577"/>
          <ac:spMkLst>
            <pc:docMk/>
            <pc:sldMk cId="1847581084" sldId="375"/>
            <ac:spMk id="11" creationId="{A0E1A616-B3D6-F47D-5C5F-557C4B3914AF}"/>
          </ac:spMkLst>
        </pc:spChg>
      </pc:sldChg>
      <pc:sldChg chg="modSp mod">
        <pc:chgData name="Alfred Asterjadhi" userId="39de57b9-85c0-4fd1-aaac-8ca2b6560ad0" providerId="ADAL" clId="{1C51924A-3D97-49EE-91FC-9272D8755293}" dt="2022-11-17T03:25:01.922" v="6074" actId="207"/>
        <pc:sldMkLst>
          <pc:docMk/>
          <pc:sldMk cId="2709909549" sldId="376"/>
        </pc:sldMkLst>
        <pc:graphicFrameChg chg="mod modGraphic">
          <ac:chgData name="Alfred Asterjadhi" userId="39de57b9-85c0-4fd1-aaac-8ca2b6560ad0" providerId="ADAL" clId="{1C51924A-3D97-49EE-91FC-9272D8755293}" dt="2022-11-17T03:25:01.922" v="6074" actId="207"/>
          <ac:graphicFrameMkLst>
            <pc:docMk/>
            <pc:sldMk cId="2709909549" sldId="376"/>
            <ac:graphicFrameMk id="6" creationId="{5094FBC8-BB74-47F3-965D-16BC678F4D1D}"/>
          </ac:graphicFrameMkLst>
        </pc:graphicFrameChg>
      </pc:sldChg>
      <pc:sldChg chg="del">
        <pc:chgData name="Alfred Asterjadhi" userId="39de57b9-85c0-4fd1-aaac-8ca2b6560ad0" providerId="ADAL" clId="{1C51924A-3D97-49EE-91FC-9272D8755293}" dt="2022-11-17T09:11:04.776" v="7905" actId="47"/>
        <pc:sldMkLst>
          <pc:docMk/>
          <pc:sldMk cId="3609638570" sldId="377"/>
        </pc:sldMkLst>
      </pc:sldChg>
      <pc:sldChg chg="modSp mod">
        <pc:chgData name="Alfred Asterjadhi" userId="39de57b9-85c0-4fd1-aaac-8ca2b6560ad0" providerId="ADAL" clId="{1C51924A-3D97-49EE-91FC-9272D8755293}" dt="2022-11-15T06:30:43.035" v="3638" actId="207"/>
        <pc:sldMkLst>
          <pc:docMk/>
          <pc:sldMk cId="2407046351" sldId="378"/>
        </pc:sldMkLst>
        <pc:graphicFrameChg chg="mod modGraphic">
          <ac:chgData name="Alfred Asterjadhi" userId="39de57b9-85c0-4fd1-aaac-8ca2b6560ad0" providerId="ADAL" clId="{1C51924A-3D97-49EE-91FC-9272D8755293}" dt="2022-11-15T06:30:43.035" v="3638" actId="207"/>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1C51924A-3D97-49EE-91FC-9272D8755293}" dt="2022-11-17T09:14:26.015" v="7928" actId="207"/>
        <pc:sldMkLst>
          <pc:docMk/>
          <pc:sldMk cId="3385740852" sldId="379"/>
        </pc:sldMkLst>
        <pc:graphicFrameChg chg="mod modGraphic">
          <ac:chgData name="Alfred Asterjadhi" userId="39de57b9-85c0-4fd1-aaac-8ca2b6560ad0" providerId="ADAL" clId="{1C51924A-3D97-49EE-91FC-9272D8755293}" dt="2022-11-17T09:14:26.015" v="792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1C51924A-3D97-49EE-91FC-9272D8755293}" dt="2022-11-17T09:15:43.038" v="7965" actId="207"/>
        <pc:sldMkLst>
          <pc:docMk/>
          <pc:sldMk cId="3595045120" sldId="380"/>
        </pc:sldMkLst>
        <pc:graphicFrameChg chg="mod modGraphic">
          <ac:chgData name="Alfred Asterjadhi" userId="39de57b9-85c0-4fd1-aaac-8ca2b6560ad0" providerId="ADAL" clId="{1C51924A-3D97-49EE-91FC-9272D8755293}" dt="2022-11-17T09:15:43.038" v="7965" actId="207"/>
          <ac:graphicFrameMkLst>
            <pc:docMk/>
            <pc:sldMk cId="3595045120" sldId="380"/>
            <ac:graphicFrameMk id="6" creationId="{5094FBC8-BB74-47F3-965D-16BC678F4D1D}"/>
          </ac:graphicFrameMkLst>
        </pc:graphicFrameChg>
      </pc:sldChg>
      <pc:sldChg chg="modSp">
        <pc:chgData name="Alfred Asterjadhi" userId="39de57b9-85c0-4fd1-aaac-8ca2b6560ad0" providerId="ADAL" clId="{1C51924A-3D97-49EE-91FC-9272D8755293}" dt="2022-11-13T11:21:14.938" v="1008"/>
        <pc:sldMkLst>
          <pc:docMk/>
          <pc:sldMk cId="3012137187" sldId="382"/>
        </pc:sldMkLst>
        <pc:graphicFrameChg chg="mod">
          <ac:chgData name="Alfred Asterjadhi" userId="39de57b9-85c0-4fd1-aaac-8ca2b6560ad0" providerId="ADAL" clId="{1C51924A-3D97-49EE-91FC-9272D8755293}" dt="2022-11-13T11:21:14.938" v="1008"/>
          <ac:graphicFrameMkLst>
            <pc:docMk/>
            <pc:sldMk cId="3012137187" sldId="382"/>
            <ac:graphicFrameMk id="6" creationId="{5094FBC8-BB74-47F3-965D-16BC678F4D1D}"/>
          </ac:graphicFrameMkLst>
        </pc:graphicFrameChg>
      </pc:sldChg>
      <pc:sldChg chg="del">
        <pc:chgData name="Alfred Asterjadhi" userId="39de57b9-85c0-4fd1-aaac-8ca2b6560ad0" providerId="ADAL" clId="{1C51924A-3D97-49EE-91FC-9272D8755293}" dt="2022-11-17T09:11:00.408" v="7904" actId="47"/>
        <pc:sldMkLst>
          <pc:docMk/>
          <pc:sldMk cId="646713208" sldId="384"/>
        </pc:sldMkLst>
      </pc:sldChg>
      <pc:sldChg chg="modSp mod">
        <pc:chgData name="Alfred Asterjadhi" userId="39de57b9-85c0-4fd1-aaac-8ca2b6560ad0" providerId="ADAL" clId="{1C51924A-3D97-49EE-91FC-9272D8755293}" dt="2022-11-15T06:17:06.283" v="3493" actId="207"/>
        <pc:sldMkLst>
          <pc:docMk/>
          <pc:sldMk cId="3985697833" sldId="385"/>
        </pc:sldMkLst>
        <pc:spChg chg="mod">
          <ac:chgData name="Alfred Asterjadhi" userId="39de57b9-85c0-4fd1-aaac-8ca2b6560ad0" providerId="ADAL" clId="{1C51924A-3D97-49EE-91FC-9272D8755293}" dt="2022-11-15T06:08:33.039" v="3377" actId="13926"/>
          <ac:spMkLst>
            <pc:docMk/>
            <pc:sldMk cId="3985697833" sldId="385"/>
            <ac:spMk id="2" creationId="{4B5F0D0E-8BB7-48AB-9160-728B8B3399A2}"/>
          </ac:spMkLst>
        </pc:spChg>
        <pc:spChg chg="mod">
          <ac:chgData name="Alfred Asterjadhi" userId="39de57b9-85c0-4fd1-aaac-8ca2b6560ad0" providerId="ADAL" clId="{1C51924A-3D97-49EE-91FC-9272D8755293}" dt="2022-11-15T06:17:06.283" v="3493" actId="207"/>
          <ac:spMkLst>
            <pc:docMk/>
            <pc:sldMk cId="3985697833" sldId="385"/>
            <ac:spMk id="3" creationId="{DFB0BA47-D7B6-4F95-932E-A7AA615BC440}"/>
          </ac:spMkLst>
        </pc:spChg>
      </pc:sldChg>
      <pc:sldChg chg="modSp mod">
        <pc:chgData name="Alfred Asterjadhi" userId="39de57b9-85c0-4fd1-aaac-8ca2b6560ad0" providerId="ADAL" clId="{1C51924A-3D97-49EE-91FC-9272D8755293}" dt="2022-11-15T13:59:33.462" v="4415" actId="20577"/>
        <pc:sldMkLst>
          <pc:docMk/>
          <pc:sldMk cId="1020774165" sldId="387"/>
        </pc:sldMkLst>
        <pc:spChg chg="mod">
          <ac:chgData name="Alfred Asterjadhi" userId="39de57b9-85c0-4fd1-aaac-8ca2b6560ad0" providerId="ADAL" clId="{1C51924A-3D97-49EE-91FC-9272D8755293}" dt="2022-11-15T13:59:33.462" v="4415" actId="20577"/>
          <ac:spMkLst>
            <pc:docMk/>
            <pc:sldMk cId="1020774165" sldId="387"/>
            <ac:spMk id="7" creationId="{22A9208D-4185-B8B8-F2A3-4A0DB48DBE16}"/>
          </ac:spMkLst>
        </pc:spChg>
      </pc:sldChg>
      <pc:sldChg chg="modSp mod">
        <pc:chgData name="Alfred Asterjadhi" userId="39de57b9-85c0-4fd1-aaac-8ca2b6560ad0" providerId="ADAL" clId="{1C51924A-3D97-49EE-91FC-9272D8755293}" dt="2022-11-17T09:06:56.408" v="7869" actId="20577"/>
        <pc:sldMkLst>
          <pc:docMk/>
          <pc:sldMk cId="2417706878" sldId="388"/>
        </pc:sldMkLst>
        <pc:graphicFrameChg chg="mod modGraphic">
          <ac:chgData name="Alfred Asterjadhi" userId="39de57b9-85c0-4fd1-aaac-8ca2b6560ad0" providerId="ADAL" clId="{1C51924A-3D97-49EE-91FC-9272D8755293}" dt="2022-11-17T09:06:56.408" v="7869" actId="20577"/>
          <ac:graphicFrameMkLst>
            <pc:docMk/>
            <pc:sldMk cId="2417706878" sldId="388"/>
            <ac:graphicFrameMk id="6" creationId="{5094FBC8-BB74-47F3-965D-16BC678F4D1D}"/>
          </ac:graphicFrameMkLst>
        </pc:graphicFrameChg>
      </pc:sldChg>
      <pc:sldChg chg="modSp mod">
        <pc:chgData name="Alfred Asterjadhi" userId="39de57b9-85c0-4fd1-aaac-8ca2b6560ad0" providerId="ADAL" clId="{1C51924A-3D97-49EE-91FC-9272D8755293}" dt="2022-11-17T09:15:06.001" v="7943" actId="207"/>
        <pc:sldMkLst>
          <pc:docMk/>
          <pc:sldMk cId="1812065548" sldId="389"/>
        </pc:sldMkLst>
        <pc:graphicFrameChg chg="mod modGraphic">
          <ac:chgData name="Alfred Asterjadhi" userId="39de57b9-85c0-4fd1-aaac-8ca2b6560ad0" providerId="ADAL" clId="{1C51924A-3D97-49EE-91FC-9272D8755293}" dt="2022-11-17T09:15:06.001" v="7943" actId="207"/>
          <ac:graphicFrameMkLst>
            <pc:docMk/>
            <pc:sldMk cId="1812065548" sldId="389"/>
            <ac:graphicFrameMk id="6" creationId="{5094FBC8-BB74-47F3-965D-16BC678F4D1D}"/>
          </ac:graphicFrameMkLst>
        </pc:graphicFrameChg>
      </pc:sldChg>
      <pc:sldChg chg="modSp mod">
        <pc:chgData name="Alfred Asterjadhi" userId="39de57b9-85c0-4fd1-aaac-8ca2b6560ad0" providerId="ADAL" clId="{1C51924A-3D97-49EE-91FC-9272D8755293}" dt="2022-11-15T12:38:35.856" v="3931" actId="13926"/>
        <pc:sldMkLst>
          <pc:docMk/>
          <pc:sldMk cId="690392140" sldId="390"/>
        </pc:sldMkLst>
        <pc:spChg chg="mod">
          <ac:chgData name="Alfred Asterjadhi" userId="39de57b9-85c0-4fd1-aaac-8ca2b6560ad0" providerId="ADAL" clId="{1C51924A-3D97-49EE-91FC-9272D8755293}" dt="2022-11-15T12:38:33.745" v="3930" actId="13926"/>
          <ac:spMkLst>
            <pc:docMk/>
            <pc:sldMk cId="690392140" sldId="390"/>
            <ac:spMk id="2" creationId="{B6840888-B1D3-4EE4-984D-AE2D4FD8C6BF}"/>
          </ac:spMkLst>
        </pc:spChg>
        <pc:spChg chg="mod">
          <ac:chgData name="Alfred Asterjadhi" userId="39de57b9-85c0-4fd1-aaac-8ca2b6560ad0" providerId="ADAL" clId="{1C51924A-3D97-49EE-91FC-9272D8755293}" dt="2022-11-15T12:38:35.856" v="3931" actId="13926"/>
          <ac:spMkLst>
            <pc:docMk/>
            <pc:sldMk cId="690392140" sldId="390"/>
            <ac:spMk id="3" creationId="{977FA593-1C2D-4B4C-B4B8-9841BC70A2D7}"/>
          </ac:spMkLst>
        </pc:spChg>
      </pc:sldChg>
      <pc:sldChg chg="modSp mod">
        <pc:chgData name="Alfred Asterjadhi" userId="39de57b9-85c0-4fd1-aaac-8ca2b6560ad0" providerId="ADAL" clId="{1C51924A-3D97-49EE-91FC-9272D8755293}" dt="2022-11-15T12:38:48.255" v="3942" actId="13926"/>
        <pc:sldMkLst>
          <pc:docMk/>
          <pc:sldMk cId="3957372979" sldId="391"/>
        </pc:sldMkLst>
        <pc:spChg chg="mod">
          <ac:chgData name="Alfred Asterjadhi" userId="39de57b9-85c0-4fd1-aaac-8ca2b6560ad0" providerId="ADAL" clId="{1C51924A-3D97-49EE-91FC-9272D8755293}" dt="2022-11-15T12:38:48.255" v="3942" actId="13926"/>
          <ac:spMkLst>
            <pc:docMk/>
            <pc:sldMk cId="3957372979" sldId="391"/>
            <ac:spMk id="2" creationId="{B6840888-B1D3-4EE4-984D-AE2D4FD8C6BF}"/>
          </ac:spMkLst>
        </pc:spChg>
        <pc:spChg chg="mod">
          <ac:chgData name="Alfred Asterjadhi" userId="39de57b9-85c0-4fd1-aaac-8ca2b6560ad0" providerId="ADAL" clId="{1C51924A-3D97-49EE-91FC-9272D8755293}" dt="2022-11-15T12:38:46.400" v="3941" actId="13926"/>
          <ac:spMkLst>
            <pc:docMk/>
            <pc:sldMk cId="3957372979" sldId="391"/>
            <ac:spMk id="3" creationId="{977FA593-1C2D-4B4C-B4B8-9841BC70A2D7}"/>
          </ac:spMkLst>
        </pc:spChg>
      </pc:sldChg>
      <pc:sldChg chg="modSp mod">
        <pc:chgData name="Alfred Asterjadhi" userId="39de57b9-85c0-4fd1-aaac-8ca2b6560ad0" providerId="ADAL" clId="{1C51924A-3D97-49EE-91FC-9272D8755293}" dt="2022-11-16T05:31:43.358" v="4643" actId="20577"/>
        <pc:sldMkLst>
          <pc:docMk/>
          <pc:sldMk cId="1560626603" sldId="392"/>
        </pc:sldMkLst>
        <pc:spChg chg="mod">
          <ac:chgData name="Alfred Asterjadhi" userId="39de57b9-85c0-4fd1-aaac-8ca2b6560ad0" providerId="ADAL" clId="{1C51924A-3D97-49EE-91FC-9272D8755293}" dt="2022-11-16T05:31:17.655" v="4635" actId="207"/>
          <ac:spMkLst>
            <pc:docMk/>
            <pc:sldMk cId="1560626603" sldId="392"/>
            <ac:spMk id="3" creationId="{B499BE8E-A4F9-02CA-E9B5-A4C75AA121F2}"/>
          </ac:spMkLst>
        </pc:spChg>
        <pc:spChg chg="mod">
          <ac:chgData name="Alfred Asterjadhi" userId="39de57b9-85c0-4fd1-aaac-8ca2b6560ad0" providerId="ADAL" clId="{1C51924A-3D97-49EE-91FC-9272D8755293}" dt="2022-11-16T05:31:43.358" v="4643" actId="20577"/>
          <ac:spMkLst>
            <pc:docMk/>
            <pc:sldMk cId="1560626603" sldId="392"/>
            <ac:spMk id="6" creationId="{47A8DE3F-3163-E1B9-B394-ABE45EAD6318}"/>
          </ac:spMkLst>
        </pc:spChg>
      </pc:sldChg>
      <pc:sldChg chg="modSp add mod">
        <pc:chgData name="Alfred Asterjadhi" userId="39de57b9-85c0-4fd1-aaac-8ca2b6560ad0" providerId="ADAL" clId="{1C51924A-3D97-49EE-91FC-9272D8755293}" dt="2022-11-14T03:51:01.696" v="2026" actId="14734"/>
        <pc:sldMkLst>
          <pc:docMk/>
          <pc:sldMk cId="1045633375" sldId="393"/>
        </pc:sldMkLst>
        <pc:spChg chg="mod">
          <ac:chgData name="Alfred Asterjadhi" userId="39de57b9-85c0-4fd1-aaac-8ca2b6560ad0" providerId="ADAL" clId="{1C51924A-3D97-49EE-91FC-9272D8755293}" dt="2022-11-13T11:21:02.382" v="1007" actId="20577"/>
          <ac:spMkLst>
            <pc:docMk/>
            <pc:sldMk cId="1045633375" sldId="393"/>
            <ac:spMk id="2" creationId="{F2762690-C15C-4839-B40F-0AF3A4D89457}"/>
          </ac:spMkLst>
        </pc:spChg>
        <pc:graphicFrameChg chg="mod modGraphic">
          <ac:chgData name="Alfred Asterjadhi" userId="39de57b9-85c0-4fd1-aaac-8ca2b6560ad0" providerId="ADAL" clId="{1C51924A-3D97-49EE-91FC-9272D8755293}" dt="2022-11-14T03:51:01.696" v="2026" actId="14734"/>
          <ac:graphicFrameMkLst>
            <pc:docMk/>
            <pc:sldMk cId="1045633375" sldId="393"/>
            <ac:graphicFrameMk id="6" creationId="{5094FBC8-BB74-47F3-965D-16BC678F4D1D}"/>
          </ac:graphicFrameMkLst>
        </pc:graphicFrameChg>
      </pc:sldChg>
      <pc:sldChg chg="modSp add mod">
        <pc:chgData name="Alfred Asterjadhi" userId="39de57b9-85c0-4fd1-aaac-8ca2b6560ad0" providerId="ADAL" clId="{1C51924A-3D97-49EE-91FC-9272D8755293}" dt="2022-11-13T11:45:30.951" v="1347" actId="122"/>
        <pc:sldMkLst>
          <pc:docMk/>
          <pc:sldMk cId="1288299034" sldId="394"/>
        </pc:sldMkLst>
        <pc:spChg chg="mod">
          <ac:chgData name="Alfred Asterjadhi" userId="39de57b9-85c0-4fd1-aaac-8ca2b6560ad0" providerId="ADAL" clId="{1C51924A-3D97-49EE-91FC-9272D8755293}" dt="2022-11-13T11:21:01.022" v="1006" actId="20577"/>
          <ac:spMkLst>
            <pc:docMk/>
            <pc:sldMk cId="1288299034" sldId="394"/>
            <ac:spMk id="2" creationId="{F2762690-C15C-4839-B40F-0AF3A4D89457}"/>
          </ac:spMkLst>
        </pc:spChg>
        <pc:graphicFrameChg chg="mod modGraphic">
          <ac:chgData name="Alfred Asterjadhi" userId="39de57b9-85c0-4fd1-aaac-8ca2b6560ad0" providerId="ADAL" clId="{1C51924A-3D97-49EE-91FC-9272D8755293}" dt="2022-11-13T11:45:30.951" v="1347" actId="122"/>
          <ac:graphicFrameMkLst>
            <pc:docMk/>
            <pc:sldMk cId="1288299034" sldId="394"/>
            <ac:graphicFrameMk id="6" creationId="{5094FBC8-BB74-47F3-965D-16BC678F4D1D}"/>
          </ac:graphicFrameMkLst>
        </pc:graphicFrameChg>
      </pc:sldChg>
      <pc:sldChg chg="modSp add mod">
        <pc:chgData name="Alfred Asterjadhi" userId="39de57b9-85c0-4fd1-aaac-8ca2b6560ad0" providerId="ADAL" clId="{1C51924A-3D97-49EE-91FC-9272D8755293}" dt="2022-11-13T11:45:42.101" v="1348" actId="122"/>
        <pc:sldMkLst>
          <pc:docMk/>
          <pc:sldMk cId="545653288" sldId="395"/>
        </pc:sldMkLst>
        <pc:spChg chg="mod">
          <ac:chgData name="Alfred Asterjadhi" userId="39de57b9-85c0-4fd1-aaac-8ca2b6560ad0" providerId="ADAL" clId="{1C51924A-3D97-49EE-91FC-9272D8755293}" dt="2022-11-13T11:20:58.932" v="1005" actId="20577"/>
          <ac:spMkLst>
            <pc:docMk/>
            <pc:sldMk cId="545653288" sldId="395"/>
            <ac:spMk id="2" creationId="{F2762690-C15C-4839-B40F-0AF3A4D89457}"/>
          </ac:spMkLst>
        </pc:spChg>
        <pc:graphicFrameChg chg="mod modGraphic">
          <ac:chgData name="Alfred Asterjadhi" userId="39de57b9-85c0-4fd1-aaac-8ca2b6560ad0" providerId="ADAL" clId="{1C51924A-3D97-49EE-91FC-9272D8755293}" dt="2022-11-13T11:45:42.101" v="1348" actId="122"/>
          <ac:graphicFrameMkLst>
            <pc:docMk/>
            <pc:sldMk cId="545653288" sldId="395"/>
            <ac:graphicFrameMk id="6" creationId="{5094FBC8-BB74-47F3-965D-16BC678F4D1D}"/>
          </ac:graphicFrameMkLst>
        </pc:graphicFrameChg>
      </pc:sldChg>
      <pc:sldChg chg="modSp add mod">
        <pc:chgData name="Alfred Asterjadhi" userId="39de57b9-85c0-4fd1-aaac-8ca2b6560ad0" providerId="ADAL" clId="{1C51924A-3D97-49EE-91FC-9272D8755293}" dt="2022-11-17T09:08:51.735" v="7890" actId="207"/>
        <pc:sldMkLst>
          <pc:docMk/>
          <pc:sldMk cId="2820849033" sldId="396"/>
        </pc:sldMkLst>
        <pc:spChg chg="mod">
          <ac:chgData name="Alfred Asterjadhi" userId="39de57b9-85c0-4fd1-aaac-8ca2b6560ad0" providerId="ADAL" clId="{1C51924A-3D97-49EE-91FC-9272D8755293}" dt="2022-11-13T12:11:30.741" v="1434" actId="20577"/>
          <ac:spMkLst>
            <pc:docMk/>
            <pc:sldMk cId="2820849033" sldId="396"/>
            <ac:spMk id="2" creationId="{F2762690-C15C-4839-B40F-0AF3A4D89457}"/>
          </ac:spMkLst>
        </pc:spChg>
        <pc:graphicFrameChg chg="mod modGraphic">
          <ac:chgData name="Alfred Asterjadhi" userId="39de57b9-85c0-4fd1-aaac-8ca2b6560ad0" providerId="ADAL" clId="{1C51924A-3D97-49EE-91FC-9272D8755293}" dt="2022-11-17T09:08:51.735" v="7890" actId="207"/>
          <ac:graphicFrameMkLst>
            <pc:docMk/>
            <pc:sldMk cId="2820849033" sldId="396"/>
            <ac:graphicFrameMk id="6" creationId="{5094FBC8-BB74-47F3-965D-16BC678F4D1D}"/>
          </ac:graphicFrameMkLst>
        </pc:graphicFrameChg>
      </pc:sldChg>
      <pc:sldChg chg="new del">
        <pc:chgData name="Alfred Asterjadhi" userId="39de57b9-85c0-4fd1-aaac-8ca2b6560ad0" providerId="ADAL" clId="{1C51924A-3D97-49EE-91FC-9272D8755293}" dt="2022-11-13T11:39:42.872" v="1286" actId="47"/>
        <pc:sldMkLst>
          <pc:docMk/>
          <pc:sldMk cId="3217489264" sldId="396"/>
        </pc:sldMkLst>
      </pc:sldChg>
      <pc:sldChg chg="new del">
        <pc:chgData name="Alfred Asterjadhi" userId="39de57b9-85c0-4fd1-aaac-8ca2b6560ad0" providerId="ADAL" clId="{1C51924A-3D97-49EE-91FC-9272D8755293}" dt="2022-11-17T09:03:02.797" v="7818" actId="680"/>
        <pc:sldMkLst>
          <pc:docMk/>
          <pc:sldMk cId="2039983477" sldId="397"/>
        </pc:sldMkLst>
      </pc:sldChg>
      <pc:sldMasterChg chg="modSp mod">
        <pc:chgData name="Alfred Asterjadhi" userId="39de57b9-85c0-4fd1-aaac-8ca2b6560ad0" providerId="ADAL" clId="{1C51924A-3D97-49EE-91FC-9272D8755293}" dt="2022-11-17T09:18:06.313" v="7968" actId="6549"/>
        <pc:sldMasterMkLst>
          <pc:docMk/>
          <pc:sldMasterMk cId="0" sldId="2147483656"/>
        </pc:sldMasterMkLst>
        <pc:spChg chg="mod">
          <ac:chgData name="Alfred Asterjadhi" userId="39de57b9-85c0-4fd1-aaac-8ca2b6560ad0" providerId="ADAL" clId="{1C51924A-3D97-49EE-91FC-9272D8755293}" dt="2022-11-17T09:18:06.313" v="7968" actId="6549"/>
          <ac:spMkLst>
            <pc:docMk/>
            <pc:sldMasterMk cId="0" sldId="2147483656"/>
            <ac:spMk id="10" creationId="{00000000-0000-0000-0000-000000000000}"/>
          </ac:spMkLst>
        </pc:spChg>
      </pc:sldMasterChg>
    </pc:docChg>
  </pc:docChgLst>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56"/>
        </pc:sldMasterMkLst>
        <pc:spChg chg="mod">
          <ac:chgData name="Alfred Asterjadhi" userId="39de57b9-85c0-4fd1-aaac-8ca2b6560ad0" providerId="ADAL" clId="{7C8208EE-2C77-440D-B88C-937D8C7E182C}" dt="2022-04-08T21:07:22.996" v="4" actId="6549"/>
          <ac:spMkLst>
            <pc:docMk/>
            <pc:sldMasterMk cId="0" sldId="2147483656"/>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56"/>
        </pc:sldMasterMkLst>
        <pc:spChg chg="mod">
          <ac:chgData name="Alfred Asterjadhi" userId="39de57b9-85c0-4fd1-aaac-8ca2b6560ad0" providerId="ADAL" clId="{1E18AAEB-E61A-4A1B-B178-35214D088A11}" dt="2021-01-15T16:22:52.81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A0612C61-9E1C-4649-B042-3CF952C74FE7}"/>
    <pc:docChg chg="undo custSel addSld delSld modSld sldOrd modMainMaster">
      <pc:chgData name="Alfred Asterjadhi" userId="39de57b9-85c0-4fd1-aaac-8ca2b6560ad0" providerId="ADAL" clId="{A0612C61-9E1C-4649-B042-3CF952C74FE7}" dt="2022-06-07T18:50:06.673" v="916" actId="20577"/>
      <pc:docMkLst>
        <pc:docMk/>
      </pc:docMkLst>
      <pc:sldChg chg="modSp mod">
        <pc:chgData name="Alfred Asterjadhi" userId="39de57b9-85c0-4fd1-aaac-8ca2b6560ad0" providerId="ADAL" clId="{A0612C61-9E1C-4649-B042-3CF952C74FE7}" dt="2022-06-07T17:43:42.329" v="716" actId="20577"/>
        <pc:sldMkLst>
          <pc:docMk/>
          <pc:sldMk cId="0" sldId="256"/>
        </pc:sldMkLst>
        <pc:spChg chg="mod">
          <ac:chgData name="Alfred Asterjadhi" userId="39de57b9-85c0-4fd1-aaac-8ca2b6560ad0" providerId="ADAL" clId="{A0612C61-9E1C-4649-B042-3CF952C74FE7}" dt="2022-06-07T17:43:42.329" v="716" actId="20577"/>
          <ac:spMkLst>
            <pc:docMk/>
            <pc:sldMk cId="0" sldId="256"/>
            <ac:spMk id="6" creationId="{00000000-0000-0000-0000-000000000000}"/>
          </ac:spMkLst>
        </pc:spChg>
        <pc:spChg chg="mod">
          <ac:chgData name="Alfred Asterjadhi" userId="39de57b9-85c0-4fd1-aaac-8ca2b6560ad0" providerId="ADAL" clId="{A0612C61-9E1C-4649-B042-3CF952C74FE7}" dt="2022-06-06T23:17:56.648" v="9" actId="20577"/>
          <ac:spMkLst>
            <pc:docMk/>
            <pc:sldMk cId="0" sldId="256"/>
            <ac:spMk id="3073" creationId="{00000000-0000-0000-0000-000000000000}"/>
          </ac:spMkLst>
        </pc:spChg>
        <pc:spChg chg="mod">
          <ac:chgData name="Alfred Asterjadhi" userId="39de57b9-85c0-4fd1-aaac-8ca2b6560ad0" providerId="ADAL" clId="{A0612C61-9E1C-4649-B042-3CF952C74FE7}" dt="2022-06-06T23:18:12.611" v="15" actId="20577"/>
          <ac:spMkLst>
            <pc:docMk/>
            <pc:sldMk cId="0" sldId="256"/>
            <ac:spMk id="3074" creationId="{00000000-0000-0000-0000-000000000000}"/>
          </ac:spMkLst>
        </pc:spChg>
      </pc:sldChg>
      <pc:sldChg chg="modSp mod">
        <pc:chgData name="Alfred Asterjadhi" userId="39de57b9-85c0-4fd1-aaac-8ca2b6560ad0" providerId="ADAL" clId="{A0612C61-9E1C-4649-B042-3CF952C74FE7}" dt="2022-06-07T17:43:49.495" v="717"/>
        <pc:sldMkLst>
          <pc:docMk/>
          <pc:sldMk cId="0" sldId="257"/>
        </pc:sldMkLst>
        <pc:spChg chg="mod">
          <ac:chgData name="Alfred Asterjadhi" userId="39de57b9-85c0-4fd1-aaac-8ca2b6560ad0" providerId="ADAL" clId="{A0612C61-9E1C-4649-B042-3CF952C74FE7}" dt="2022-06-07T17:43:49.495" v="717"/>
          <ac:spMkLst>
            <pc:docMk/>
            <pc:sldMk cId="0" sldId="257"/>
            <ac:spMk id="7" creationId="{4565958B-DD30-4EE7-AF20-DC550898176B}"/>
          </ac:spMkLst>
        </pc:spChg>
        <pc:spChg chg="mod">
          <ac:chgData name="Alfred Asterjadhi" userId="39de57b9-85c0-4fd1-aaac-8ca2b6560ad0" providerId="ADAL" clId="{A0612C61-9E1C-4649-B042-3CF952C74FE7}" dt="2022-06-06T23:21:23.422" v="42" actId="20577"/>
          <ac:spMkLst>
            <pc:docMk/>
            <pc:sldMk cId="0" sldId="257"/>
            <ac:spMk id="4098" creationId="{00000000-0000-0000-0000-000000000000}"/>
          </ac:spMkLst>
        </pc:spChg>
      </pc:sldChg>
      <pc:sldChg chg="modSp mod">
        <pc:chgData name="Alfred Asterjadhi" userId="39de57b9-85c0-4fd1-aaac-8ca2b6560ad0" providerId="ADAL" clId="{A0612C61-9E1C-4649-B042-3CF952C74FE7}" dt="2022-06-07T17:44:07.722" v="721" actId="313"/>
        <pc:sldMkLst>
          <pc:docMk/>
          <pc:sldMk cId="3254182675" sldId="258"/>
        </pc:sldMkLst>
        <pc:spChg chg="mod">
          <ac:chgData name="Alfred Asterjadhi" userId="39de57b9-85c0-4fd1-aaac-8ca2b6560ad0" providerId="ADAL" clId="{A0612C61-9E1C-4649-B042-3CF952C74FE7}" dt="2022-06-07T17:44:07.722" v="721" actId="313"/>
          <ac:spMkLst>
            <pc:docMk/>
            <pc:sldMk cId="3254182675" sldId="258"/>
            <ac:spMk id="7" creationId="{4F62ADF5-BC8B-4EF4-B4E8-C355611EECFF}"/>
          </ac:spMkLst>
        </pc:spChg>
      </pc:sldChg>
      <pc:sldChg chg="modSp mod">
        <pc:chgData name="Alfred Asterjadhi" userId="39de57b9-85c0-4fd1-aaac-8ca2b6560ad0" providerId="ADAL" clId="{A0612C61-9E1C-4649-B042-3CF952C74FE7}" dt="2022-06-07T17:44:08.833" v="723" actId="313"/>
        <pc:sldMkLst>
          <pc:docMk/>
          <pc:sldMk cId="3136880362" sldId="260"/>
        </pc:sldMkLst>
        <pc:spChg chg="mod">
          <ac:chgData name="Alfred Asterjadhi" userId="39de57b9-85c0-4fd1-aaac-8ca2b6560ad0" providerId="ADAL" clId="{A0612C61-9E1C-4649-B042-3CF952C74FE7}" dt="2022-06-07T17:44:08.833" v="723" actId="313"/>
          <ac:spMkLst>
            <pc:docMk/>
            <pc:sldMk cId="3136880362" sldId="260"/>
            <ac:spMk id="7" creationId="{733EE7F5-4D25-4915-8021-FD9EE23E2C32}"/>
          </ac:spMkLst>
        </pc:spChg>
      </pc:sldChg>
      <pc:sldChg chg="modSp mod">
        <pc:chgData name="Alfred Asterjadhi" userId="39de57b9-85c0-4fd1-aaac-8ca2b6560ad0" providerId="ADAL" clId="{A0612C61-9E1C-4649-B042-3CF952C74FE7}" dt="2022-06-07T17:44:09.738" v="725" actId="313"/>
        <pc:sldMkLst>
          <pc:docMk/>
          <pc:sldMk cId="1676196551" sldId="261"/>
        </pc:sldMkLst>
        <pc:spChg chg="mod">
          <ac:chgData name="Alfred Asterjadhi" userId="39de57b9-85c0-4fd1-aaac-8ca2b6560ad0" providerId="ADAL" clId="{A0612C61-9E1C-4649-B042-3CF952C74FE7}" dt="2022-06-07T17:44:09.738" v="725" actId="313"/>
          <ac:spMkLst>
            <pc:docMk/>
            <pc:sldMk cId="1676196551" sldId="261"/>
            <ac:spMk id="7" creationId="{0A0F1EBF-63A8-4C75-8DB7-0D8CD44D0896}"/>
          </ac:spMkLst>
        </pc:spChg>
      </pc:sldChg>
      <pc:sldChg chg="modSp mod">
        <pc:chgData name="Alfred Asterjadhi" userId="39de57b9-85c0-4fd1-aaac-8ca2b6560ad0" providerId="ADAL" clId="{A0612C61-9E1C-4649-B042-3CF952C74FE7}" dt="2022-06-07T17:44:10.199" v="726" actId="313"/>
        <pc:sldMkLst>
          <pc:docMk/>
          <pc:sldMk cId="2927177891" sldId="263"/>
        </pc:sldMkLst>
        <pc:spChg chg="mod">
          <ac:chgData name="Alfred Asterjadhi" userId="39de57b9-85c0-4fd1-aaac-8ca2b6560ad0" providerId="ADAL" clId="{A0612C61-9E1C-4649-B042-3CF952C74FE7}" dt="2022-06-07T17:44:10.199" v="726" actId="313"/>
          <ac:spMkLst>
            <pc:docMk/>
            <pc:sldMk cId="2927177891" sldId="263"/>
            <ac:spMk id="9" creationId="{4BB4CFD1-21C6-467E-AB6E-3577A473F86D}"/>
          </ac:spMkLst>
        </pc:spChg>
      </pc:sldChg>
      <pc:sldChg chg="modSp mod">
        <pc:chgData name="Alfred Asterjadhi" userId="39de57b9-85c0-4fd1-aaac-8ca2b6560ad0" providerId="ADAL" clId="{A0612C61-9E1C-4649-B042-3CF952C74FE7}" dt="2022-06-07T17:44:10.607" v="727" actId="313"/>
        <pc:sldMkLst>
          <pc:docMk/>
          <pc:sldMk cId="4277600907" sldId="264"/>
        </pc:sldMkLst>
        <pc:spChg chg="mod">
          <ac:chgData name="Alfred Asterjadhi" userId="39de57b9-85c0-4fd1-aaac-8ca2b6560ad0" providerId="ADAL" clId="{A0612C61-9E1C-4649-B042-3CF952C74FE7}" dt="2022-06-07T17:44:10.607" v="727" actId="313"/>
          <ac:spMkLst>
            <pc:docMk/>
            <pc:sldMk cId="4277600907" sldId="264"/>
            <ac:spMk id="8" creationId="{B2C4C695-AFB3-4956-B721-DB0805BA0685}"/>
          </ac:spMkLst>
        </pc:spChg>
      </pc:sldChg>
      <pc:sldChg chg="modSp mod">
        <pc:chgData name="Alfred Asterjadhi" userId="39de57b9-85c0-4fd1-aaac-8ca2b6560ad0" providerId="ADAL" clId="{A0612C61-9E1C-4649-B042-3CF952C74FE7}" dt="2022-06-07T17:44:10.992" v="728" actId="313"/>
        <pc:sldMkLst>
          <pc:docMk/>
          <pc:sldMk cId="2436815634" sldId="265"/>
        </pc:sldMkLst>
        <pc:spChg chg="mod">
          <ac:chgData name="Alfred Asterjadhi" userId="39de57b9-85c0-4fd1-aaac-8ca2b6560ad0" providerId="ADAL" clId="{A0612C61-9E1C-4649-B042-3CF952C74FE7}" dt="2022-06-07T17:44:10.992" v="728" actId="313"/>
          <ac:spMkLst>
            <pc:docMk/>
            <pc:sldMk cId="2436815634" sldId="265"/>
            <ac:spMk id="9" creationId="{535943CE-0A57-43F4-9844-46B4091CBC16}"/>
          </ac:spMkLst>
        </pc:spChg>
      </pc:sldChg>
      <pc:sldChg chg="modSp mod">
        <pc:chgData name="Alfred Asterjadhi" userId="39de57b9-85c0-4fd1-aaac-8ca2b6560ad0" providerId="ADAL" clId="{A0612C61-9E1C-4649-B042-3CF952C74FE7}" dt="2022-06-07T17:44:11.399" v="729" actId="313"/>
        <pc:sldMkLst>
          <pc:docMk/>
          <pc:sldMk cId="2400177835" sldId="266"/>
        </pc:sldMkLst>
        <pc:spChg chg="mod">
          <ac:chgData name="Alfred Asterjadhi" userId="39de57b9-85c0-4fd1-aaac-8ca2b6560ad0" providerId="ADAL" clId="{A0612C61-9E1C-4649-B042-3CF952C74FE7}" dt="2022-06-07T17:44:11.399" v="729" actId="313"/>
          <ac:spMkLst>
            <pc:docMk/>
            <pc:sldMk cId="2400177835" sldId="266"/>
            <ac:spMk id="8" creationId="{C5505616-1CE2-43B4-878B-31634EEB6CA7}"/>
          </ac:spMkLst>
        </pc:spChg>
      </pc:sldChg>
      <pc:sldChg chg="modSp mod">
        <pc:chgData name="Alfred Asterjadhi" userId="39de57b9-85c0-4fd1-aaac-8ca2b6560ad0" providerId="ADAL" clId="{A0612C61-9E1C-4649-B042-3CF952C74FE7}" dt="2022-06-07T17:44:31.866" v="736" actId="313"/>
        <pc:sldMkLst>
          <pc:docMk/>
          <pc:sldMk cId="132832093" sldId="267"/>
        </pc:sldMkLst>
        <pc:spChg chg="mod">
          <ac:chgData name="Alfred Asterjadhi" userId="39de57b9-85c0-4fd1-aaac-8ca2b6560ad0" providerId="ADAL" clId="{A0612C61-9E1C-4649-B042-3CF952C74FE7}" dt="2022-06-07T17:44:28.050" v="735"/>
          <ac:spMkLst>
            <pc:docMk/>
            <pc:sldMk cId="132832093" sldId="267"/>
            <ac:spMk id="3" creationId="{00000000-0000-0000-0000-000000000000}"/>
          </ac:spMkLst>
        </pc:spChg>
        <pc:spChg chg="mod">
          <ac:chgData name="Alfred Asterjadhi" userId="39de57b9-85c0-4fd1-aaac-8ca2b6560ad0" providerId="ADAL" clId="{A0612C61-9E1C-4649-B042-3CF952C74FE7}" dt="2022-06-07T17:44:31.866" v="736" actId="313"/>
          <ac:spMkLst>
            <pc:docMk/>
            <pc:sldMk cId="132832093" sldId="267"/>
            <ac:spMk id="7" creationId="{C00CAC69-BF6D-4936-9CE0-D96F88ACD748}"/>
          </ac:spMkLst>
        </pc:spChg>
      </pc:sldChg>
      <pc:sldChg chg="modSp add mod ord">
        <pc:chgData name="Alfred Asterjadhi" userId="39de57b9-85c0-4fd1-aaac-8ca2b6560ad0" providerId="ADAL" clId="{A0612C61-9E1C-4649-B042-3CF952C74FE7}" dt="2022-06-07T17:53:00.168" v="836"/>
        <pc:sldMkLst>
          <pc:docMk/>
          <pc:sldMk cId="3976818858" sldId="269"/>
        </pc:sldMkLst>
        <pc:spChg chg="mod">
          <ac:chgData name="Alfred Asterjadhi" userId="39de57b9-85c0-4fd1-aaac-8ca2b6560ad0" providerId="ADAL" clId="{A0612C61-9E1C-4649-B042-3CF952C74FE7}" dt="2022-06-07T17:53:00.168" v="836"/>
          <ac:spMkLst>
            <pc:docMk/>
            <pc:sldMk cId="3976818858" sldId="269"/>
            <ac:spMk id="6" creationId="{00000000-0000-0000-0000-000000000000}"/>
          </ac:spMkLst>
        </pc:spChg>
        <pc:graphicFrameChg chg="mod modGraphic">
          <ac:chgData name="Alfred Asterjadhi" userId="39de57b9-85c0-4fd1-aaac-8ca2b6560ad0" providerId="ADAL" clId="{A0612C61-9E1C-4649-B042-3CF952C74FE7}" dt="2022-06-07T17:39:07.249" v="660"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0612C61-9E1C-4649-B042-3CF952C74FE7}" dt="2022-06-07T17:44:11.711" v="730" actId="313"/>
        <pc:sldMkLst>
          <pc:docMk/>
          <pc:sldMk cId="3387863760" sldId="270"/>
        </pc:sldMkLst>
        <pc:spChg chg="mod">
          <ac:chgData name="Alfred Asterjadhi" userId="39de57b9-85c0-4fd1-aaac-8ca2b6560ad0" providerId="ADAL" clId="{A0612C61-9E1C-4649-B042-3CF952C74FE7}" dt="2022-06-07T17:44:11.711" v="730" actId="313"/>
          <ac:spMkLst>
            <pc:docMk/>
            <pc:sldMk cId="3387863760" sldId="270"/>
            <ac:spMk id="8" creationId="{B1C9D975-9B89-429E-A2AD-175C2CE0D83A}"/>
          </ac:spMkLst>
        </pc:spChg>
      </pc:sldChg>
      <pc:sldChg chg="modSp mod">
        <pc:chgData name="Alfred Asterjadhi" userId="39de57b9-85c0-4fd1-aaac-8ca2b6560ad0" providerId="ADAL" clId="{A0612C61-9E1C-4649-B042-3CF952C74FE7}" dt="2022-06-07T18:49:21.035" v="885" actId="20577"/>
        <pc:sldMkLst>
          <pc:docMk/>
          <pc:sldMk cId="2243228416" sldId="299"/>
        </pc:sldMkLst>
        <pc:spChg chg="mod">
          <ac:chgData name="Alfred Asterjadhi" userId="39de57b9-85c0-4fd1-aaac-8ca2b6560ad0" providerId="ADAL" clId="{A0612C61-9E1C-4649-B042-3CF952C74FE7}" dt="2022-06-07T16:18:32.475" v="372" actId="20577"/>
          <ac:spMkLst>
            <pc:docMk/>
            <pc:sldMk cId="2243228416" sldId="299"/>
            <ac:spMk id="2" creationId="{D98037EA-01CD-49B6-9BB5-232DD9A4DDC5}"/>
          </ac:spMkLst>
        </pc:spChg>
        <pc:spChg chg="mod">
          <ac:chgData name="Alfred Asterjadhi" userId="39de57b9-85c0-4fd1-aaac-8ca2b6560ad0" providerId="ADAL" clId="{A0612C61-9E1C-4649-B042-3CF952C74FE7}" dt="2022-06-07T18:49:21.035" v="885" actId="20577"/>
          <ac:spMkLst>
            <pc:docMk/>
            <pc:sldMk cId="2243228416" sldId="299"/>
            <ac:spMk id="3" creationId="{3857177C-4F12-41D1-AB93-6925069E5DB9}"/>
          </ac:spMkLst>
        </pc:spChg>
        <pc:spChg chg="mod">
          <ac:chgData name="Alfred Asterjadhi" userId="39de57b9-85c0-4fd1-aaac-8ca2b6560ad0" providerId="ADAL" clId="{A0612C61-9E1C-4649-B042-3CF952C74FE7}" dt="2022-06-07T17:44:35.073" v="737" actId="313"/>
          <ac:spMkLst>
            <pc:docMk/>
            <pc:sldMk cId="2243228416" sldId="299"/>
            <ac:spMk id="8" creationId="{ADA0A8BA-AA59-4AB6-9BD0-89E3B2E275F5}"/>
          </ac:spMkLst>
        </pc:spChg>
        <pc:spChg chg="mod">
          <ac:chgData name="Alfred Asterjadhi" userId="39de57b9-85c0-4fd1-aaac-8ca2b6560ad0" providerId="ADAL" clId="{A0612C61-9E1C-4649-B042-3CF952C74FE7}" dt="2022-06-07T18:09:11.690" v="852" actId="20577"/>
          <ac:spMkLst>
            <pc:docMk/>
            <pc:sldMk cId="2243228416" sldId="299"/>
            <ac:spMk id="17" creationId="{442A1050-6527-4B2E-A943-E125D6B48B52}"/>
          </ac:spMkLst>
        </pc:spChg>
      </pc:sldChg>
      <pc:sldChg chg="modSp mod">
        <pc:chgData name="Alfred Asterjadhi" userId="39de57b9-85c0-4fd1-aaac-8ca2b6560ad0" providerId="ADAL" clId="{A0612C61-9E1C-4649-B042-3CF952C74FE7}" dt="2022-06-07T17:44:44.577" v="753" actId="313"/>
        <pc:sldMkLst>
          <pc:docMk/>
          <pc:sldMk cId="1677969607" sldId="323"/>
        </pc:sldMkLst>
        <pc:spChg chg="mod">
          <ac:chgData name="Alfred Asterjadhi" userId="39de57b9-85c0-4fd1-aaac-8ca2b6560ad0" providerId="ADAL" clId="{A0612C61-9E1C-4649-B042-3CF952C74FE7}" dt="2022-06-07T17:44:44.577" v="753" actId="313"/>
          <ac:spMkLst>
            <pc:docMk/>
            <pc:sldMk cId="1677969607" sldId="323"/>
            <ac:spMk id="7" creationId="{247ADCDE-7164-400D-8B27-4BAED4FE7810}"/>
          </ac:spMkLst>
        </pc:spChg>
      </pc:sldChg>
      <pc:sldChg chg="modSp mod">
        <pc:chgData name="Alfred Asterjadhi" userId="39de57b9-85c0-4fd1-aaac-8ca2b6560ad0" providerId="ADAL" clId="{A0612C61-9E1C-4649-B042-3CF952C74FE7}" dt="2022-06-07T17:44:09.306" v="724" actId="313"/>
        <pc:sldMkLst>
          <pc:docMk/>
          <pc:sldMk cId="1908471061" sldId="328"/>
        </pc:sldMkLst>
        <pc:spChg chg="mod">
          <ac:chgData name="Alfred Asterjadhi" userId="39de57b9-85c0-4fd1-aaac-8ca2b6560ad0" providerId="ADAL" clId="{A0612C61-9E1C-4649-B042-3CF952C74FE7}" dt="2022-06-06T23:23:48.653" v="60" actId="20577"/>
          <ac:spMkLst>
            <pc:docMk/>
            <pc:sldMk cId="1908471061" sldId="328"/>
            <ac:spMk id="3" creationId="{3EF9BE80-D462-4B64-8448-3B553445EDCF}"/>
          </ac:spMkLst>
        </pc:spChg>
        <pc:spChg chg="mod">
          <ac:chgData name="Alfred Asterjadhi" userId="39de57b9-85c0-4fd1-aaac-8ca2b6560ad0" providerId="ADAL" clId="{A0612C61-9E1C-4649-B042-3CF952C74FE7}" dt="2022-06-07T17:44:09.306" v="724" actId="313"/>
          <ac:spMkLst>
            <pc:docMk/>
            <pc:sldMk cId="1908471061" sldId="328"/>
            <ac:spMk id="6" creationId="{FCA6EDD1-4720-45B9-8B18-08C7AF47C492}"/>
          </ac:spMkLst>
        </pc:spChg>
      </pc:sldChg>
      <pc:sldChg chg="modSp mod">
        <pc:chgData name="Alfred Asterjadhi" userId="39de57b9-85c0-4fd1-aaac-8ca2b6560ad0" providerId="ADAL" clId="{A0612C61-9E1C-4649-B042-3CF952C74FE7}" dt="2022-06-07T17:44:12.007" v="731" actId="313"/>
        <pc:sldMkLst>
          <pc:docMk/>
          <pc:sldMk cId="15571502" sldId="330"/>
        </pc:sldMkLst>
        <pc:spChg chg="mod">
          <ac:chgData name="Alfred Asterjadhi" userId="39de57b9-85c0-4fd1-aaac-8ca2b6560ad0" providerId="ADAL" clId="{A0612C61-9E1C-4649-B042-3CF952C74FE7}" dt="2022-06-07T17:44:12.007" v="731" actId="313"/>
          <ac:spMkLst>
            <pc:docMk/>
            <pc:sldMk cId="15571502" sldId="330"/>
            <ac:spMk id="6" creationId="{5C48BDE3-7807-417F-A4F1-5356D38590CA}"/>
          </ac:spMkLst>
        </pc:spChg>
      </pc:sldChg>
      <pc:sldChg chg="modSp mod">
        <pc:chgData name="Alfred Asterjadhi" userId="39de57b9-85c0-4fd1-aaac-8ca2b6560ad0" providerId="ADAL" clId="{A0612C61-9E1C-4649-B042-3CF952C74FE7}" dt="2022-06-07T17:44:12.295" v="732" actId="313"/>
        <pc:sldMkLst>
          <pc:docMk/>
          <pc:sldMk cId="3200711991" sldId="331"/>
        </pc:sldMkLst>
        <pc:spChg chg="mod">
          <ac:chgData name="Alfred Asterjadhi" userId="39de57b9-85c0-4fd1-aaac-8ca2b6560ad0" providerId="ADAL" clId="{A0612C61-9E1C-4649-B042-3CF952C74FE7}" dt="2022-06-07T17:44:12.295" v="732" actId="313"/>
          <ac:spMkLst>
            <pc:docMk/>
            <pc:sldMk cId="3200711991" sldId="331"/>
            <ac:spMk id="6" creationId="{C3BF5992-FFFD-4B64-900D-0590BA3C03CE}"/>
          </ac:spMkLst>
        </pc:spChg>
      </pc:sldChg>
      <pc:sldChg chg="modSp mod">
        <pc:chgData name="Alfred Asterjadhi" userId="39de57b9-85c0-4fd1-aaac-8ca2b6560ad0" providerId="ADAL" clId="{A0612C61-9E1C-4649-B042-3CF952C74FE7}" dt="2022-06-07T17:44:12.569" v="733" actId="313"/>
        <pc:sldMkLst>
          <pc:docMk/>
          <pc:sldMk cId="2409609221" sldId="332"/>
        </pc:sldMkLst>
        <pc:spChg chg="mod">
          <ac:chgData name="Alfred Asterjadhi" userId="39de57b9-85c0-4fd1-aaac-8ca2b6560ad0" providerId="ADAL" clId="{A0612C61-9E1C-4649-B042-3CF952C74FE7}" dt="2022-06-07T17:44:12.569" v="733" actId="313"/>
          <ac:spMkLst>
            <pc:docMk/>
            <pc:sldMk cId="2409609221" sldId="332"/>
            <ac:spMk id="6" creationId="{2B4D6F20-084B-4EE9-AD6D-290838010348}"/>
          </ac:spMkLst>
        </pc:spChg>
      </pc:sldChg>
      <pc:sldChg chg="modSp mod">
        <pc:chgData name="Alfred Asterjadhi" userId="39de57b9-85c0-4fd1-aaac-8ca2b6560ad0" providerId="ADAL" clId="{A0612C61-9E1C-4649-B042-3CF952C74FE7}" dt="2022-06-07T17:44:06.930" v="720" actId="313"/>
        <pc:sldMkLst>
          <pc:docMk/>
          <pc:sldMk cId="3843208451" sldId="333"/>
        </pc:sldMkLst>
        <pc:spChg chg="mod">
          <ac:chgData name="Alfred Asterjadhi" userId="39de57b9-85c0-4fd1-aaac-8ca2b6560ad0" providerId="ADAL" clId="{A0612C61-9E1C-4649-B042-3CF952C74FE7}" dt="2022-06-06T23:22:47.743" v="50" actId="15"/>
          <ac:spMkLst>
            <pc:docMk/>
            <pc:sldMk cId="3843208451" sldId="333"/>
            <ac:spMk id="3" creationId="{918D7AE7-F661-4AD4-9210-88B6E5699ED9}"/>
          </ac:spMkLst>
        </pc:spChg>
        <pc:spChg chg="mod">
          <ac:chgData name="Alfred Asterjadhi" userId="39de57b9-85c0-4fd1-aaac-8ca2b6560ad0" providerId="ADAL" clId="{A0612C61-9E1C-4649-B042-3CF952C74FE7}" dt="2022-06-07T17:44:06.930" v="720" actId="313"/>
          <ac:spMkLst>
            <pc:docMk/>
            <pc:sldMk cId="3843208451" sldId="333"/>
            <ac:spMk id="6" creationId="{A8221584-6364-48AC-B1C3-833137C81726}"/>
          </ac:spMkLst>
        </pc:spChg>
      </pc:sldChg>
      <pc:sldChg chg="addSp delSp modSp mod">
        <pc:chgData name="Alfred Asterjadhi" userId="39de57b9-85c0-4fd1-aaac-8ca2b6560ad0" providerId="ADAL" clId="{A0612C61-9E1C-4649-B042-3CF952C74FE7}" dt="2022-06-07T17:44:36.010" v="738" actId="313"/>
        <pc:sldMkLst>
          <pc:docMk/>
          <pc:sldMk cId="1706072776" sldId="334"/>
        </pc:sldMkLst>
        <pc:spChg chg="mod">
          <ac:chgData name="Alfred Asterjadhi" userId="39de57b9-85c0-4fd1-aaac-8ca2b6560ad0" providerId="ADAL" clId="{A0612C61-9E1C-4649-B042-3CF952C74FE7}" dt="2022-06-07T16:35:41.165" v="501"/>
          <ac:spMkLst>
            <pc:docMk/>
            <pc:sldMk cId="1706072776" sldId="334"/>
            <ac:spMk id="2" creationId="{B6840888-B1D3-4EE4-984D-AE2D4FD8C6BF}"/>
          </ac:spMkLst>
        </pc:spChg>
        <pc:spChg chg="mod">
          <ac:chgData name="Alfred Asterjadhi" userId="39de57b9-85c0-4fd1-aaac-8ca2b6560ad0" providerId="ADAL" clId="{A0612C61-9E1C-4649-B042-3CF952C74FE7}" dt="2022-06-07T16:35:54.702" v="503" actId="404"/>
          <ac:spMkLst>
            <pc:docMk/>
            <pc:sldMk cId="1706072776" sldId="334"/>
            <ac:spMk id="3" creationId="{977FA593-1C2D-4B4C-B4B8-9841BC70A2D7}"/>
          </ac:spMkLst>
        </pc:spChg>
        <pc:spChg chg="mod">
          <ac:chgData name="Alfred Asterjadhi" userId="39de57b9-85c0-4fd1-aaac-8ca2b6560ad0" providerId="ADAL" clId="{A0612C61-9E1C-4649-B042-3CF952C74FE7}" dt="2022-06-07T16:35:41.165" v="501"/>
          <ac:spMkLst>
            <pc:docMk/>
            <pc:sldMk cId="1706072776" sldId="334"/>
            <ac:spMk id="4" creationId="{120F5531-12A4-4937-837E-77C8177D1657}"/>
          </ac:spMkLst>
        </pc:spChg>
        <pc:spChg chg="mod">
          <ac:chgData name="Alfred Asterjadhi" userId="39de57b9-85c0-4fd1-aaac-8ca2b6560ad0" providerId="ADAL" clId="{A0612C61-9E1C-4649-B042-3CF952C74FE7}" dt="2022-06-07T16:35:41.165" v="501"/>
          <ac:spMkLst>
            <pc:docMk/>
            <pc:sldMk cId="1706072776" sldId="334"/>
            <ac:spMk id="5" creationId="{8732DF6A-3B95-493A-A16E-CD0B46282EC8}"/>
          </ac:spMkLst>
        </pc:spChg>
        <pc:spChg chg="mod">
          <ac:chgData name="Alfred Asterjadhi" userId="39de57b9-85c0-4fd1-aaac-8ca2b6560ad0" providerId="ADAL" clId="{A0612C61-9E1C-4649-B042-3CF952C74FE7}" dt="2022-06-07T17:44:36.010" v="738" actId="313"/>
          <ac:spMkLst>
            <pc:docMk/>
            <pc:sldMk cId="1706072776" sldId="334"/>
            <ac:spMk id="6" creationId="{BB0A0FD2-1910-45A5-B2D0-6B427FDC767A}"/>
          </ac:spMkLst>
        </pc:spChg>
        <pc:spChg chg="add del mod">
          <ac:chgData name="Alfred Asterjadhi" userId="39de57b9-85c0-4fd1-aaac-8ca2b6560ad0" providerId="ADAL" clId="{A0612C61-9E1C-4649-B042-3CF952C74FE7}" dt="2022-06-07T16:35:41.165" v="501"/>
          <ac:spMkLst>
            <pc:docMk/>
            <pc:sldMk cId="1706072776" sldId="334"/>
            <ac:spMk id="7" creationId="{7072EF4E-3493-4716-A123-18E2771F87B7}"/>
          </ac:spMkLst>
        </pc:spChg>
        <pc:spChg chg="add del mod">
          <ac:chgData name="Alfred Asterjadhi" userId="39de57b9-85c0-4fd1-aaac-8ca2b6560ad0" providerId="ADAL" clId="{A0612C61-9E1C-4649-B042-3CF952C74FE7}" dt="2022-06-07T16:35:41.165" v="501"/>
          <ac:spMkLst>
            <pc:docMk/>
            <pc:sldMk cId="1706072776" sldId="334"/>
            <ac:spMk id="8" creationId="{D135DA8D-4387-40CD-B2A1-08D2BA2A2B9C}"/>
          </ac:spMkLst>
        </pc:spChg>
        <pc:spChg chg="add del mod">
          <ac:chgData name="Alfred Asterjadhi" userId="39de57b9-85c0-4fd1-aaac-8ca2b6560ad0" providerId="ADAL" clId="{A0612C61-9E1C-4649-B042-3CF952C74FE7}" dt="2022-06-07T16:35:41.165" v="501"/>
          <ac:spMkLst>
            <pc:docMk/>
            <pc:sldMk cId="1706072776" sldId="334"/>
            <ac:spMk id="9" creationId="{D3D2782D-1ABC-4F70-AFAC-E052501D0F2C}"/>
          </ac:spMkLst>
        </pc:spChg>
        <pc:spChg chg="add del mod">
          <ac:chgData name="Alfred Asterjadhi" userId="39de57b9-85c0-4fd1-aaac-8ca2b6560ad0" providerId="ADAL" clId="{A0612C61-9E1C-4649-B042-3CF952C74FE7}" dt="2022-06-07T16:35:41.165" v="501"/>
          <ac:spMkLst>
            <pc:docMk/>
            <pc:sldMk cId="1706072776" sldId="334"/>
            <ac:spMk id="10" creationId="{B9A0808B-9DEB-4FCB-A43D-4513F0EBD25D}"/>
          </ac:spMkLst>
        </pc:spChg>
        <pc:spChg chg="add del mod">
          <ac:chgData name="Alfred Asterjadhi" userId="39de57b9-85c0-4fd1-aaac-8ca2b6560ad0" providerId="ADAL" clId="{A0612C61-9E1C-4649-B042-3CF952C74FE7}" dt="2022-06-07T16:35:41.165" v="501"/>
          <ac:spMkLst>
            <pc:docMk/>
            <pc:sldMk cId="1706072776" sldId="334"/>
            <ac:spMk id="11" creationId="{4455AA78-F2F4-4E32-A1E1-2B731AAEF0D7}"/>
          </ac:spMkLst>
        </pc:spChg>
      </pc:sldChg>
      <pc:sldChg chg="addSp delSp modSp mod">
        <pc:chgData name="Alfred Asterjadhi" userId="39de57b9-85c0-4fd1-aaac-8ca2b6560ad0" providerId="ADAL" clId="{A0612C61-9E1C-4649-B042-3CF952C74FE7}" dt="2022-06-07T17:44:36.631" v="739" actId="313"/>
        <pc:sldMkLst>
          <pc:docMk/>
          <pc:sldMk cId="2327388640" sldId="335"/>
        </pc:sldMkLst>
        <pc:spChg chg="mod">
          <ac:chgData name="Alfred Asterjadhi" userId="39de57b9-85c0-4fd1-aaac-8ca2b6560ad0" providerId="ADAL" clId="{A0612C61-9E1C-4649-B042-3CF952C74FE7}" dt="2022-06-07T16:34:44.027" v="497"/>
          <ac:spMkLst>
            <pc:docMk/>
            <pc:sldMk cId="2327388640" sldId="335"/>
            <ac:spMk id="2" creationId="{4B5F0D0E-8BB7-48AB-9160-728B8B3399A2}"/>
          </ac:spMkLst>
        </pc:spChg>
        <pc:spChg chg="mod">
          <ac:chgData name="Alfred Asterjadhi" userId="39de57b9-85c0-4fd1-aaac-8ca2b6560ad0" providerId="ADAL" clId="{A0612C61-9E1C-4649-B042-3CF952C74FE7}" dt="2022-06-07T16:34:50.064" v="500" actId="404"/>
          <ac:spMkLst>
            <pc:docMk/>
            <pc:sldMk cId="2327388640" sldId="335"/>
            <ac:spMk id="3" creationId="{DFB0BA47-D7B6-4F95-932E-A7AA615BC440}"/>
          </ac:spMkLst>
        </pc:spChg>
        <pc:spChg chg="mod">
          <ac:chgData name="Alfred Asterjadhi" userId="39de57b9-85c0-4fd1-aaac-8ca2b6560ad0" providerId="ADAL" clId="{A0612C61-9E1C-4649-B042-3CF952C74FE7}" dt="2022-06-07T16:34:44.027" v="497"/>
          <ac:spMkLst>
            <pc:docMk/>
            <pc:sldMk cId="2327388640" sldId="335"/>
            <ac:spMk id="4" creationId="{3462A639-621C-43E6-83A1-F4DCCA0E626D}"/>
          </ac:spMkLst>
        </pc:spChg>
        <pc:spChg chg="mod">
          <ac:chgData name="Alfred Asterjadhi" userId="39de57b9-85c0-4fd1-aaac-8ca2b6560ad0" providerId="ADAL" clId="{A0612C61-9E1C-4649-B042-3CF952C74FE7}" dt="2022-06-07T16:34:44.027" v="497"/>
          <ac:spMkLst>
            <pc:docMk/>
            <pc:sldMk cId="2327388640" sldId="335"/>
            <ac:spMk id="5" creationId="{344A3812-25A7-493E-9C1F-5DE586377D4F}"/>
          </ac:spMkLst>
        </pc:spChg>
        <pc:spChg chg="mod">
          <ac:chgData name="Alfred Asterjadhi" userId="39de57b9-85c0-4fd1-aaac-8ca2b6560ad0" providerId="ADAL" clId="{A0612C61-9E1C-4649-B042-3CF952C74FE7}" dt="2022-06-07T17:44:36.631" v="739" actId="313"/>
          <ac:spMkLst>
            <pc:docMk/>
            <pc:sldMk cId="2327388640" sldId="335"/>
            <ac:spMk id="6" creationId="{974B2026-97FB-40D2-8F22-7E6D319B4EA2}"/>
          </ac:spMkLst>
        </pc:spChg>
        <pc:spChg chg="add del mod">
          <ac:chgData name="Alfred Asterjadhi" userId="39de57b9-85c0-4fd1-aaac-8ca2b6560ad0" providerId="ADAL" clId="{A0612C61-9E1C-4649-B042-3CF952C74FE7}" dt="2022-06-07T16:34:44.027" v="497"/>
          <ac:spMkLst>
            <pc:docMk/>
            <pc:sldMk cId="2327388640" sldId="335"/>
            <ac:spMk id="7" creationId="{55CEFF51-3E99-43F1-9AA1-84F4F3F81C63}"/>
          </ac:spMkLst>
        </pc:spChg>
        <pc:spChg chg="add del mod">
          <ac:chgData name="Alfred Asterjadhi" userId="39de57b9-85c0-4fd1-aaac-8ca2b6560ad0" providerId="ADAL" clId="{A0612C61-9E1C-4649-B042-3CF952C74FE7}" dt="2022-06-07T16:34:44.027" v="497"/>
          <ac:spMkLst>
            <pc:docMk/>
            <pc:sldMk cId="2327388640" sldId="335"/>
            <ac:spMk id="8" creationId="{D649838E-9EF4-44F6-800B-7981BB82FB0A}"/>
          </ac:spMkLst>
        </pc:spChg>
        <pc:spChg chg="add del mod">
          <ac:chgData name="Alfred Asterjadhi" userId="39de57b9-85c0-4fd1-aaac-8ca2b6560ad0" providerId="ADAL" clId="{A0612C61-9E1C-4649-B042-3CF952C74FE7}" dt="2022-06-07T16:34:44.027" v="497"/>
          <ac:spMkLst>
            <pc:docMk/>
            <pc:sldMk cId="2327388640" sldId="335"/>
            <ac:spMk id="9" creationId="{7C1A8449-8541-46AC-B6CB-166782DB70D6}"/>
          </ac:spMkLst>
        </pc:spChg>
        <pc:spChg chg="add del mod">
          <ac:chgData name="Alfred Asterjadhi" userId="39de57b9-85c0-4fd1-aaac-8ca2b6560ad0" providerId="ADAL" clId="{A0612C61-9E1C-4649-B042-3CF952C74FE7}" dt="2022-06-07T16:34:44.027" v="497"/>
          <ac:spMkLst>
            <pc:docMk/>
            <pc:sldMk cId="2327388640" sldId="335"/>
            <ac:spMk id="10" creationId="{87C4E22F-9CFC-46BB-A490-03D54DDE905D}"/>
          </ac:spMkLst>
        </pc:spChg>
        <pc:spChg chg="add del mod">
          <ac:chgData name="Alfred Asterjadhi" userId="39de57b9-85c0-4fd1-aaac-8ca2b6560ad0" providerId="ADAL" clId="{A0612C61-9E1C-4649-B042-3CF952C74FE7}" dt="2022-06-07T16:34:44.027" v="497"/>
          <ac:spMkLst>
            <pc:docMk/>
            <pc:sldMk cId="2327388640" sldId="335"/>
            <ac:spMk id="11" creationId="{96A3BAFC-EECF-41B5-BC51-184276EB2D2D}"/>
          </ac:spMkLst>
        </pc:spChg>
      </pc:sldChg>
      <pc:sldChg chg="modSp del mod">
        <pc:chgData name="Alfred Asterjadhi" userId="39de57b9-85c0-4fd1-aaac-8ca2b6560ad0" providerId="ADAL" clId="{A0612C61-9E1C-4649-B042-3CF952C74FE7}" dt="2022-06-07T16:32:35.500" v="468" actId="47"/>
        <pc:sldMkLst>
          <pc:docMk/>
          <pc:sldMk cId="3857707522" sldId="336"/>
        </pc:sldMkLst>
        <pc:spChg chg="mod">
          <ac:chgData name="Alfred Asterjadhi" userId="39de57b9-85c0-4fd1-aaac-8ca2b6560ad0" providerId="ADAL" clId="{A0612C61-9E1C-4649-B042-3CF952C74FE7}" dt="2022-06-07T16:32:24.111" v="467" actId="20577"/>
          <ac:spMkLst>
            <pc:docMk/>
            <pc:sldMk cId="3857707522" sldId="336"/>
            <ac:spMk id="3" creationId="{5F2B61AD-90EC-4D19-B28B-7FC2B47F9A7B}"/>
          </ac:spMkLst>
        </pc:spChg>
      </pc:sldChg>
      <pc:sldChg chg="del">
        <pc:chgData name="Alfred Asterjadhi" userId="39de57b9-85c0-4fd1-aaac-8ca2b6560ad0" providerId="ADAL" clId="{A0612C61-9E1C-4649-B042-3CF952C74FE7}" dt="2022-06-07T16:32:41.357" v="471" actId="47"/>
        <pc:sldMkLst>
          <pc:docMk/>
          <pc:sldMk cId="1452931425" sldId="338"/>
        </pc:sldMkLst>
      </pc:sldChg>
      <pc:sldChg chg="modSp mod">
        <pc:chgData name="Alfred Asterjadhi" userId="39de57b9-85c0-4fd1-aaac-8ca2b6560ad0" providerId="ADAL" clId="{A0612C61-9E1C-4649-B042-3CF952C74FE7}" dt="2022-06-07T17:44:08.296" v="722" actId="313"/>
        <pc:sldMkLst>
          <pc:docMk/>
          <pc:sldMk cId="3977221359" sldId="340"/>
        </pc:sldMkLst>
        <pc:spChg chg="mod">
          <ac:chgData name="Alfred Asterjadhi" userId="39de57b9-85c0-4fd1-aaac-8ca2b6560ad0" providerId="ADAL" clId="{A0612C61-9E1C-4649-B042-3CF952C74FE7}" dt="2022-06-07T17:44:08.296" v="722" actId="313"/>
          <ac:spMkLst>
            <pc:docMk/>
            <pc:sldMk cId="3977221359" sldId="340"/>
            <ac:spMk id="6" creationId="{BC264D22-EE96-4B0F-90AA-B4358FF19246}"/>
          </ac:spMkLst>
        </pc:spChg>
      </pc:sldChg>
      <pc:sldChg chg="del">
        <pc:chgData name="Alfred Asterjadhi" userId="39de57b9-85c0-4fd1-aaac-8ca2b6560ad0" providerId="ADAL" clId="{A0612C61-9E1C-4649-B042-3CF952C74FE7}" dt="2022-06-07T16:32:45.663" v="474" actId="47"/>
        <pc:sldMkLst>
          <pc:docMk/>
          <pc:sldMk cId="10406335" sldId="341"/>
        </pc:sldMkLst>
      </pc:sldChg>
      <pc:sldChg chg="del">
        <pc:chgData name="Alfred Asterjadhi" userId="39de57b9-85c0-4fd1-aaac-8ca2b6560ad0" providerId="ADAL" clId="{A0612C61-9E1C-4649-B042-3CF952C74FE7}" dt="2022-06-07T16:32:37.958" v="469" actId="47"/>
        <pc:sldMkLst>
          <pc:docMk/>
          <pc:sldMk cId="4156835973" sldId="342"/>
        </pc:sldMkLst>
      </pc:sldChg>
      <pc:sldChg chg="del">
        <pc:chgData name="Alfred Asterjadhi" userId="39de57b9-85c0-4fd1-aaac-8ca2b6560ad0" providerId="ADAL" clId="{A0612C61-9E1C-4649-B042-3CF952C74FE7}" dt="2022-06-07T16:32:40.119" v="470" actId="47"/>
        <pc:sldMkLst>
          <pc:docMk/>
          <pc:sldMk cId="3688839590" sldId="343"/>
        </pc:sldMkLst>
      </pc:sldChg>
      <pc:sldChg chg="del">
        <pc:chgData name="Alfred Asterjadhi" userId="39de57b9-85c0-4fd1-aaac-8ca2b6560ad0" providerId="ADAL" clId="{A0612C61-9E1C-4649-B042-3CF952C74FE7}" dt="2022-06-07T16:32:42.571" v="472" actId="47"/>
        <pc:sldMkLst>
          <pc:docMk/>
          <pc:sldMk cId="2685357060" sldId="344"/>
        </pc:sldMkLst>
      </pc:sldChg>
      <pc:sldChg chg="del">
        <pc:chgData name="Alfred Asterjadhi" userId="39de57b9-85c0-4fd1-aaac-8ca2b6560ad0" providerId="ADAL" clId="{A0612C61-9E1C-4649-B042-3CF952C74FE7}" dt="2022-06-07T16:32:43.484" v="473" actId="47"/>
        <pc:sldMkLst>
          <pc:docMk/>
          <pc:sldMk cId="3061888515" sldId="345"/>
        </pc:sldMkLst>
      </pc:sldChg>
      <pc:sldChg chg="addSp delSp modSp mod">
        <pc:chgData name="Alfred Asterjadhi" userId="39de57b9-85c0-4fd1-aaac-8ca2b6560ad0" providerId="ADAL" clId="{A0612C61-9E1C-4649-B042-3CF952C74FE7}" dt="2022-06-07T18:50:06.673" v="916" actId="20577"/>
        <pc:sldMkLst>
          <pc:docMk/>
          <pc:sldMk cId="1766754893" sldId="346"/>
        </pc:sldMkLst>
        <pc:spChg chg="mod">
          <ac:chgData name="Alfred Asterjadhi" userId="39de57b9-85c0-4fd1-aaac-8ca2b6560ad0" providerId="ADAL" clId="{A0612C61-9E1C-4649-B042-3CF952C74FE7}" dt="2022-06-07T16:38:25.513" v="520" actId="20577"/>
          <ac:spMkLst>
            <pc:docMk/>
            <pc:sldMk cId="1766754893" sldId="346"/>
            <ac:spMk id="2" creationId="{4B5F0D0E-8BB7-48AB-9160-728B8B3399A2}"/>
          </ac:spMkLst>
        </pc:spChg>
        <pc:spChg chg="mod">
          <ac:chgData name="Alfred Asterjadhi" userId="39de57b9-85c0-4fd1-aaac-8ca2b6560ad0" providerId="ADAL" clId="{A0612C61-9E1C-4649-B042-3CF952C74FE7}" dt="2022-06-07T18:50:06.673" v="916" actId="20577"/>
          <ac:spMkLst>
            <pc:docMk/>
            <pc:sldMk cId="1766754893" sldId="346"/>
            <ac:spMk id="3" creationId="{DFB0BA47-D7B6-4F95-932E-A7AA615BC440}"/>
          </ac:spMkLst>
        </pc:spChg>
        <pc:spChg chg="mod">
          <ac:chgData name="Alfred Asterjadhi" userId="39de57b9-85c0-4fd1-aaac-8ca2b6560ad0" providerId="ADAL" clId="{A0612C61-9E1C-4649-B042-3CF952C74FE7}" dt="2022-06-07T16:37:00.246" v="510"/>
          <ac:spMkLst>
            <pc:docMk/>
            <pc:sldMk cId="1766754893" sldId="346"/>
            <ac:spMk id="4" creationId="{3462A639-621C-43E6-83A1-F4DCCA0E626D}"/>
          </ac:spMkLst>
        </pc:spChg>
        <pc:spChg chg="mod">
          <ac:chgData name="Alfred Asterjadhi" userId="39de57b9-85c0-4fd1-aaac-8ca2b6560ad0" providerId="ADAL" clId="{A0612C61-9E1C-4649-B042-3CF952C74FE7}" dt="2022-06-07T16:37:00.246" v="510"/>
          <ac:spMkLst>
            <pc:docMk/>
            <pc:sldMk cId="1766754893" sldId="346"/>
            <ac:spMk id="5" creationId="{344A3812-25A7-493E-9C1F-5DE586377D4F}"/>
          </ac:spMkLst>
        </pc:spChg>
        <pc:spChg chg="mod">
          <ac:chgData name="Alfred Asterjadhi" userId="39de57b9-85c0-4fd1-aaac-8ca2b6560ad0" providerId="ADAL" clId="{A0612C61-9E1C-4649-B042-3CF952C74FE7}" dt="2022-06-07T17:44:37.168" v="740" actId="313"/>
          <ac:spMkLst>
            <pc:docMk/>
            <pc:sldMk cId="1766754893" sldId="346"/>
            <ac:spMk id="6" creationId="{974B2026-97FB-40D2-8F22-7E6D319B4EA2}"/>
          </ac:spMkLst>
        </pc:spChg>
        <pc:spChg chg="add del mod">
          <ac:chgData name="Alfred Asterjadhi" userId="39de57b9-85c0-4fd1-aaac-8ca2b6560ad0" providerId="ADAL" clId="{A0612C61-9E1C-4649-B042-3CF952C74FE7}" dt="2022-06-07T16:37:00.246" v="510"/>
          <ac:spMkLst>
            <pc:docMk/>
            <pc:sldMk cId="1766754893" sldId="346"/>
            <ac:spMk id="7" creationId="{2B6206E2-980E-4EB3-B0AB-42B950619625}"/>
          </ac:spMkLst>
        </pc:spChg>
        <pc:spChg chg="add del mod">
          <ac:chgData name="Alfred Asterjadhi" userId="39de57b9-85c0-4fd1-aaac-8ca2b6560ad0" providerId="ADAL" clId="{A0612C61-9E1C-4649-B042-3CF952C74FE7}" dt="2022-06-07T16:37:00.246" v="510"/>
          <ac:spMkLst>
            <pc:docMk/>
            <pc:sldMk cId="1766754893" sldId="346"/>
            <ac:spMk id="8" creationId="{6C4A9A2D-F84D-47E7-8470-E963CD145CE0}"/>
          </ac:spMkLst>
        </pc:spChg>
        <pc:spChg chg="add del mod">
          <ac:chgData name="Alfred Asterjadhi" userId="39de57b9-85c0-4fd1-aaac-8ca2b6560ad0" providerId="ADAL" clId="{A0612C61-9E1C-4649-B042-3CF952C74FE7}" dt="2022-06-07T16:37:00.246" v="510"/>
          <ac:spMkLst>
            <pc:docMk/>
            <pc:sldMk cId="1766754893" sldId="346"/>
            <ac:spMk id="9" creationId="{5876D596-323C-46D3-B844-EAE8C4C1614D}"/>
          </ac:spMkLst>
        </pc:spChg>
        <pc:spChg chg="add del mod">
          <ac:chgData name="Alfred Asterjadhi" userId="39de57b9-85c0-4fd1-aaac-8ca2b6560ad0" providerId="ADAL" clId="{A0612C61-9E1C-4649-B042-3CF952C74FE7}" dt="2022-06-07T16:37:00.246" v="510"/>
          <ac:spMkLst>
            <pc:docMk/>
            <pc:sldMk cId="1766754893" sldId="346"/>
            <ac:spMk id="10" creationId="{DE019999-82E8-403C-80B1-C08518AEE9EF}"/>
          </ac:spMkLst>
        </pc:spChg>
        <pc:spChg chg="add del mod">
          <ac:chgData name="Alfred Asterjadhi" userId="39de57b9-85c0-4fd1-aaac-8ca2b6560ad0" providerId="ADAL" clId="{A0612C61-9E1C-4649-B042-3CF952C74FE7}" dt="2022-06-07T16:37:00.246" v="510"/>
          <ac:spMkLst>
            <pc:docMk/>
            <pc:sldMk cId="1766754893" sldId="346"/>
            <ac:spMk id="11" creationId="{FB125090-063B-481A-951D-E9CB969B39C2}"/>
          </ac:spMkLst>
        </pc:spChg>
      </pc:sldChg>
      <pc:sldChg chg="modSp add mod">
        <pc:chgData name="Alfred Asterjadhi" userId="39de57b9-85c0-4fd1-aaac-8ca2b6560ad0" providerId="ADAL" clId="{A0612C61-9E1C-4649-B042-3CF952C74FE7}" dt="2022-06-07T17:52:54.667" v="835" actId="20577"/>
        <pc:sldMkLst>
          <pc:docMk/>
          <pc:sldMk cId="4012074164" sldId="347"/>
        </pc:sldMkLst>
        <pc:spChg chg="mod">
          <ac:chgData name="Alfred Asterjadhi" userId="39de57b9-85c0-4fd1-aaac-8ca2b6560ad0" providerId="ADAL" clId="{A0612C61-9E1C-4649-B042-3CF952C74FE7}" dt="2022-06-07T17:52:54.667" v="835" actId="20577"/>
          <ac:spMkLst>
            <pc:docMk/>
            <pc:sldMk cId="4012074164" sldId="347"/>
            <ac:spMk id="3" creationId="{D20906E0-F900-4991-83B1-675F5B67FA2D}"/>
          </ac:spMkLst>
        </pc:spChg>
        <pc:graphicFrameChg chg="mod modGraphic">
          <ac:chgData name="Alfred Asterjadhi" userId="39de57b9-85c0-4fd1-aaac-8ca2b6560ad0" providerId="ADAL" clId="{A0612C61-9E1C-4649-B042-3CF952C74FE7}" dt="2022-06-07T17:43:28.103" v="709" actId="1076"/>
          <ac:graphicFrameMkLst>
            <pc:docMk/>
            <pc:sldMk cId="4012074164" sldId="347"/>
            <ac:graphicFrameMk id="6" creationId="{5094FBC8-BB74-47F3-965D-16BC678F4D1D}"/>
          </ac:graphicFrameMkLst>
        </pc:graphicFrameChg>
      </pc:sldChg>
      <pc:sldChg chg="modSp add mod">
        <pc:chgData name="Alfred Asterjadhi" userId="39de57b9-85c0-4fd1-aaac-8ca2b6560ad0" providerId="ADAL" clId="{A0612C61-9E1C-4649-B042-3CF952C74FE7}" dt="2022-06-07T17:44:37.642" v="741" actId="313"/>
        <pc:sldMkLst>
          <pc:docMk/>
          <pc:sldMk cId="2050222825" sldId="348"/>
        </pc:sldMkLst>
        <pc:spChg chg="mod">
          <ac:chgData name="Alfred Asterjadhi" userId="39de57b9-85c0-4fd1-aaac-8ca2b6560ad0" providerId="ADAL" clId="{A0612C61-9E1C-4649-B042-3CF952C74FE7}" dt="2022-06-07T16:38:37.698" v="524" actId="20577"/>
          <ac:spMkLst>
            <pc:docMk/>
            <pc:sldMk cId="2050222825" sldId="348"/>
            <ac:spMk id="2" creationId="{B6840888-B1D3-4EE4-984D-AE2D4FD8C6BF}"/>
          </ac:spMkLst>
        </pc:spChg>
        <pc:spChg chg="mod">
          <ac:chgData name="Alfred Asterjadhi" userId="39de57b9-85c0-4fd1-aaac-8ca2b6560ad0" providerId="ADAL" clId="{A0612C61-9E1C-4649-B042-3CF952C74FE7}" dt="2022-06-07T17:44:37.642" v="741" actId="313"/>
          <ac:spMkLst>
            <pc:docMk/>
            <pc:sldMk cId="2050222825" sldId="348"/>
            <ac:spMk id="6" creationId="{BB0A0FD2-1910-45A5-B2D0-6B427FDC767A}"/>
          </ac:spMkLst>
        </pc:spChg>
      </pc:sldChg>
      <pc:sldChg chg="modSp add mod">
        <pc:chgData name="Alfred Asterjadhi" userId="39de57b9-85c0-4fd1-aaac-8ca2b6560ad0" providerId="ADAL" clId="{A0612C61-9E1C-4649-B042-3CF952C74FE7}" dt="2022-06-07T17:44:38.160" v="742" actId="313"/>
        <pc:sldMkLst>
          <pc:docMk/>
          <pc:sldMk cId="1731012775" sldId="349"/>
        </pc:sldMkLst>
        <pc:spChg chg="mod">
          <ac:chgData name="Alfred Asterjadhi" userId="39de57b9-85c0-4fd1-aaac-8ca2b6560ad0" providerId="ADAL" clId="{A0612C61-9E1C-4649-B042-3CF952C74FE7}" dt="2022-06-07T16:38:42.655" v="530" actId="20577"/>
          <ac:spMkLst>
            <pc:docMk/>
            <pc:sldMk cId="1731012775" sldId="349"/>
            <ac:spMk id="2" creationId="{4B5F0D0E-8BB7-48AB-9160-728B8B3399A2}"/>
          </ac:spMkLst>
        </pc:spChg>
        <pc:spChg chg="mod">
          <ac:chgData name="Alfred Asterjadhi" userId="39de57b9-85c0-4fd1-aaac-8ca2b6560ad0" providerId="ADAL" clId="{A0612C61-9E1C-4649-B042-3CF952C74FE7}" dt="2022-06-07T17:44:38.160" v="742" actId="313"/>
          <ac:spMkLst>
            <pc:docMk/>
            <pc:sldMk cId="1731012775" sldId="349"/>
            <ac:spMk id="6" creationId="{974B2026-97FB-40D2-8F22-7E6D319B4EA2}"/>
          </ac:spMkLst>
        </pc:spChg>
      </pc:sldChg>
      <pc:sldChg chg="modSp add mod">
        <pc:chgData name="Alfred Asterjadhi" userId="39de57b9-85c0-4fd1-aaac-8ca2b6560ad0" providerId="ADAL" clId="{A0612C61-9E1C-4649-B042-3CF952C74FE7}" dt="2022-06-07T17:44:38.681" v="743" actId="313"/>
        <pc:sldMkLst>
          <pc:docMk/>
          <pc:sldMk cId="1370937286" sldId="350"/>
        </pc:sldMkLst>
        <pc:spChg chg="mod">
          <ac:chgData name="Alfred Asterjadhi" userId="39de57b9-85c0-4fd1-aaac-8ca2b6560ad0" providerId="ADAL" clId="{A0612C61-9E1C-4649-B042-3CF952C74FE7}" dt="2022-06-07T16:48:15.653" v="552" actId="20577"/>
          <ac:spMkLst>
            <pc:docMk/>
            <pc:sldMk cId="1370937286" sldId="350"/>
            <ac:spMk id="2" creationId="{4B5F0D0E-8BB7-48AB-9160-728B8B3399A2}"/>
          </ac:spMkLst>
        </pc:spChg>
        <pc:spChg chg="mod">
          <ac:chgData name="Alfred Asterjadhi" userId="39de57b9-85c0-4fd1-aaac-8ca2b6560ad0" providerId="ADAL" clId="{A0612C61-9E1C-4649-B042-3CF952C74FE7}" dt="2022-06-07T17:44:38.681" v="743" actId="313"/>
          <ac:spMkLst>
            <pc:docMk/>
            <pc:sldMk cId="1370937286" sldId="350"/>
            <ac:spMk id="6" creationId="{974B2026-97FB-40D2-8F22-7E6D319B4EA2}"/>
          </ac:spMkLst>
        </pc:spChg>
      </pc:sldChg>
      <pc:sldChg chg="modSp add mod">
        <pc:chgData name="Alfred Asterjadhi" userId="39de57b9-85c0-4fd1-aaac-8ca2b6560ad0" providerId="ADAL" clId="{A0612C61-9E1C-4649-B042-3CF952C74FE7}" dt="2022-06-07T17:44:39.224" v="744" actId="313"/>
        <pc:sldMkLst>
          <pc:docMk/>
          <pc:sldMk cId="264710179" sldId="351"/>
        </pc:sldMkLst>
        <pc:spChg chg="mod">
          <ac:chgData name="Alfred Asterjadhi" userId="39de57b9-85c0-4fd1-aaac-8ca2b6560ad0" providerId="ADAL" clId="{A0612C61-9E1C-4649-B042-3CF952C74FE7}" dt="2022-06-07T16:48:26.598" v="563" actId="20577"/>
          <ac:spMkLst>
            <pc:docMk/>
            <pc:sldMk cId="264710179" sldId="351"/>
            <ac:spMk id="2" creationId="{B6840888-B1D3-4EE4-984D-AE2D4FD8C6BF}"/>
          </ac:spMkLst>
        </pc:spChg>
        <pc:spChg chg="mod">
          <ac:chgData name="Alfred Asterjadhi" userId="39de57b9-85c0-4fd1-aaac-8ca2b6560ad0" providerId="ADAL" clId="{A0612C61-9E1C-4649-B042-3CF952C74FE7}" dt="2022-06-07T17:44:39.224" v="744" actId="313"/>
          <ac:spMkLst>
            <pc:docMk/>
            <pc:sldMk cId="264710179" sldId="351"/>
            <ac:spMk id="6" creationId="{BB0A0FD2-1910-45A5-B2D0-6B427FDC767A}"/>
          </ac:spMkLst>
        </pc:spChg>
      </pc:sldChg>
      <pc:sldChg chg="modSp add mod">
        <pc:chgData name="Alfred Asterjadhi" userId="39de57b9-85c0-4fd1-aaac-8ca2b6560ad0" providerId="ADAL" clId="{A0612C61-9E1C-4649-B042-3CF952C74FE7}" dt="2022-06-07T17:44:39.991" v="745" actId="313"/>
        <pc:sldMkLst>
          <pc:docMk/>
          <pc:sldMk cId="3579411611" sldId="352"/>
        </pc:sldMkLst>
        <pc:spChg chg="mod">
          <ac:chgData name="Alfred Asterjadhi" userId="39de57b9-85c0-4fd1-aaac-8ca2b6560ad0" providerId="ADAL" clId="{A0612C61-9E1C-4649-B042-3CF952C74FE7}" dt="2022-06-07T16:48:36.633" v="564"/>
          <ac:spMkLst>
            <pc:docMk/>
            <pc:sldMk cId="3579411611" sldId="352"/>
            <ac:spMk id="2" creationId="{4B5F0D0E-8BB7-48AB-9160-728B8B3399A2}"/>
          </ac:spMkLst>
        </pc:spChg>
        <pc:spChg chg="mod">
          <ac:chgData name="Alfred Asterjadhi" userId="39de57b9-85c0-4fd1-aaac-8ca2b6560ad0" providerId="ADAL" clId="{A0612C61-9E1C-4649-B042-3CF952C74FE7}" dt="2022-06-07T17:44:39.991" v="745" actId="313"/>
          <ac:spMkLst>
            <pc:docMk/>
            <pc:sldMk cId="3579411611" sldId="352"/>
            <ac:spMk id="6" creationId="{974B2026-97FB-40D2-8F22-7E6D319B4EA2}"/>
          </ac:spMkLst>
        </pc:spChg>
      </pc:sldChg>
      <pc:sldChg chg="modSp add mod">
        <pc:chgData name="Alfred Asterjadhi" userId="39de57b9-85c0-4fd1-aaac-8ca2b6560ad0" providerId="ADAL" clId="{A0612C61-9E1C-4649-B042-3CF952C74FE7}" dt="2022-06-07T17:52:25.371" v="831" actId="20577"/>
        <pc:sldMkLst>
          <pc:docMk/>
          <pc:sldMk cId="588130191" sldId="353"/>
        </pc:sldMkLst>
        <pc:spChg chg="mod">
          <ac:chgData name="Alfred Asterjadhi" userId="39de57b9-85c0-4fd1-aaac-8ca2b6560ad0" providerId="ADAL" clId="{A0612C61-9E1C-4649-B042-3CF952C74FE7}" dt="2022-06-07T16:48:55.365" v="571" actId="20577"/>
          <ac:spMkLst>
            <pc:docMk/>
            <pc:sldMk cId="588130191" sldId="353"/>
            <ac:spMk id="2" creationId="{4B5F0D0E-8BB7-48AB-9160-728B8B3399A2}"/>
          </ac:spMkLst>
        </pc:spChg>
        <pc:spChg chg="mod">
          <ac:chgData name="Alfred Asterjadhi" userId="39de57b9-85c0-4fd1-aaac-8ca2b6560ad0" providerId="ADAL" clId="{A0612C61-9E1C-4649-B042-3CF952C74FE7}" dt="2022-06-07T17:52:25.371" v="831" actId="20577"/>
          <ac:spMkLst>
            <pc:docMk/>
            <pc:sldMk cId="588130191" sldId="353"/>
            <ac:spMk id="3" creationId="{DFB0BA47-D7B6-4F95-932E-A7AA615BC440}"/>
          </ac:spMkLst>
        </pc:spChg>
        <pc:spChg chg="mod">
          <ac:chgData name="Alfred Asterjadhi" userId="39de57b9-85c0-4fd1-aaac-8ca2b6560ad0" providerId="ADAL" clId="{A0612C61-9E1C-4649-B042-3CF952C74FE7}" dt="2022-06-07T17:44:41.561" v="748" actId="313"/>
          <ac:spMkLst>
            <pc:docMk/>
            <pc:sldMk cId="588130191" sldId="353"/>
            <ac:spMk id="6" creationId="{974B2026-97FB-40D2-8F22-7E6D319B4EA2}"/>
          </ac:spMkLst>
        </pc:spChg>
      </pc:sldChg>
      <pc:sldChg chg="modSp add del mod">
        <pc:chgData name="Alfred Asterjadhi" userId="39de57b9-85c0-4fd1-aaac-8ca2b6560ad0" providerId="ADAL" clId="{A0612C61-9E1C-4649-B042-3CF952C74FE7}" dt="2022-06-07T17:40:03.138" v="666" actId="47"/>
        <pc:sldMkLst>
          <pc:docMk/>
          <pc:sldMk cId="3138222326" sldId="354"/>
        </pc:sldMkLst>
        <pc:spChg chg="mod">
          <ac:chgData name="Alfred Asterjadhi" userId="39de57b9-85c0-4fd1-aaac-8ca2b6560ad0" providerId="ADAL" clId="{A0612C61-9E1C-4649-B042-3CF952C74FE7}" dt="2022-06-07T16:49:10.100" v="575" actId="20577"/>
          <ac:spMkLst>
            <pc:docMk/>
            <pc:sldMk cId="3138222326" sldId="354"/>
            <ac:spMk id="2" creationId="{4B5F0D0E-8BB7-48AB-9160-728B8B3399A2}"/>
          </ac:spMkLst>
        </pc:spChg>
      </pc:sldChg>
      <pc:sldChg chg="modSp add mod">
        <pc:chgData name="Alfred Asterjadhi" userId="39de57b9-85c0-4fd1-aaac-8ca2b6560ad0" providerId="ADAL" clId="{A0612C61-9E1C-4649-B042-3CF952C74FE7}" dt="2022-06-07T17:51:19.593" v="821" actId="20577"/>
        <pc:sldMkLst>
          <pc:docMk/>
          <pc:sldMk cId="3909293924" sldId="355"/>
        </pc:sldMkLst>
        <pc:spChg chg="mod">
          <ac:chgData name="Alfred Asterjadhi" userId="39de57b9-85c0-4fd1-aaac-8ca2b6560ad0" providerId="ADAL" clId="{A0612C61-9E1C-4649-B042-3CF952C74FE7}" dt="2022-06-07T16:49:27.208" v="581" actId="20577"/>
          <ac:spMkLst>
            <pc:docMk/>
            <pc:sldMk cId="3909293924" sldId="355"/>
            <ac:spMk id="2" creationId="{4B5F0D0E-8BB7-48AB-9160-728B8B3399A2}"/>
          </ac:spMkLst>
        </pc:spChg>
        <pc:spChg chg="mod">
          <ac:chgData name="Alfred Asterjadhi" userId="39de57b9-85c0-4fd1-aaac-8ca2b6560ad0" providerId="ADAL" clId="{A0612C61-9E1C-4649-B042-3CF952C74FE7}" dt="2022-06-07T17:51:19.593" v="821" actId="20577"/>
          <ac:spMkLst>
            <pc:docMk/>
            <pc:sldMk cId="3909293924" sldId="355"/>
            <ac:spMk id="3" creationId="{DFB0BA47-D7B6-4F95-932E-A7AA615BC440}"/>
          </ac:spMkLst>
        </pc:spChg>
        <pc:spChg chg="mod">
          <ac:chgData name="Alfred Asterjadhi" userId="39de57b9-85c0-4fd1-aaac-8ca2b6560ad0" providerId="ADAL" clId="{A0612C61-9E1C-4649-B042-3CF952C74FE7}" dt="2022-06-07T17:44:43.176" v="751" actId="313"/>
          <ac:spMkLst>
            <pc:docMk/>
            <pc:sldMk cId="3909293924" sldId="355"/>
            <ac:spMk id="6" creationId="{974B2026-97FB-40D2-8F22-7E6D319B4EA2}"/>
          </ac:spMkLst>
        </pc:spChg>
      </pc:sldChg>
      <pc:sldChg chg="modSp add mod">
        <pc:chgData name="Alfred Asterjadhi" userId="39de57b9-85c0-4fd1-aaac-8ca2b6560ad0" providerId="ADAL" clId="{A0612C61-9E1C-4649-B042-3CF952C74FE7}" dt="2022-06-07T18:08:41.620" v="843" actId="20577"/>
        <pc:sldMkLst>
          <pc:docMk/>
          <pc:sldMk cId="3930036297" sldId="356"/>
        </pc:sldMkLst>
        <pc:spChg chg="mod">
          <ac:chgData name="Alfred Asterjadhi" userId="39de57b9-85c0-4fd1-aaac-8ca2b6560ad0" providerId="ADAL" clId="{A0612C61-9E1C-4649-B042-3CF952C74FE7}" dt="2022-06-07T16:49:38.189" v="583" actId="20577"/>
          <ac:spMkLst>
            <pc:docMk/>
            <pc:sldMk cId="3930036297" sldId="356"/>
            <ac:spMk id="2" creationId="{4B5F0D0E-8BB7-48AB-9160-728B8B3399A2}"/>
          </ac:spMkLst>
        </pc:spChg>
        <pc:spChg chg="mod">
          <ac:chgData name="Alfred Asterjadhi" userId="39de57b9-85c0-4fd1-aaac-8ca2b6560ad0" providerId="ADAL" clId="{A0612C61-9E1C-4649-B042-3CF952C74FE7}" dt="2022-06-07T18:08:41.620" v="843" actId="20577"/>
          <ac:spMkLst>
            <pc:docMk/>
            <pc:sldMk cId="3930036297" sldId="356"/>
            <ac:spMk id="3" creationId="{DFB0BA47-D7B6-4F95-932E-A7AA615BC440}"/>
          </ac:spMkLst>
        </pc:spChg>
        <pc:spChg chg="mod">
          <ac:chgData name="Alfred Asterjadhi" userId="39de57b9-85c0-4fd1-aaac-8ca2b6560ad0" providerId="ADAL" clId="{A0612C61-9E1C-4649-B042-3CF952C74FE7}" dt="2022-06-07T17:44:43.903" v="752" actId="313"/>
          <ac:spMkLst>
            <pc:docMk/>
            <pc:sldMk cId="3930036297" sldId="356"/>
            <ac:spMk id="6" creationId="{974B2026-97FB-40D2-8F22-7E6D319B4EA2}"/>
          </ac:spMkLst>
        </pc:spChg>
      </pc:sldChg>
      <pc:sldChg chg="modSp add mod">
        <pc:chgData name="Alfred Asterjadhi" userId="39de57b9-85c0-4fd1-aaac-8ca2b6560ad0" providerId="ADAL" clId="{A0612C61-9E1C-4649-B042-3CF952C74FE7}" dt="2022-06-07T17:44:40.529" v="746" actId="313"/>
        <pc:sldMkLst>
          <pc:docMk/>
          <pc:sldMk cId="2828608285" sldId="357"/>
        </pc:sldMkLst>
        <pc:spChg chg="mod">
          <ac:chgData name="Alfred Asterjadhi" userId="39de57b9-85c0-4fd1-aaac-8ca2b6560ad0" providerId="ADAL" clId="{A0612C61-9E1C-4649-B042-3CF952C74FE7}" dt="2022-06-07T17:39:43.944" v="663" actId="6549"/>
          <ac:spMkLst>
            <pc:docMk/>
            <pc:sldMk cId="2828608285" sldId="357"/>
            <ac:spMk id="2" creationId="{B6840888-B1D3-4EE4-984D-AE2D4FD8C6BF}"/>
          </ac:spMkLst>
        </pc:spChg>
        <pc:spChg chg="mod">
          <ac:chgData name="Alfred Asterjadhi" userId="39de57b9-85c0-4fd1-aaac-8ca2b6560ad0" providerId="ADAL" clId="{A0612C61-9E1C-4649-B042-3CF952C74FE7}" dt="2022-06-07T17:44:40.529" v="746" actId="313"/>
          <ac:spMkLst>
            <pc:docMk/>
            <pc:sldMk cId="2828608285" sldId="357"/>
            <ac:spMk id="6" creationId="{BB0A0FD2-1910-45A5-B2D0-6B427FDC767A}"/>
          </ac:spMkLst>
        </pc:spChg>
      </pc:sldChg>
      <pc:sldChg chg="modSp add mod">
        <pc:chgData name="Alfred Asterjadhi" userId="39de57b9-85c0-4fd1-aaac-8ca2b6560ad0" providerId="ADAL" clId="{A0612C61-9E1C-4649-B042-3CF952C74FE7}" dt="2022-06-07T17:44:41.033" v="747" actId="313"/>
        <pc:sldMkLst>
          <pc:docMk/>
          <pc:sldMk cId="2379446320" sldId="358"/>
        </pc:sldMkLst>
        <pc:spChg chg="mod">
          <ac:chgData name="Alfred Asterjadhi" userId="39de57b9-85c0-4fd1-aaac-8ca2b6560ad0" providerId="ADAL" clId="{A0612C61-9E1C-4649-B042-3CF952C74FE7}" dt="2022-06-07T17:39:48.343" v="665" actId="20577"/>
          <ac:spMkLst>
            <pc:docMk/>
            <pc:sldMk cId="2379446320" sldId="358"/>
            <ac:spMk id="2" creationId="{4B5F0D0E-8BB7-48AB-9160-728B8B3399A2}"/>
          </ac:spMkLst>
        </pc:spChg>
        <pc:spChg chg="mod">
          <ac:chgData name="Alfred Asterjadhi" userId="39de57b9-85c0-4fd1-aaac-8ca2b6560ad0" providerId="ADAL" clId="{A0612C61-9E1C-4649-B042-3CF952C74FE7}" dt="2022-06-07T17:44:41.033" v="747" actId="313"/>
          <ac:spMkLst>
            <pc:docMk/>
            <pc:sldMk cId="2379446320" sldId="358"/>
            <ac:spMk id="6" creationId="{974B2026-97FB-40D2-8F22-7E6D319B4EA2}"/>
          </ac:spMkLst>
        </pc:spChg>
      </pc:sldChg>
      <pc:sldChg chg="modSp add mod">
        <pc:chgData name="Alfred Asterjadhi" userId="39de57b9-85c0-4fd1-aaac-8ca2b6560ad0" providerId="ADAL" clId="{A0612C61-9E1C-4649-B042-3CF952C74FE7}" dt="2022-06-07T17:44:42.103" v="749" actId="313"/>
        <pc:sldMkLst>
          <pc:docMk/>
          <pc:sldMk cId="1620546785" sldId="359"/>
        </pc:sldMkLst>
        <pc:spChg chg="mod">
          <ac:chgData name="Alfred Asterjadhi" userId="39de57b9-85c0-4fd1-aaac-8ca2b6560ad0" providerId="ADAL" clId="{A0612C61-9E1C-4649-B042-3CF952C74FE7}" dt="2022-06-07T17:40:20.981" v="673" actId="20577"/>
          <ac:spMkLst>
            <pc:docMk/>
            <pc:sldMk cId="1620546785" sldId="359"/>
            <ac:spMk id="2" creationId="{B6840888-B1D3-4EE4-984D-AE2D4FD8C6BF}"/>
          </ac:spMkLst>
        </pc:spChg>
        <pc:spChg chg="mod">
          <ac:chgData name="Alfred Asterjadhi" userId="39de57b9-85c0-4fd1-aaac-8ca2b6560ad0" providerId="ADAL" clId="{A0612C61-9E1C-4649-B042-3CF952C74FE7}" dt="2022-06-07T17:44:42.103" v="749" actId="313"/>
          <ac:spMkLst>
            <pc:docMk/>
            <pc:sldMk cId="1620546785" sldId="359"/>
            <ac:spMk id="6" creationId="{BB0A0FD2-1910-45A5-B2D0-6B427FDC767A}"/>
          </ac:spMkLst>
        </pc:spChg>
      </pc:sldChg>
      <pc:sldChg chg="modSp add mod">
        <pc:chgData name="Alfred Asterjadhi" userId="39de57b9-85c0-4fd1-aaac-8ca2b6560ad0" providerId="ADAL" clId="{A0612C61-9E1C-4649-B042-3CF952C74FE7}" dt="2022-06-07T17:44:42.632" v="750" actId="313"/>
        <pc:sldMkLst>
          <pc:docMk/>
          <pc:sldMk cId="4066268139" sldId="360"/>
        </pc:sldMkLst>
        <pc:spChg chg="mod">
          <ac:chgData name="Alfred Asterjadhi" userId="39de57b9-85c0-4fd1-aaac-8ca2b6560ad0" providerId="ADAL" clId="{A0612C61-9E1C-4649-B042-3CF952C74FE7}" dt="2022-06-07T17:40:30.355" v="674"/>
          <ac:spMkLst>
            <pc:docMk/>
            <pc:sldMk cId="4066268139" sldId="360"/>
            <ac:spMk id="2" creationId="{4B5F0D0E-8BB7-48AB-9160-728B8B3399A2}"/>
          </ac:spMkLst>
        </pc:spChg>
        <pc:spChg chg="mod">
          <ac:chgData name="Alfred Asterjadhi" userId="39de57b9-85c0-4fd1-aaac-8ca2b6560ad0" providerId="ADAL" clId="{A0612C61-9E1C-4649-B042-3CF952C74FE7}" dt="2022-06-07T17:44:42.632" v="750" actId="313"/>
          <ac:spMkLst>
            <pc:docMk/>
            <pc:sldMk cId="4066268139" sldId="360"/>
            <ac:spMk id="6" creationId="{974B2026-97FB-40D2-8F22-7E6D319B4EA2}"/>
          </ac:spMkLst>
        </pc:spChg>
      </pc:sldChg>
      <pc:sldMasterChg chg="modSp mod">
        <pc:chgData name="Alfred Asterjadhi" userId="39de57b9-85c0-4fd1-aaac-8ca2b6560ad0" providerId="ADAL" clId="{A0612C61-9E1C-4649-B042-3CF952C74FE7}" dt="2022-06-06T23:17:46.496" v="5" actId="20577"/>
        <pc:sldMasterMkLst>
          <pc:docMk/>
          <pc:sldMasterMk cId="0" sldId="2147483656"/>
        </pc:sldMasterMkLst>
        <pc:spChg chg="mod">
          <ac:chgData name="Alfred Asterjadhi" userId="39de57b9-85c0-4fd1-aaac-8ca2b6560ad0" providerId="ADAL" clId="{A0612C61-9E1C-4649-B042-3CF952C74FE7}" dt="2022-06-06T23:17:46.496" v="5" actId="20577"/>
          <ac:spMkLst>
            <pc:docMk/>
            <pc:sldMasterMk cId="0" sldId="2147483656"/>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56"/>
        </pc:sldMasterMkLst>
        <pc:spChg chg="mod">
          <ac:chgData name="Alfred Asterjadhi" userId="39de57b9-85c0-4fd1-aaac-8ca2b6560ad0" providerId="ADAL" clId="{B4F7BA3C-DFC6-48F9-A62B-B03D2B47DB6D}" dt="2021-03-06T19:05:48.809" v="1386" actId="20577"/>
          <ac:spMkLst>
            <pc:docMk/>
            <pc:sldMasterMk cId="0" sldId="2147483656"/>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56"/>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56"/>
        </pc:sldMasterMkLst>
        <pc:spChg chg="mod">
          <ac:chgData name="Alfred Asterjadhi" userId="39de57b9-85c0-4fd1-aaac-8ca2b6560ad0" providerId="ADAL" clId="{2248E934-3500-4918-B85C-34C108D1ABCA}" dt="2021-10-03T17:29:31.474" v="75" actId="20577"/>
          <ac:spMkLst>
            <pc:docMk/>
            <pc:sldMasterMk cId="0" sldId="2147483656"/>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56"/>
            <ac:spMk id="1027"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56"/>
        </pc:sldMasterMkLst>
        <pc:spChg chg="mod">
          <ac:chgData name="Alfred Asterjadhi" userId="39de57b9-85c0-4fd1-aaac-8ca2b6560ad0" providerId="ADAL" clId="{BE754A84-70C3-4888-8420-055C327C2C9E}" dt="2021-01-11T14:51:05.180" v="1" actId="20577"/>
          <ac:spMkLst>
            <pc:docMk/>
            <pc:sldMasterMk cId="0" sldId="2147483656"/>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56"/>
        </pc:sldMasterMkLst>
        <pc:spChg chg="mod">
          <ac:chgData name="Alfred Asterjadhi" userId="39de57b9-85c0-4fd1-aaac-8ca2b6560ad0" providerId="ADAL" clId="{00DE37C6-547E-42E2-9EA8-EB8385FEB4FC}" dt="2021-11-15T18:40:57.597" v="358" actId="6549"/>
          <ac:spMkLst>
            <pc:docMk/>
            <pc:sldMasterMk cId="0" sldId="2147483656"/>
            <ac:spMk id="10" creationId="{00000000-0000-0000-0000-000000000000}"/>
          </ac:spMkLst>
        </pc:spChg>
      </pc:sldMasterChg>
    </pc:docChg>
  </pc:docChgLst>
  <pc:docChgLst>
    <pc:chgData name="Alfred Asterjadhi" userId="39de57b9-85c0-4fd1-aaac-8ca2b6560ad0" providerId="ADAL" clId="{0ED796F5-1B1A-4EFC-965A-F7D95960A21E}"/>
    <pc:docChg chg="undo custSel addSld delSld modSld modMainMaster">
      <pc:chgData name="Alfred Asterjadhi" userId="39de57b9-85c0-4fd1-aaac-8ca2b6560ad0" providerId="ADAL" clId="{0ED796F5-1B1A-4EFC-965A-F7D95960A21E}" dt="2023-02-06T15:33:05.636" v="389" actId="20577"/>
      <pc:docMkLst>
        <pc:docMk/>
      </pc:docMkLst>
      <pc:sldChg chg="modSp mod">
        <pc:chgData name="Alfred Asterjadhi" userId="39de57b9-85c0-4fd1-aaac-8ca2b6560ad0" providerId="ADAL" clId="{0ED796F5-1B1A-4EFC-965A-F7D95960A21E}" dt="2023-02-06T15:07:22.410" v="63" actId="20577"/>
        <pc:sldMkLst>
          <pc:docMk/>
          <pc:sldMk cId="0" sldId="256"/>
        </pc:sldMkLst>
        <pc:spChg chg="mod">
          <ac:chgData name="Alfred Asterjadhi" userId="39de57b9-85c0-4fd1-aaac-8ca2b6560ad0" providerId="ADAL" clId="{0ED796F5-1B1A-4EFC-965A-F7D95960A21E}" dt="2023-02-06T15:04:48.296" v="4" actId="20577"/>
          <ac:spMkLst>
            <pc:docMk/>
            <pc:sldMk cId="0" sldId="256"/>
            <ac:spMk id="6" creationId="{00000000-0000-0000-0000-000000000000}"/>
          </ac:spMkLst>
        </pc:spChg>
        <pc:spChg chg="mod">
          <ac:chgData name="Alfred Asterjadhi" userId="39de57b9-85c0-4fd1-aaac-8ca2b6560ad0" providerId="ADAL" clId="{0ED796F5-1B1A-4EFC-965A-F7D95960A21E}" dt="2023-02-06T15:07:22.410" v="63" actId="20577"/>
          <ac:spMkLst>
            <pc:docMk/>
            <pc:sldMk cId="0" sldId="256"/>
            <ac:spMk id="3074" creationId="{00000000-0000-0000-0000-000000000000}"/>
          </ac:spMkLst>
        </pc:spChg>
      </pc:sldChg>
      <pc:sldChg chg="modSp mod">
        <pc:chgData name="Alfred Asterjadhi" userId="39de57b9-85c0-4fd1-aaac-8ca2b6560ad0" providerId="ADAL" clId="{0ED796F5-1B1A-4EFC-965A-F7D95960A21E}" dt="2023-02-06T15:08:58.532" v="100" actId="20577"/>
        <pc:sldMkLst>
          <pc:docMk/>
          <pc:sldMk cId="0" sldId="257"/>
        </pc:sldMkLst>
        <pc:spChg chg="mod">
          <ac:chgData name="Alfred Asterjadhi" userId="39de57b9-85c0-4fd1-aaac-8ca2b6560ad0" providerId="ADAL" clId="{0ED796F5-1B1A-4EFC-965A-F7D95960A21E}" dt="2023-02-06T15:05:17.824" v="20"/>
          <ac:spMkLst>
            <pc:docMk/>
            <pc:sldMk cId="0" sldId="257"/>
            <ac:spMk id="7" creationId="{4565958B-DD30-4EE7-AF20-DC550898176B}"/>
          </ac:spMkLst>
        </pc:spChg>
        <pc:spChg chg="mod">
          <ac:chgData name="Alfred Asterjadhi" userId="39de57b9-85c0-4fd1-aaac-8ca2b6560ad0" providerId="ADAL" clId="{0ED796F5-1B1A-4EFC-965A-F7D95960A21E}" dt="2023-02-06T15:08:58.532" v="100" actId="20577"/>
          <ac:spMkLst>
            <pc:docMk/>
            <pc:sldMk cId="0" sldId="257"/>
            <ac:spMk id="4098" creationId="{00000000-0000-0000-0000-000000000000}"/>
          </ac:spMkLst>
        </pc:spChg>
      </pc:sldChg>
      <pc:sldChg chg="modSp mod">
        <pc:chgData name="Alfred Asterjadhi" userId="39de57b9-85c0-4fd1-aaac-8ca2b6560ad0" providerId="ADAL" clId="{0ED796F5-1B1A-4EFC-965A-F7D95960A21E}" dt="2023-02-06T15:05:21.175" v="22"/>
        <pc:sldMkLst>
          <pc:docMk/>
          <pc:sldMk cId="3254182675" sldId="258"/>
        </pc:sldMkLst>
        <pc:spChg chg="mod">
          <ac:chgData name="Alfred Asterjadhi" userId="39de57b9-85c0-4fd1-aaac-8ca2b6560ad0" providerId="ADAL" clId="{0ED796F5-1B1A-4EFC-965A-F7D95960A21E}" dt="2023-02-06T15:05:21.175" v="22"/>
          <ac:spMkLst>
            <pc:docMk/>
            <pc:sldMk cId="3254182675" sldId="258"/>
            <ac:spMk id="7" creationId="{4F62ADF5-BC8B-4EF4-B4E8-C355611EECFF}"/>
          </ac:spMkLst>
        </pc:spChg>
      </pc:sldChg>
      <pc:sldChg chg="modSp mod">
        <pc:chgData name="Alfred Asterjadhi" userId="39de57b9-85c0-4fd1-aaac-8ca2b6560ad0" providerId="ADAL" clId="{0ED796F5-1B1A-4EFC-965A-F7D95960A21E}" dt="2023-02-06T15:05:23.834" v="24"/>
        <pc:sldMkLst>
          <pc:docMk/>
          <pc:sldMk cId="3136880362" sldId="260"/>
        </pc:sldMkLst>
        <pc:spChg chg="mod">
          <ac:chgData name="Alfred Asterjadhi" userId="39de57b9-85c0-4fd1-aaac-8ca2b6560ad0" providerId="ADAL" clId="{0ED796F5-1B1A-4EFC-965A-F7D95960A21E}" dt="2023-02-06T15:05:23.834" v="24"/>
          <ac:spMkLst>
            <pc:docMk/>
            <pc:sldMk cId="3136880362" sldId="260"/>
            <ac:spMk id="7" creationId="{733EE7F5-4D25-4915-8021-FD9EE23E2C32}"/>
          </ac:spMkLst>
        </pc:spChg>
      </pc:sldChg>
      <pc:sldChg chg="modSp mod">
        <pc:chgData name="Alfred Asterjadhi" userId="39de57b9-85c0-4fd1-aaac-8ca2b6560ad0" providerId="ADAL" clId="{0ED796F5-1B1A-4EFC-965A-F7D95960A21E}" dt="2023-02-06T15:05:26.582" v="26"/>
        <pc:sldMkLst>
          <pc:docMk/>
          <pc:sldMk cId="1676196551" sldId="261"/>
        </pc:sldMkLst>
        <pc:spChg chg="mod">
          <ac:chgData name="Alfred Asterjadhi" userId="39de57b9-85c0-4fd1-aaac-8ca2b6560ad0" providerId="ADAL" clId="{0ED796F5-1B1A-4EFC-965A-F7D95960A21E}" dt="2023-02-06T15:05:26.582" v="26"/>
          <ac:spMkLst>
            <pc:docMk/>
            <pc:sldMk cId="1676196551" sldId="261"/>
            <ac:spMk id="7" creationId="{0A0F1EBF-63A8-4C75-8DB7-0D8CD44D0896}"/>
          </ac:spMkLst>
        </pc:spChg>
      </pc:sldChg>
      <pc:sldChg chg="modSp mod">
        <pc:chgData name="Alfred Asterjadhi" userId="39de57b9-85c0-4fd1-aaac-8ca2b6560ad0" providerId="ADAL" clId="{0ED796F5-1B1A-4EFC-965A-F7D95960A21E}" dt="2023-02-06T15:05:27.907" v="27"/>
        <pc:sldMkLst>
          <pc:docMk/>
          <pc:sldMk cId="2927177891" sldId="263"/>
        </pc:sldMkLst>
        <pc:spChg chg="mod">
          <ac:chgData name="Alfred Asterjadhi" userId="39de57b9-85c0-4fd1-aaac-8ca2b6560ad0" providerId="ADAL" clId="{0ED796F5-1B1A-4EFC-965A-F7D95960A21E}" dt="2023-02-06T15:05:27.907" v="27"/>
          <ac:spMkLst>
            <pc:docMk/>
            <pc:sldMk cId="2927177891" sldId="263"/>
            <ac:spMk id="9" creationId="{4BB4CFD1-21C6-467E-AB6E-3577A473F86D}"/>
          </ac:spMkLst>
        </pc:spChg>
      </pc:sldChg>
      <pc:sldChg chg="modSp mod">
        <pc:chgData name="Alfred Asterjadhi" userId="39de57b9-85c0-4fd1-aaac-8ca2b6560ad0" providerId="ADAL" clId="{0ED796F5-1B1A-4EFC-965A-F7D95960A21E}" dt="2023-02-06T15:05:29.190" v="28"/>
        <pc:sldMkLst>
          <pc:docMk/>
          <pc:sldMk cId="4277600907" sldId="264"/>
        </pc:sldMkLst>
        <pc:spChg chg="mod">
          <ac:chgData name="Alfred Asterjadhi" userId="39de57b9-85c0-4fd1-aaac-8ca2b6560ad0" providerId="ADAL" clId="{0ED796F5-1B1A-4EFC-965A-F7D95960A21E}" dt="2023-02-06T15:05:29.190" v="28"/>
          <ac:spMkLst>
            <pc:docMk/>
            <pc:sldMk cId="4277600907" sldId="264"/>
            <ac:spMk id="8" creationId="{B2C4C695-AFB3-4956-B721-DB0805BA0685}"/>
          </ac:spMkLst>
        </pc:spChg>
      </pc:sldChg>
      <pc:sldChg chg="modSp mod">
        <pc:chgData name="Alfred Asterjadhi" userId="39de57b9-85c0-4fd1-aaac-8ca2b6560ad0" providerId="ADAL" clId="{0ED796F5-1B1A-4EFC-965A-F7D95960A21E}" dt="2023-02-06T15:05:30.730" v="29"/>
        <pc:sldMkLst>
          <pc:docMk/>
          <pc:sldMk cId="2436815634" sldId="265"/>
        </pc:sldMkLst>
        <pc:spChg chg="mod">
          <ac:chgData name="Alfred Asterjadhi" userId="39de57b9-85c0-4fd1-aaac-8ca2b6560ad0" providerId="ADAL" clId="{0ED796F5-1B1A-4EFC-965A-F7D95960A21E}" dt="2023-02-06T15:05:30.730" v="29"/>
          <ac:spMkLst>
            <pc:docMk/>
            <pc:sldMk cId="2436815634" sldId="265"/>
            <ac:spMk id="9" creationId="{535943CE-0A57-43F4-9844-46B4091CBC16}"/>
          </ac:spMkLst>
        </pc:spChg>
      </pc:sldChg>
      <pc:sldChg chg="modSp mod">
        <pc:chgData name="Alfred Asterjadhi" userId="39de57b9-85c0-4fd1-aaac-8ca2b6560ad0" providerId="ADAL" clId="{0ED796F5-1B1A-4EFC-965A-F7D95960A21E}" dt="2023-02-06T15:05:32.003" v="30"/>
        <pc:sldMkLst>
          <pc:docMk/>
          <pc:sldMk cId="2400177835" sldId="266"/>
        </pc:sldMkLst>
        <pc:spChg chg="mod">
          <ac:chgData name="Alfred Asterjadhi" userId="39de57b9-85c0-4fd1-aaac-8ca2b6560ad0" providerId="ADAL" clId="{0ED796F5-1B1A-4EFC-965A-F7D95960A21E}" dt="2023-02-06T15:05:32.003" v="30"/>
          <ac:spMkLst>
            <pc:docMk/>
            <pc:sldMk cId="2400177835" sldId="266"/>
            <ac:spMk id="8" creationId="{C5505616-1CE2-43B4-878B-31634EEB6CA7}"/>
          </ac:spMkLst>
        </pc:spChg>
      </pc:sldChg>
      <pc:sldChg chg="modSp mod">
        <pc:chgData name="Alfred Asterjadhi" userId="39de57b9-85c0-4fd1-aaac-8ca2b6560ad0" providerId="ADAL" clId="{0ED796F5-1B1A-4EFC-965A-F7D95960A21E}" dt="2023-02-06T15:12:14.482" v="124" actId="20577"/>
        <pc:sldMkLst>
          <pc:docMk/>
          <pc:sldMk cId="132832093" sldId="267"/>
        </pc:sldMkLst>
        <pc:spChg chg="mod">
          <ac:chgData name="Alfred Asterjadhi" userId="39de57b9-85c0-4fd1-aaac-8ca2b6560ad0" providerId="ADAL" clId="{0ED796F5-1B1A-4EFC-965A-F7D95960A21E}" dt="2023-02-06T15:12:14.482" v="124" actId="20577"/>
          <ac:spMkLst>
            <pc:docMk/>
            <pc:sldMk cId="132832093" sldId="267"/>
            <ac:spMk id="3" creationId="{00000000-0000-0000-0000-000000000000}"/>
          </ac:spMkLst>
        </pc:spChg>
        <pc:spChg chg="mod">
          <ac:chgData name="Alfred Asterjadhi" userId="39de57b9-85c0-4fd1-aaac-8ca2b6560ad0" providerId="ADAL" clId="{0ED796F5-1B1A-4EFC-965A-F7D95960A21E}" dt="2023-02-06T15:05:38.361" v="35"/>
          <ac:spMkLst>
            <pc:docMk/>
            <pc:sldMk cId="132832093" sldId="267"/>
            <ac:spMk id="7" creationId="{C00CAC69-BF6D-4936-9CE0-D96F88ACD748}"/>
          </ac:spMkLst>
        </pc:spChg>
      </pc:sldChg>
      <pc:sldChg chg="modSp mod">
        <pc:chgData name="Alfred Asterjadhi" userId="39de57b9-85c0-4fd1-aaac-8ca2b6560ad0" providerId="ADAL" clId="{0ED796F5-1B1A-4EFC-965A-F7D95960A21E}" dt="2023-02-06T15:18:18.632" v="178" actId="20577"/>
        <pc:sldMkLst>
          <pc:docMk/>
          <pc:sldMk cId="3976818858" sldId="269"/>
        </pc:sldMkLst>
        <pc:spChg chg="mod">
          <ac:chgData name="Alfred Asterjadhi" userId="39de57b9-85c0-4fd1-aaac-8ca2b6560ad0" providerId="ADAL" clId="{0ED796F5-1B1A-4EFC-965A-F7D95960A21E}" dt="2023-02-06T15:05:41.196" v="37"/>
          <ac:spMkLst>
            <pc:docMk/>
            <pc:sldMk cId="3976818858" sldId="269"/>
            <ac:spMk id="6" creationId="{00000000-0000-0000-0000-000000000000}"/>
          </ac:spMkLst>
        </pc:spChg>
        <pc:graphicFrameChg chg="mod modGraphic">
          <ac:chgData name="Alfred Asterjadhi" userId="39de57b9-85c0-4fd1-aaac-8ca2b6560ad0" providerId="ADAL" clId="{0ED796F5-1B1A-4EFC-965A-F7D95960A21E}" dt="2023-02-06T15:18:18.632" v="178"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ED796F5-1B1A-4EFC-965A-F7D95960A21E}" dt="2023-02-06T15:05:33.202" v="31"/>
        <pc:sldMkLst>
          <pc:docMk/>
          <pc:sldMk cId="3387863760" sldId="270"/>
        </pc:sldMkLst>
        <pc:spChg chg="mod">
          <ac:chgData name="Alfred Asterjadhi" userId="39de57b9-85c0-4fd1-aaac-8ca2b6560ad0" providerId="ADAL" clId="{0ED796F5-1B1A-4EFC-965A-F7D95960A21E}" dt="2023-02-06T15:05:33.202" v="31"/>
          <ac:spMkLst>
            <pc:docMk/>
            <pc:sldMk cId="3387863760" sldId="270"/>
            <ac:spMk id="8" creationId="{B1C9D975-9B89-429E-A2AD-175C2CE0D83A}"/>
          </ac:spMkLst>
        </pc:spChg>
      </pc:sldChg>
      <pc:sldChg chg="modSp mod">
        <pc:chgData name="Alfred Asterjadhi" userId="39de57b9-85c0-4fd1-aaac-8ca2b6560ad0" providerId="ADAL" clId="{0ED796F5-1B1A-4EFC-965A-F7D95960A21E}" dt="2023-02-06T15:16:39.849" v="169" actId="20577"/>
        <pc:sldMkLst>
          <pc:docMk/>
          <pc:sldMk cId="2243228416" sldId="299"/>
        </pc:sldMkLst>
        <pc:spChg chg="mod">
          <ac:chgData name="Alfred Asterjadhi" userId="39de57b9-85c0-4fd1-aaac-8ca2b6560ad0" providerId="ADAL" clId="{0ED796F5-1B1A-4EFC-965A-F7D95960A21E}" dt="2023-02-06T15:15:38.793" v="157"/>
          <ac:spMkLst>
            <pc:docMk/>
            <pc:sldMk cId="2243228416" sldId="299"/>
            <ac:spMk id="3" creationId="{3857177C-4F12-41D1-AB93-6925069E5DB9}"/>
          </ac:spMkLst>
        </pc:spChg>
        <pc:spChg chg="mod">
          <ac:chgData name="Alfred Asterjadhi" userId="39de57b9-85c0-4fd1-aaac-8ca2b6560ad0" providerId="ADAL" clId="{0ED796F5-1B1A-4EFC-965A-F7D95960A21E}" dt="2023-02-06T15:05:39.887" v="36"/>
          <ac:spMkLst>
            <pc:docMk/>
            <pc:sldMk cId="2243228416" sldId="299"/>
            <ac:spMk id="8" creationId="{ADA0A8BA-AA59-4AB6-9BD0-89E3B2E275F5}"/>
          </ac:spMkLst>
        </pc:spChg>
        <pc:spChg chg="mod">
          <ac:chgData name="Alfred Asterjadhi" userId="39de57b9-85c0-4fd1-aaac-8ca2b6560ad0" providerId="ADAL" clId="{0ED796F5-1B1A-4EFC-965A-F7D95960A21E}" dt="2023-02-06T15:16:39.849" v="169" actId="20577"/>
          <ac:spMkLst>
            <pc:docMk/>
            <pc:sldMk cId="2243228416" sldId="299"/>
            <ac:spMk id="17" creationId="{442A1050-6527-4B2E-A943-E125D6B48B52}"/>
          </ac:spMkLst>
        </pc:spChg>
      </pc:sldChg>
      <pc:sldChg chg="modSp mod">
        <pc:chgData name="Alfred Asterjadhi" userId="39de57b9-85c0-4fd1-aaac-8ca2b6560ad0" providerId="ADAL" clId="{0ED796F5-1B1A-4EFC-965A-F7D95960A21E}" dt="2023-02-06T15:30:34.624" v="386"/>
        <pc:sldMkLst>
          <pc:docMk/>
          <pc:sldMk cId="1677969607" sldId="323"/>
        </pc:sldMkLst>
        <pc:spChg chg="mod">
          <ac:chgData name="Alfred Asterjadhi" userId="39de57b9-85c0-4fd1-aaac-8ca2b6560ad0" providerId="ADAL" clId="{0ED796F5-1B1A-4EFC-965A-F7D95960A21E}" dt="2023-02-06T15:30:34.624" v="386"/>
          <ac:spMkLst>
            <pc:docMk/>
            <pc:sldMk cId="1677969607" sldId="323"/>
            <ac:spMk id="7" creationId="{247ADCDE-7164-400D-8B27-4BAED4FE7810}"/>
          </ac:spMkLst>
        </pc:spChg>
      </pc:sldChg>
      <pc:sldChg chg="modSp mod">
        <pc:chgData name="Alfred Asterjadhi" userId="39de57b9-85c0-4fd1-aaac-8ca2b6560ad0" providerId="ADAL" clId="{0ED796F5-1B1A-4EFC-965A-F7D95960A21E}" dt="2023-02-06T15:09:38.043" v="113" actId="20577"/>
        <pc:sldMkLst>
          <pc:docMk/>
          <pc:sldMk cId="1908471061" sldId="328"/>
        </pc:sldMkLst>
        <pc:spChg chg="mod">
          <ac:chgData name="Alfred Asterjadhi" userId="39de57b9-85c0-4fd1-aaac-8ca2b6560ad0" providerId="ADAL" clId="{0ED796F5-1B1A-4EFC-965A-F7D95960A21E}" dt="2023-02-06T15:09:38.043" v="113" actId="20577"/>
          <ac:spMkLst>
            <pc:docMk/>
            <pc:sldMk cId="1908471061" sldId="328"/>
            <ac:spMk id="3" creationId="{3EF9BE80-D462-4B64-8448-3B553445EDCF}"/>
          </ac:spMkLst>
        </pc:spChg>
        <pc:spChg chg="mod">
          <ac:chgData name="Alfred Asterjadhi" userId="39de57b9-85c0-4fd1-aaac-8ca2b6560ad0" providerId="ADAL" clId="{0ED796F5-1B1A-4EFC-965A-F7D95960A21E}" dt="2023-02-06T15:05:25.266" v="25"/>
          <ac:spMkLst>
            <pc:docMk/>
            <pc:sldMk cId="1908471061" sldId="328"/>
            <ac:spMk id="6" creationId="{FCA6EDD1-4720-45B9-8B18-08C7AF47C492}"/>
          </ac:spMkLst>
        </pc:spChg>
      </pc:sldChg>
      <pc:sldChg chg="modSp mod">
        <pc:chgData name="Alfred Asterjadhi" userId="39de57b9-85c0-4fd1-aaac-8ca2b6560ad0" providerId="ADAL" clId="{0ED796F5-1B1A-4EFC-965A-F7D95960A21E}" dt="2023-02-06T15:05:34.497" v="32"/>
        <pc:sldMkLst>
          <pc:docMk/>
          <pc:sldMk cId="15571502" sldId="330"/>
        </pc:sldMkLst>
        <pc:spChg chg="mod">
          <ac:chgData name="Alfred Asterjadhi" userId="39de57b9-85c0-4fd1-aaac-8ca2b6560ad0" providerId="ADAL" clId="{0ED796F5-1B1A-4EFC-965A-F7D95960A21E}" dt="2023-02-06T15:05:34.497" v="32"/>
          <ac:spMkLst>
            <pc:docMk/>
            <pc:sldMk cId="15571502" sldId="330"/>
            <ac:spMk id="6" creationId="{5C48BDE3-7807-417F-A4F1-5356D38590CA}"/>
          </ac:spMkLst>
        </pc:spChg>
      </pc:sldChg>
      <pc:sldChg chg="modSp mod">
        <pc:chgData name="Alfred Asterjadhi" userId="39de57b9-85c0-4fd1-aaac-8ca2b6560ad0" providerId="ADAL" clId="{0ED796F5-1B1A-4EFC-965A-F7D95960A21E}" dt="2023-02-06T15:05:35.740" v="33"/>
        <pc:sldMkLst>
          <pc:docMk/>
          <pc:sldMk cId="3200711991" sldId="331"/>
        </pc:sldMkLst>
        <pc:spChg chg="mod">
          <ac:chgData name="Alfred Asterjadhi" userId="39de57b9-85c0-4fd1-aaac-8ca2b6560ad0" providerId="ADAL" clId="{0ED796F5-1B1A-4EFC-965A-F7D95960A21E}" dt="2023-02-06T15:05:35.740" v="33"/>
          <ac:spMkLst>
            <pc:docMk/>
            <pc:sldMk cId="3200711991" sldId="331"/>
            <ac:spMk id="6" creationId="{C3BF5992-FFFD-4B64-900D-0590BA3C03CE}"/>
          </ac:spMkLst>
        </pc:spChg>
      </pc:sldChg>
      <pc:sldChg chg="modSp mod">
        <pc:chgData name="Alfred Asterjadhi" userId="39de57b9-85c0-4fd1-aaac-8ca2b6560ad0" providerId="ADAL" clId="{0ED796F5-1B1A-4EFC-965A-F7D95960A21E}" dt="2023-02-06T15:05:37.031" v="34"/>
        <pc:sldMkLst>
          <pc:docMk/>
          <pc:sldMk cId="2409609221" sldId="332"/>
        </pc:sldMkLst>
        <pc:spChg chg="mod">
          <ac:chgData name="Alfred Asterjadhi" userId="39de57b9-85c0-4fd1-aaac-8ca2b6560ad0" providerId="ADAL" clId="{0ED796F5-1B1A-4EFC-965A-F7D95960A21E}" dt="2023-02-06T15:05:37.031" v="34"/>
          <ac:spMkLst>
            <pc:docMk/>
            <pc:sldMk cId="2409609221" sldId="332"/>
            <ac:spMk id="6" creationId="{2B4D6F20-084B-4EE9-AD6D-290838010348}"/>
          </ac:spMkLst>
        </pc:spChg>
      </pc:sldChg>
      <pc:sldChg chg="modSp mod">
        <pc:chgData name="Alfred Asterjadhi" userId="39de57b9-85c0-4fd1-aaac-8ca2b6560ad0" providerId="ADAL" clId="{0ED796F5-1B1A-4EFC-965A-F7D95960A21E}" dt="2023-02-06T15:06:42.365" v="56"/>
        <pc:sldMkLst>
          <pc:docMk/>
          <pc:sldMk cId="3843208451" sldId="333"/>
        </pc:sldMkLst>
        <pc:spChg chg="mod">
          <ac:chgData name="Alfred Asterjadhi" userId="39de57b9-85c0-4fd1-aaac-8ca2b6560ad0" providerId="ADAL" clId="{0ED796F5-1B1A-4EFC-965A-F7D95960A21E}" dt="2023-02-06T15:06:42.365" v="56"/>
          <ac:spMkLst>
            <pc:docMk/>
            <pc:sldMk cId="3843208451" sldId="333"/>
            <ac:spMk id="3" creationId="{918D7AE7-F661-4AD4-9210-88B6E5699ED9}"/>
          </ac:spMkLst>
        </pc:spChg>
        <pc:spChg chg="mod">
          <ac:chgData name="Alfred Asterjadhi" userId="39de57b9-85c0-4fd1-aaac-8ca2b6560ad0" providerId="ADAL" clId="{0ED796F5-1B1A-4EFC-965A-F7D95960A21E}" dt="2023-02-06T15:05:19.674" v="21"/>
          <ac:spMkLst>
            <pc:docMk/>
            <pc:sldMk cId="3843208451" sldId="333"/>
            <ac:spMk id="6" creationId="{A8221584-6364-48AC-B1C3-833137C81726}"/>
          </ac:spMkLst>
        </pc:spChg>
      </pc:sldChg>
      <pc:sldChg chg="modSp del mod">
        <pc:chgData name="Alfred Asterjadhi" userId="39de57b9-85c0-4fd1-aaac-8ca2b6560ad0" providerId="ADAL" clId="{0ED796F5-1B1A-4EFC-965A-F7D95960A21E}" dt="2023-02-06T15:20:09.614" v="213" actId="47"/>
        <pc:sldMkLst>
          <pc:docMk/>
          <pc:sldMk cId="2327388640" sldId="335"/>
        </pc:sldMkLst>
        <pc:spChg chg="mod">
          <ac:chgData name="Alfred Asterjadhi" userId="39de57b9-85c0-4fd1-aaac-8ca2b6560ad0" providerId="ADAL" clId="{0ED796F5-1B1A-4EFC-965A-F7D95960A21E}" dt="2023-02-06T15:19:49.952" v="206" actId="13926"/>
          <ac:spMkLst>
            <pc:docMk/>
            <pc:sldMk cId="2327388640" sldId="335"/>
            <ac:spMk id="2" creationId="{4B5F0D0E-8BB7-48AB-9160-728B8B3399A2}"/>
          </ac:spMkLst>
        </pc:spChg>
        <pc:spChg chg="mod">
          <ac:chgData name="Alfred Asterjadhi" userId="39de57b9-85c0-4fd1-aaac-8ca2b6560ad0" providerId="ADAL" clId="{0ED796F5-1B1A-4EFC-965A-F7D95960A21E}" dt="2023-02-06T15:20:00.711" v="212" actId="115"/>
          <ac:spMkLst>
            <pc:docMk/>
            <pc:sldMk cId="2327388640" sldId="335"/>
            <ac:spMk id="3" creationId="{DFB0BA47-D7B6-4F95-932E-A7AA615BC440}"/>
          </ac:spMkLst>
        </pc:spChg>
        <pc:spChg chg="mod">
          <ac:chgData name="Alfred Asterjadhi" userId="39de57b9-85c0-4fd1-aaac-8ca2b6560ad0" providerId="ADAL" clId="{0ED796F5-1B1A-4EFC-965A-F7D95960A21E}" dt="2023-02-06T15:05:52.390" v="45"/>
          <ac:spMkLst>
            <pc:docMk/>
            <pc:sldMk cId="2327388640" sldId="335"/>
            <ac:spMk id="6" creationId="{974B2026-97FB-40D2-8F22-7E6D319B4EA2}"/>
          </ac:spMkLst>
        </pc:spChg>
      </pc:sldChg>
      <pc:sldChg chg="modSp mod">
        <pc:chgData name="Alfred Asterjadhi" userId="39de57b9-85c0-4fd1-aaac-8ca2b6560ad0" providerId="ADAL" clId="{0ED796F5-1B1A-4EFC-965A-F7D95960A21E}" dt="2023-02-06T15:05:22.524" v="23"/>
        <pc:sldMkLst>
          <pc:docMk/>
          <pc:sldMk cId="3977221359" sldId="340"/>
        </pc:sldMkLst>
        <pc:spChg chg="mod">
          <ac:chgData name="Alfred Asterjadhi" userId="39de57b9-85c0-4fd1-aaac-8ca2b6560ad0" providerId="ADAL" clId="{0ED796F5-1B1A-4EFC-965A-F7D95960A21E}" dt="2023-02-06T15:05:22.524" v="23"/>
          <ac:spMkLst>
            <pc:docMk/>
            <pc:sldMk cId="3977221359" sldId="340"/>
            <ac:spMk id="6" creationId="{BC264D22-EE96-4B0F-90AA-B4358FF19246}"/>
          </ac:spMkLst>
        </pc:spChg>
      </pc:sldChg>
      <pc:sldChg chg="modSp mod">
        <pc:chgData name="Alfred Asterjadhi" userId="39de57b9-85c0-4fd1-aaac-8ca2b6560ad0" providerId="ADAL" clId="{0ED796F5-1B1A-4EFC-965A-F7D95960A21E}" dt="2023-02-06T15:20:56.369" v="242" actId="20577"/>
        <pc:sldMkLst>
          <pc:docMk/>
          <pc:sldMk cId="1766754893" sldId="346"/>
        </pc:sldMkLst>
        <pc:spChg chg="mod">
          <ac:chgData name="Alfred Asterjadhi" userId="39de57b9-85c0-4fd1-aaac-8ca2b6560ad0" providerId="ADAL" clId="{0ED796F5-1B1A-4EFC-965A-F7D95960A21E}" dt="2023-02-06T15:20:13.500" v="214" actId="13926"/>
          <ac:spMkLst>
            <pc:docMk/>
            <pc:sldMk cId="1766754893" sldId="346"/>
            <ac:spMk id="2" creationId="{4B5F0D0E-8BB7-48AB-9160-728B8B3399A2}"/>
          </ac:spMkLst>
        </pc:spChg>
        <pc:spChg chg="mod">
          <ac:chgData name="Alfred Asterjadhi" userId="39de57b9-85c0-4fd1-aaac-8ca2b6560ad0" providerId="ADAL" clId="{0ED796F5-1B1A-4EFC-965A-F7D95960A21E}" dt="2023-02-06T15:20:56.369" v="242" actId="20577"/>
          <ac:spMkLst>
            <pc:docMk/>
            <pc:sldMk cId="1766754893" sldId="346"/>
            <ac:spMk id="3" creationId="{DFB0BA47-D7B6-4F95-932E-A7AA615BC440}"/>
          </ac:spMkLst>
        </pc:spChg>
        <pc:spChg chg="mod">
          <ac:chgData name="Alfred Asterjadhi" userId="39de57b9-85c0-4fd1-aaac-8ca2b6560ad0" providerId="ADAL" clId="{0ED796F5-1B1A-4EFC-965A-F7D95960A21E}" dt="2023-02-06T15:05:53.924" v="46"/>
          <ac:spMkLst>
            <pc:docMk/>
            <pc:sldMk cId="1766754893" sldId="346"/>
            <ac:spMk id="6" creationId="{974B2026-97FB-40D2-8F22-7E6D319B4EA2}"/>
          </ac:spMkLst>
        </pc:spChg>
      </pc:sldChg>
      <pc:sldChg chg="modSp del mod">
        <pc:chgData name="Alfred Asterjadhi" userId="39de57b9-85c0-4fd1-aaac-8ca2b6560ad0" providerId="ADAL" clId="{0ED796F5-1B1A-4EFC-965A-F7D95960A21E}" dt="2023-02-06T15:19:10.186" v="187" actId="47"/>
        <pc:sldMkLst>
          <pc:docMk/>
          <pc:sldMk cId="4012074164" sldId="347"/>
        </pc:sldMkLst>
        <pc:spChg chg="mod">
          <ac:chgData name="Alfred Asterjadhi" userId="39de57b9-85c0-4fd1-aaac-8ca2b6560ad0" providerId="ADAL" clId="{0ED796F5-1B1A-4EFC-965A-F7D95960A21E}" dt="2023-02-06T15:05:42.589" v="38"/>
          <ac:spMkLst>
            <pc:docMk/>
            <pc:sldMk cId="4012074164" sldId="347"/>
            <ac:spMk id="3" creationId="{D20906E0-F900-4991-83B1-675F5B67FA2D}"/>
          </ac:spMkLst>
        </pc:spChg>
        <pc:graphicFrameChg chg="modGraphic">
          <ac:chgData name="Alfred Asterjadhi" userId="39de57b9-85c0-4fd1-aaac-8ca2b6560ad0" providerId="ADAL" clId="{0ED796F5-1B1A-4EFC-965A-F7D95960A21E}" dt="2023-02-06T15:18:32.101" v="182" actId="20577"/>
          <ac:graphicFrameMkLst>
            <pc:docMk/>
            <pc:sldMk cId="4012074164" sldId="347"/>
            <ac:graphicFrameMk id="6" creationId="{5094FBC8-BB74-47F3-965D-16BC678F4D1D}"/>
          </ac:graphicFrameMkLst>
        </pc:graphicFrameChg>
      </pc:sldChg>
      <pc:sldChg chg="modSp del mod">
        <pc:chgData name="Alfred Asterjadhi" userId="39de57b9-85c0-4fd1-aaac-8ca2b6560ad0" providerId="ADAL" clId="{0ED796F5-1B1A-4EFC-965A-F7D95960A21E}" dt="2023-02-06T15:22:30.454" v="277" actId="47"/>
        <pc:sldMkLst>
          <pc:docMk/>
          <pc:sldMk cId="1370937286" sldId="350"/>
        </pc:sldMkLst>
        <pc:spChg chg="mod">
          <ac:chgData name="Alfred Asterjadhi" userId="39de57b9-85c0-4fd1-aaac-8ca2b6560ad0" providerId="ADAL" clId="{0ED796F5-1B1A-4EFC-965A-F7D95960A21E}" dt="2023-02-06T15:05:59.348" v="50"/>
          <ac:spMkLst>
            <pc:docMk/>
            <pc:sldMk cId="1370937286" sldId="350"/>
            <ac:spMk id="6" creationId="{974B2026-97FB-40D2-8F22-7E6D319B4EA2}"/>
          </ac:spMkLst>
        </pc:spChg>
      </pc:sldChg>
      <pc:sldChg chg="modSp del mod">
        <pc:chgData name="Alfred Asterjadhi" userId="39de57b9-85c0-4fd1-aaac-8ca2b6560ad0" providerId="ADAL" clId="{0ED796F5-1B1A-4EFC-965A-F7D95960A21E}" dt="2023-02-06T15:24:15.656" v="320" actId="47"/>
        <pc:sldMkLst>
          <pc:docMk/>
          <pc:sldMk cId="3579411611" sldId="352"/>
        </pc:sldMkLst>
        <pc:spChg chg="mod">
          <ac:chgData name="Alfred Asterjadhi" userId="39de57b9-85c0-4fd1-aaac-8ca2b6560ad0" providerId="ADAL" clId="{0ED796F5-1B1A-4EFC-965A-F7D95960A21E}" dt="2023-02-06T15:06:01.900" v="52"/>
          <ac:spMkLst>
            <pc:docMk/>
            <pc:sldMk cId="3579411611" sldId="352"/>
            <ac:spMk id="6" creationId="{974B2026-97FB-40D2-8F22-7E6D319B4EA2}"/>
          </ac:spMkLst>
        </pc:spChg>
      </pc:sldChg>
      <pc:sldChg chg="modSp del mod">
        <pc:chgData name="Alfred Asterjadhi" userId="39de57b9-85c0-4fd1-aaac-8ca2b6560ad0" providerId="ADAL" clId="{0ED796F5-1B1A-4EFC-965A-F7D95960A21E}" dt="2023-02-06T15:24:21.415" v="322" actId="47"/>
        <pc:sldMkLst>
          <pc:docMk/>
          <pc:sldMk cId="588130191" sldId="353"/>
        </pc:sldMkLst>
        <pc:spChg chg="mod">
          <ac:chgData name="Alfred Asterjadhi" userId="39de57b9-85c0-4fd1-aaac-8ca2b6560ad0" providerId="ADAL" clId="{0ED796F5-1B1A-4EFC-965A-F7D95960A21E}" dt="2023-02-06T15:06:04.584" v="54"/>
          <ac:spMkLst>
            <pc:docMk/>
            <pc:sldMk cId="588130191" sldId="353"/>
            <ac:spMk id="6" creationId="{974B2026-97FB-40D2-8F22-7E6D319B4EA2}"/>
          </ac:spMkLst>
        </pc:spChg>
      </pc:sldChg>
      <pc:sldChg chg="del">
        <pc:chgData name="Alfred Asterjadhi" userId="39de57b9-85c0-4fd1-aaac-8ca2b6560ad0" providerId="ADAL" clId="{0ED796F5-1B1A-4EFC-965A-F7D95960A21E}" dt="2023-02-06T15:24:28.412" v="324" actId="47"/>
        <pc:sldMkLst>
          <pc:docMk/>
          <pc:sldMk cId="3909293924" sldId="355"/>
        </pc:sldMkLst>
      </pc:sldChg>
      <pc:sldChg chg="modSp mod">
        <pc:chgData name="Alfred Asterjadhi" userId="39de57b9-85c0-4fd1-aaac-8ca2b6560ad0" providerId="ADAL" clId="{0ED796F5-1B1A-4EFC-965A-F7D95960A21E}" dt="2023-02-06T15:30:26.903" v="380"/>
        <pc:sldMkLst>
          <pc:docMk/>
          <pc:sldMk cId="3930036297" sldId="356"/>
        </pc:sldMkLst>
        <pc:spChg chg="mod">
          <ac:chgData name="Alfred Asterjadhi" userId="39de57b9-85c0-4fd1-aaac-8ca2b6560ad0" providerId="ADAL" clId="{0ED796F5-1B1A-4EFC-965A-F7D95960A21E}" dt="2023-02-06T15:29:21.707" v="364" actId="20577"/>
          <ac:spMkLst>
            <pc:docMk/>
            <pc:sldMk cId="3930036297" sldId="356"/>
            <ac:spMk id="3" creationId="{DFB0BA47-D7B6-4F95-932E-A7AA615BC440}"/>
          </ac:spMkLst>
        </pc:spChg>
        <pc:spChg chg="mod">
          <ac:chgData name="Alfred Asterjadhi" userId="39de57b9-85c0-4fd1-aaac-8ca2b6560ad0" providerId="ADAL" clId="{0ED796F5-1B1A-4EFC-965A-F7D95960A21E}" dt="2023-02-06T15:30:26.903" v="380"/>
          <ac:spMkLst>
            <pc:docMk/>
            <pc:sldMk cId="3930036297" sldId="356"/>
            <ac:spMk id="6" creationId="{974B2026-97FB-40D2-8F22-7E6D319B4EA2}"/>
          </ac:spMkLst>
        </pc:spChg>
      </pc:sldChg>
      <pc:sldChg chg="modSp del mod">
        <pc:chgData name="Alfred Asterjadhi" userId="39de57b9-85c0-4fd1-aaac-8ca2b6560ad0" providerId="ADAL" clId="{0ED796F5-1B1A-4EFC-965A-F7D95960A21E}" dt="2023-02-06T15:22:33.059" v="278" actId="47"/>
        <pc:sldMkLst>
          <pc:docMk/>
          <pc:sldMk cId="2828608285" sldId="357"/>
        </pc:sldMkLst>
        <pc:spChg chg="mod">
          <ac:chgData name="Alfred Asterjadhi" userId="39de57b9-85c0-4fd1-aaac-8ca2b6560ad0" providerId="ADAL" clId="{0ED796F5-1B1A-4EFC-965A-F7D95960A21E}" dt="2023-02-06T15:06:00.644" v="51"/>
          <ac:spMkLst>
            <pc:docMk/>
            <pc:sldMk cId="2828608285" sldId="357"/>
            <ac:spMk id="6" creationId="{BB0A0FD2-1910-45A5-B2D0-6B427FDC767A}"/>
          </ac:spMkLst>
        </pc:spChg>
      </pc:sldChg>
      <pc:sldChg chg="modSp del mod">
        <pc:chgData name="Alfred Asterjadhi" userId="39de57b9-85c0-4fd1-aaac-8ca2b6560ad0" providerId="ADAL" clId="{0ED796F5-1B1A-4EFC-965A-F7D95960A21E}" dt="2023-02-06T15:24:18.010" v="321" actId="47"/>
        <pc:sldMkLst>
          <pc:docMk/>
          <pc:sldMk cId="2379446320" sldId="358"/>
        </pc:sldMkLst>
        <pc:spChg chg="mod">
          <ac:chgData name="Alfred Asterjadhi" userId="39de57b9-85c0-4fd1-aaac-8ca2b6560ad0" providerId="ADAL" clId="{0ED796F5-1B1A-4EFC-965A-F7D95960A21E}" dt="2023-02-06T15:06:03.239" v="53"/>
          <ac:spMkLst>
            <pc:docMk/>
            <pc:sldMk cId="2379446320" sldId="358"/>
            <ac:spMk id="6" creationId="{974B2026-97FB-40D2-8F22-7E6D319B4EA2}"/>
          </ac:spMkLst>
        </pc:spChg>
      </pc:sldChg>
      <pc:sldChg chg="modSp del mod">
        <pc:chgData name="Alfred Asterjadhi" userId="39de57b9-85c0-4fd1-aaac-8ca2b6560ad0" providerId="ADAL" clId="{0ED796F5-1B1A-4EFC-965A-F7D95960A21E}" dt="2023-02-06T15:24:23.568" v="323" actId="47"/>
        <pc:sldMkLst>
          <pc:docMk/>
          <pc:sldMk cId="4066268139" sldId="360"/>
        </pc:sldMkLst>
        <pc:spChg chg="mod">
          <ac:chgData name="Alfred Asterjadhi" userId="39de57b9-85c0-4fd1-aaac-8ca2b6560ad0" providerId="ADAL" clId="{0ED796F5-1B1A-4EFC-965A-F7D95960A21E}" dt="2023-02-06T15:06:05.937" v="55"/>
          <ac:spMkLst>
            <pc:docMk/>
            <pc:sldMk cId="4066268139" sldId="360"/>
            <ac:spMk id="6" creationId="{974B2026-97FB-40D2-8F22-7E6D319B4EA2}"/>
          </ac:spMkLst>
        </pc:spChg>
      </pc:sldChg>
      <pc:sldChg chg="modSp mod">
        <pc:chgData name="Alfred Asterjadhi" userId="39de57b9-85c0-4fd1-aaac-8ca2b6560ad0" providerId="ADAL" clId="{0ED796F5-1B1A-4EFC-965A-F7D95960A21E}" dt="2023-02-06T15:30:29.579" v="382"/>
        <pc:sldMkLst>
          <pc:docMk/>
          <pc:sldMk cId="3576977642" sldId="362"/>
        </pc:sldMkLst>
        <pc:spChg chg="mod">
          <ac:chgData name="Alfred Asterjadhi" userId="39de57b9-85c0-4fd1-aaac-8ca2b6560ad0" providerId="ADAL" clId="{0ED796F5-1B1A-4EFC-965A-F7D95960A21E}" dt="2023-02-06T15:30:20.983" v="379" actId="20577"/>
          <ac:spMkLst>
            <pc:docMk/>
            <pc:sldMk cId="3576977642" sldId="362"/>
            <ac:spMk id="2" creationId="{0EAF4D72-7EB5-22A3-403A-E095C87E6E26}"/>
          </ac:spMkLst>
        </pc:spChg>
        <pc:spChg chg="mod">
          <ac:chgData name="Alfred Asterjadhi" userId="39de57b9-85c0-4fd1-aaac-8ca2b6560ad0" providerId="ADAL" clId="{0ED796F5-1B1A-4EFC-965A-F7D95960A21E}" dt="2023-02-06T15:30:29.579" v="382"/>
          <ac:spMkLst>
            <pc:docMk/>
            <pc:sldMk cId="3576977642" sldId="362"/>
            <ac:spMk id="6" creationId="{3DD21102-AAEB-13F6-15EC-3CBBC04B5637}"/>
          </ac:spMkLst>
        </pc:spChg>
      </pc:sldChg>
      <pc:sldChg chg="modSp mod">
        <pc:chgData name="Alfred Asterjadhi" userId="39de57b9-85c0-4fd1-aaac-8ca2b6560ad0" providerId="ADAL" clId="{0ED796F5-1B1A-4EFC-965A-F7D95960A21E}" dt="2023-02-06T15:19:03.923" v="186" actId="2161"/>
        <pc:sldMkLst>
          <pc:docMk/>
          <pc:sldMk cId="2875004496" sldId="364"/>
        </pc:sldMkLst>
        <pc:spChg chg="mod">
          <ac:chgData name="Alfred Asterjadhi" userId="39de57b9-85c0-4fd1-aaac-8ca2b6560ad0" providerId="ADAL" clId="{0ED796F5-1B1A-4EFC-965A-F7D95960A21E}" dt="2023-02-06T15:05:43.910" v="39"/>
          <ac:spMkLst>
            <pc:docMk/>
            <pc:sldMk cId="2875004496" sldId="364"/>
            <ac:spMk id="3" creationId="{D20906E0-F900-4991-83B1-675F5B67FA2D}"/>
          </ac:spMkLst>
        </pc:spChg>
        <pc:graphicFrameChg chg="modGraphic">
          <ac:chgData name="Alfred Asterjadhi" userId="39de57b9-85c0-4fd1-aaac-8ca2b6560ad0" providerId="ADAL" clId="{0ED796F5-1B1A-4EFC-965A-F7D95960A21E}" dt="2023-02-06T15:19:03.923" v="186" actId="2161"/>
          <ac:graphicFrameMkLst>
            <pc:docMk/>
            <pc:sldMk cId="2875004496" sldId="364"/>
            <ac:graphicFrameMk id="6" creationId="{5094FBC8-BB74-47F3-965D-16BC678F4D1D}"/>
          </ac:graphicFrameMkLst>
        </pc:graphicFrameChg>
      </pc:sldChg>
      <pc:sldChg chg="delSp modSp mod">
        <pc:chgData name="Alfred Asterjadhi" userId="39de57b9-85c0-4fd1-aaac-8ca2b6560ad0" providerId="ADAL" clId="{0ED796F5-1B1A-4EFC-965A-F7D95960A21E}" dt="2023-02-06T15:21:24.510" v="264" actId="5793"/>
        <pc:sldMkLst>
          <pc:docMk/>
          <pc:sldMk cId="1843331871" sldId="365"/>
        </pc:sldMkLst>
        <pc:spChg chg="mod">
          <ac:chgData name="Alfred Asterjadhi" userId="39de57b9-85c0-4fd1-aaac-8ca2b6560ad0" providerId="ADAL" clId="{0ED796F5-1B1A-4EFC-965A-F7D95960A21E}" dt="2023-02-06T15:21:10.189" v="254" actId="20577"/>
          <ac:spMkLst>
            <pc:docMk/>
            <pc:sldMk cId="1843331871" sldId="365"/>
            <ac:spMk id="2" creationId="{0753DF19-5604-D757-CF21-A9FC2116E8DC}"/>
          </ac:spMkLst>
        </pc:spChg>
        <pc:spChg chg="mod">
          <ac:chgData name="Alfred Asterjadhi" userId="39de57b9-85c0-4fd1-aaac-8ca2b6560ad0" providerId="ADAL" clId="{0ED796F5-1B1A-4EFC-965A-F7D95960A21E}" dt="2023-02-06T15:05:55.312" v="47"/>
          <ac:spMkLst>
            <pc:docMk/>
            <pc:sldMk cId="1843331871" sldId="365"/>
            <ac:spMk id="6" creationId="{6ACA49CE-D01F-5C62-094F-BCB7174FDE18}"/>
          </ac:spMkLst>
        </pc:spChg>
        <pc:spChg chg="mod">
          <ac:chgData name="Alfred Asterjadhi" userId="39de57b9-85c0-4fd1-aaac-8ca2b6560ad0" providerId="ADAL" clId="{0ED796F5-1B1A-4EFC-965A-F7D95960A21E}" dt="2023-02-06T15:21:24.510" v="264" actId="5793"/>
          <ac:spMkLst>
            <pc:docMk/>
            <pc:sldMk cId="1843331871" sldId="365"/>
            <ac:spMk id="25" creationId="{DEEFA1CA-22CD-79BC-A375-F798D55F5E83}"/>
          </ac:spMkLst>
        </pc:spChg>
        <pc:grpChg chg="del">
          <ac:chgData name="Alfred Asterjadhi" userId="39de57b9-85c0-4fd1-aaac-8ca2b6560ad0" providerId="ADAL" clId="{0ED796F5-1B1A-4EFC-965A-F7D95960A21E}" dt="2023-02-06T15:21:20.376" v="260" actId="478"/>
          <ac:grpSpMkLst>
            <pc:docMk/>
            <pc:sldMk cId="1843331871" sldId="365"/>
            <ac:grpSpMk id="3" creationId="{1965F9AB-8C61-1D58-572F-7D9474FF5411}"/>
          </ac:grpSpMkLst>
        </pc:grpChg>
      </pc:sldChg>
      <pc:sldChg chg="modSp mod">
        <pc:chgData name="Alfred Asterjadhi" userId="39de57b9-85c0-4fd1-aaac-8ca2b6560ad0" providerId="ADAL" clId="{0ED796F5-1B1A-4EFC-965A-F7D95960A21E}" dt="2023-02-06T15:30:28.297" v="381"/>
        <pc:sldMkLst>
          <pc:docMk/>
          <pc:sldMk cId="3759718192" sldId="368"/>
        </pc:sldMkLst>
        <pc:spChg chg="mod">
          <ac:chgData name="Alfred Asterjadhi" userId="39de57b9-85c0-4fd1-aaac-8ca2b6560ad0" providerId="ADAL" clId="{0ED796F5-1B1A-4EFC-965A-F7D95960A21E}" dt="2023-02-06T15:30:28.297" v="381"/>
          <ac:spMkLst>
            <pc:docMk/>
            <pc:sldMk cId="3759718192" sldId="368"/>
            <ac:spMk id="6" creationId="{C87C5A54-FD99-467B-5FA7-FA5027B55B0B}"/>
          </ac:spMkLst>
        </pc:spChg>
      </pc:sldChg>
      <pc:sldChg chg="modSp mod">
        <pc:chgData name="Alfred Asterjadhi" userId="39de57b9-85c0-4fd1-aaac-8ca2b6560ad0" providerId="ADAL" clId="{0ED796F5-1B1A-4EFC-965A-F7D95960A21E}" dt="2023-02-06T15:23:08.305" v="297" actId="20577"/>
        <pc:sldMkLst>
          <pc:docMk/>
          <pc:sldMk cId="3049755149" sldId="371"/>
        </pc:sldMkLst>
        <pc:spChg chg="mod">
          <ac:chgData name="Alfred Asterjadhi" userId="39de57b9-85c0-4fd1-aaac-8ca2b6560ad0" providerId="ADAL" clId="{0ED796F5-1B1A-4EFC-965A-F7D95960A21E}" dt="2023-02-06T15:23:08.305" v="297" actId="20577"/>
          <ac:spMkLst>
            <pc:docMk/>
            <pc:sldMk cId="3049755149" sldId="371"/>
            <ac:spMk id="2" creationId="{4B5F0D0E-8BB7-48AB-9160-728B8B3399A2}"/>
          </ac:spMkLst>
        </pc:spChg>
        <pc:spChg chg="mod">
          <ac:chgData name="Alfred Asterjadhi" userId="39de57b9-85c0-4fd1-aaac-8ca2b6560ad0" providerId="ADAL" clId="{0ED796F5-1B1A-4EFC-965A-F7D95960A21E}" dt="2023-02-06T15:22:11.489" v="271" actId="403"/>
          <ac:spMkLst>
            <pc:docMk/>
            <pc:sldMk cId="3049755149" sldId="371"/>
            <ac:spMk id="3" creationId="{DFB0BA47-D7B6-4F95-932E-A7AA615BC440}"/>
          </ac:spMkLst>
        </pc:spChg>
        <pc:spChg chg="mod">
          <ac:chgData name="Alfred Asterjadhi" userId="39de57b9-85c0-4fd1-aaac-8ca2b6560ad0" providerId="ADAL" clId="{0ED796F5-1B1A-4EFC-965A-F7D95960A21E}" dt="2023-02-06T15:05:56.653" v="48"/>
          <ac:spMkLst>
            <pc:docMk/>
            <pc:sldMk cId="3049755149" sldId="371"/>
            <ac:spMk id="6" creationId="{974B2026-97FB-40D2-8F22-7E6D319B4EA2}"/>
          </ac:spMkLst>
        </pc:spChg>
      </pc:sldChg>
      <pc:sldChg chg="del">
        <pc:chgData name="Alfred Asterjadhi" userId="39de57b9-85c0-4fd1-aaac-8ca2b6560ad0" providerId="ADAL" clId="{0ED796F5-1B1A-4EFC-965A-F7D95960A21E}" dt="2023-02-06T15:24:31.992" v="325" actId="47"/>
        <pc:sldMkLst>
          <pc:docMk/>
          <pc:sldMk cId="3901324590" sldId="374"/>
        </pc:sldMkLst>
      </pc:sldChg>
      <pc:sldChg chg="modSp mod">
        <pc:chgData name="Alfred Asterjadhi" userId="39de57b9-85c0-4fd1-aaac-8ca2b6560ad0" providerId="ADAL" clId="{0ED796F5-1B1A-4EFC-965A-F7D95960A21E}" dt="2023-02-06T15:30:32.208" v="384"/>
        <pc:sldMkLst>
          <pc:docMk/>
          <pc:sldMk cId="1847581084" sldId="375"/>
        </pc:sldMkLst>
        <pc:spChg chg="mod">
          <ac:chgData name="Alfred Asterjadhi" userId="39de57b9-85c0-4fd1-aaac-8ca2b6560ad0" providerId="ADAL" clId="{0ED796F5-1B1A-4EFC-965A-F7D95960A21E}" dt="2023-02-06T15:30:32.208" v="384"/>
          <ac:spMkLst>
            <pc:docMk/>
            <pc:sldMk cId="1847581084" sldId="375"/>
            <ac:spMk id="6" creationId="{29CFE1A9-332B-2B06-C330-B9EB4742F3D1}"/>
          </ac:spMkLst>
        </pc:spChg>
      </pc:sldChg>
      <pc:sldChg chg="modSp del mod">
        <pc:chgData name="Alfred Asterjadhi" userId="39de57b9-85c0-4fd1-aaac-8ca2b6560ad0" providerId="ADAL" clId="{0ED796F5-1B1A-4EFC-965A-F7D95960A21E}" dt="2023-02-06T15:18:48.444" v="185" actId="47"/>
        <pc:sldMkLst>
          <pc:docMk/>
          <pc:sldMk cId="2407046351" sldId="378"/>
        </pc:sldMkLst>
        <pc:spChg chg="mod">
          <ac:chgData name="Alfred Asterjadhi" userId="39de57b9-85c0-4fd1-aaac-8ca2b6560ad0" providerId="ADAL" clId="{0ED796F5-1B1A-4EFC-965A-F7D95960A21E}" dt="2023-02-06T15:05:45.168" v="40"/>
          <ac:spMkLst>
            <pc:docMk/>
            <pc:sldMk cId="2407046351" sldId="378"/>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3012137187" sldId="382"/>
        </pc:sldMkLst>
        <pc:spChg chg="mod">
          <ac:chgData name="Alfred Asterjadhi" userId="39de57b9-85c0-4fd1-aaac-8ca2b6560ad0" providerId="ADAL" clId="{0ED796F5-1B1A-4EFC-965A-F7D95960A21E}" dt="2023-02-06T15:05:49.659" v="43"/>
          <ac:spMkLst>
            <pc:docMk/>
            <pc:sldMk cId="3012137187" sldId="382"/>
            <ac:spMk id="3" creationId="{D20906E0-F900-4991-83B1-675F5B67FA2D}"/>
          </ac:spMkLst>
        </pc:spChg>
      </pc:sldChg>
      <pc:sldChg chg="modSp del mod">
        <pc:chgData name="Alfred Asterjadhi" userId="39de57b9-85c0-4fd1-aaac-8ca2b6560ad0" providerId="ADAL" clId="{0ED796F5-1B1A-4EFC-965A-F7D95960A21E}" dt="2023-02-06T15:22:28.730" v="276" actId="47"/>
        <pc:sldMkLst>
          <pc:docMk/>
          <pc:sldMk cId="3985697833" sldId="385"/>
        </pc:sldMkLst>
        <pc:spChg chg="mod">
          <ac:chgData name="Alfred Asterjadhi" userId="39de57b9-85c0-4fd1-aaac-8ca2b6560ad0" providerId="ADAL" clId="{0ED796F5-1B1A-4EFC-965A-F7D95960A21E}" dt="2023-02-06T15:05:58.053" v="49"/>
          <ac:spMkLst>
            <pc:docMk/>
            <pc:sldMk cId="3985697833" sldId="385"/>
            <ac:spMk id="6" creationId="{974B2026-97FB-40D2-8F22-7E6D319B4EA2}"/>
          </ac:spMkLst>
        </pc:spChg>
      </pc:sldChg>
      <pc:sldChg chg="modSp mod">
        <pc:chgData name="Alfred Asterjadhi" userId="39de57b9-85c0-4fd1-aaac-8ca2b6560ad0" providerId="ADAL" clId="{0ED796F5-1B1A-4EFC-965A-F7D95960A21E}" dt="2023-02-06T15:30:30.891" v="383"/>
        <pc:sldMkLst>
          <pc:docMk/>
          <pc:sldMk cId="1020774165" sldId="387"/>
        </pc:sldMkLst>
        <pc:spChg chg="mod">
          <ac:chgData name="Alfred Asterjadhi" userId="39de57b9-85c0-4fd1-aaac-8ca2b6560ad0" providerId="ADAL" clId="{0ED796F5-1B1A-4EFC-965A-F7D95960A21E}" dt="2023-02-06T15:30:30.891" v="383"/>
          <ac:spMkLst>
            <pc:docMk/>
            <pc:sldMk cId="1020774165" sldId="387"/>
            <ac:spMk id="6" creationId="{29CFE1A9-332B-2B06-C330-B9EB4742F3D1}"/>
          </ac:spMkLst>
        </pc:spChg>
      </pc:sldChg>
      <pc:sldChg chg="modSp mod">
        <pc:chgData name="Alfred Asterjadhi" userId="39de57b9-85c0-4fd1-aaac-8ca2b6560ad0" providerId="ADAL" clId="{0ED796F5-1B1A-4EFC-965A-F7D95960A21E}" dt="2023-02-06T15:30:33.428" v="385"/>
        <pc:sldMkLst>
          <pc:docMk/>
          <pc:sldMk cId="1560626603" sldId="392"/>
        </pc:sldMkLst>
        <pc:spChg chg="mod">
          <ac:chgData name="Alfred Asterjadhi" userId="39de57b9-85c0-4fd1-aaac-8ca2b6560ad0" providerId="ADAL" clId="{0ED796F5-1B1A-4EFC-965A-F7D95960A21E}" dt="2023-02-06T15:30:33.428" v="385"/>
          <ac:spMkLst>
            <pc:docMk/>
            <pc:sldMk cId="1560626603" sldId="392"/>
            <ac:spMk id="6" creationId="{47A8DE3F-3163-E1B9-B394-ABE45EAD6318}"/>
          </ac:spMkLst>
        </pc:spChg>
      </pc:sldChg>
      <pc:sldChg chg="modSp del mod">
        <pc:chgData name="Alfred Asterjadhi" userId="39de57b9-85c0-4fd1-aaac-8ca2b6560ad0" providerId="ADAL" clId="{0ED796F5-1B1A-4EFC-965A-F7D95960A21E}" dt="2023-02-06T15:18:48.444" v="185" actId="47"/>
        <pc:sldMkLst>
          <pc:docMk/>
          <pc:sldMk cId="1045633375" sldId="393"/>
        </pc:sldMkLst>
        <pc:spChg chg="mod">
          <ac:chgData name="Alfred Asterjadhi" userId="39de57b9-85c0-4fd1-aaac-8ca2b6560ad0" providerId="ADAL" clId="{0ED796F5-1B1A-4EFC-965A-F7D95960A21E}" dt="2023-02-06T15:05:46.622" v="41"/>
          <ac:spMkLst>
            <pc:docMk/>
            <pc:sldMk cId="1045633375" sldId="393"/>
            <ac:spMk id="3" creationId="{D20906E0-F900-4991-83B1-675F5B67FA2D}"/>
          </ac:spMkLst>
        </pc:spChg>
      </pc:sldChg>
      <pc:sldChg chg="modSp add mod">
        <pc:chgData name="Alfred Asterjadhi" userId="39de57b9-85c0-4fd1-aaac-8ca2b6560ad0" providerId="ADAL" clId="{0ED796F5-1B1A-4EFC-965A-F7D95960A21E}" dt="2023-02-06T15:19:18.135" v="201" actId="20577"/>
        <pc:sldMkLst>
          <pc:docMk/>
          <pc:sldMk cId="2696761607" sldId="393"/>
        </pc:sldMkLst>
        <pc:spChg chg="mod">
          <ac:chgData name="Alfred Asterjadhi" userId="39de57b9-85c0-4fd1-aaac-8ca2b6560ad0" providerId="ADAL" clId="{0ED796F5-1B1A-4EFC-965A-F7D95960A21E}" dt="2023-02-06T15:19:18.135" v="201" actId="20577"/>
          <ac:spMkLst>
            <pc:docMk/>
            <pc:sldMk cId="2696761607" sldId="393"/>
            <ac:spMk id="2" creationId="{F2762690-C15C-4839-B40F-0AF3A4D89457}"/>
          </ac:spMkLst>
        </pc:spChg>
      </pc:sldChg>
      <pc:sldChg chg="modSp add mod">
        <pc:chgData name="Alfred Asterjadhi" userId="39de57b9-85c0-4fd1-aaac-8ca2b6560ad0" providerId="ADAL" clId="{0ED796F5-1B1A-4EFC-965A-F7D95960A21E}" dt="2023-02-06T15:19:25.372" v="205" actId="20577"/>
        <pc:sldMkLst>
          <pc:docMk/>
          <pc:sldMk cId="1616804006" sldId="394"/>
        </pc:sldMkLst>
        <pc:spChg chg="mod">
          <ac:chgData name="Alfred Asterjadhi" userId="39de57b9-85c0-4fd1-aaac-8ca2b6560ad0" providerId="ADAL" clId="{0ED796F5-1B1A-4EFC-965A-F7D95960A21E}" dt="2023-02-06T15:19:25.372" v="205" actId="20577"/>
          <ac:spMkLst>
            <pc:docMk/>
            <pc:sldMk cId="1616804006" sldId="394"/>
            <ac:spMk id="2" creationId="{F2762690-C15C-4839-B40F-0AF3A4D89457}"/>
          </ac:spMkLst>
        </pc:spChg>
      </pc:sldChg>
      <pc:sldChg chg="modSp del mod">
        <pc:chgData name="Alfred Asterjadhi" userId="39de57b9-85c0-4fd1-aaac-8ca2b6560ad0" providerId="ADAL" clId="{0ED796F5-1B1A-4EFC-965A-F7D95960A21E}" dt="2023-02-06T15:18:48.444" v="185" actId="47"/>
        <pc:sldMkLst>
          <pc:docMk/>
          <pc:sldMk cId="2032639195" sldId="394"/>
        </pc:sldMkLst>
        <pc:spChg chg="mod">
          <ac:chgData name="Alfred Asterjadhi" userId="39de57b9-85c0-4fd1-aaac-8ca2b6560ad0" providerId="ADAL" clId="{0ED796F5-1B1A-4EFC-965A-F7D95960A21E}" dt="2023-02-06T15:05:47.918" v="42"/>
          <ac:spMkLst>
            <pc:docMk/>
            <pc:sldMk cId="2032639195" sldId="394"/>
            <ac:spMk id="3" creationId="{D20906E0-F900-4991-83B1-675F5B67FA2D}"/>
          </ac:spMkLst>
        </pc:spChg>
      </pc:sldChg>
      <pc:sldChg chg="modSp del mod">
        <pc:chgData name="Alfred Asterjadhi" userId="39de57b9-85c0-4fd1-aaac-8ca2b6560ad0" providerId="ADAL" clId="{0ED796F5-1B1A-4EFC-965A-F7D95960A21E}" dt="2023-02-06T15:18:48.444" v="185" actId="47"/>
        <pc:sldMkLst>
          <pc:docMk/>
          <pc:sldMk cId="2418179139" sldId="395"/>
        </pc:sldMkLst>
        <pc:spChg chg="mod">
          <ac:chgData name="Alfred Asterjadhi" userId="39de57b9-85c0-4fd1-aaac-8ca2b6560ad0" providerId="ADAL" clId="{0ED796F5-1B1A-4EFC-965A-F7D95960A21E}" dt="2023-02-06T15:05:51.087" v="44"/>
          <ac:spMkLst>
            <pc:docMk/>
            <pc:sldMk cId="2418179139" sldId="395"/>
            <ac:spMk id="3" creationId="{D20906E0-F900-4991-83B1-675F5B67FA2D}"/>
          </ac:spMkLst>
        </pc:spChg>
      </pc:sldChg>
      <pc:sldChg chg="modSp add mod">
        <pc:chgData name="Alfred Asterjadhi" userId="39de57b9-85c0-4fd1-aaac-8ca2b6560ad0" providerId="ADAL" clId="{0ED796F5-1B1A-4EFC-965A-F7D95960A21E}" dt="2023-02-06T15:23:03.040" v="286" actId="20577"/>
        <pc:sldMkLst>
          <pc:docMk/>
          <pc:sldMk cId="2786150746" sldId="395"/>
        </pc:sldMkLst>
        <pc:spChg chg="mod">
          <ac:chgData name="Alfred Asterjadhi" userId="39de57b9-85c0-4fd1-aaac-8ca2b6560ad0" providerId="ADAL" clId="{0ED796F5-1B1A-4EFC-965A-F7D95960A21E}" dt="2023-02-06T15:23:03.040" v="286" actId="20577"/>
          <ac:spMkLst>
            <pc:docMk/>
            <pc:sldMk cId="2786150746" sldId="395"/>
            <ac:spMk id="2" creationId="{4B5F0D0E-8BB7-48AB-9160-728B8B3399A2}"/>
          </ac:spMkLst>
        </pc:spChg>
      </pc:sldChg>
      <pc:sldChg chg="addSp delSp modSp add mod">
        <pc:chgData name="Alfred Asterjadhi" userId="39de57b9-85c0-4fd1-aaac-8ca2b6560ad0" providerId="ADAL" clId="{0ED796F5-1B1A-4EFC-965A-F7D95960A21E}" dt="2023-02-06T15:24:58.854" v="328" actId="20577"/>
        <pc:sldMkLst>
          <pc:docMk/>
          <pc:sldMk cId="917226829" sldId="396"/>
        </pc:sldMkLst>
        <pc:spChg chg="mod">
          <ac:chgData name="Alfred Asterjadhi" userId="39de57b9-85c0-4fd1-aaac-8ca2b6560ad0" providerId="ADAL" clId="{0ED796F5-1B1A-4EFC-965A-F7D95960A21E}" dt="2023-02-06T15:24:58.854" v="328" actId="20577"/>
          <ac:spMkLst>
            <pc:docMk/>
            <pc:sldMk cId="917226829" sldId="396"/>
            <ac:spMk id="2" creationId="{4B5F0D0E-8BB7-48AB-9160-728B8B3399A2}"/>
          </ac:spMkLst>
        </pc:spChg>
        <pc:spChg chg="mod">
          <ac:chgData name="Alfred Asterjadhi" userId="39de57b9-85c0-4fd1-aaac-8ca2b6560ad0" providerId="ADAL" clId="{0ED796F5-1B1A-4EFC-965A-F7D95960A21E}" dt="2023-02-06T15:23:38.665" v="311" actId="404"/>
          <ac:spMkLst>
            <pc:docMk/>
            <pc:sldMk cId="917226829" sldId="396"/>
            <ac:spMk id="3" creationId="{DFB0BA47-D7B6-4F95-932E-A7AA615BC440}"/>
          </ac:spMkLst>
        </pc:spChg>
        <pc:spChg chg="mod">
          <ac:chgData name="Alfred Asterjadhi" userId="39de57b9-85c0-4fd1-aaac-8ca2b6560ad0" providerId="ADAL" clId="{0ED796F5-1B1A-4EFC-965A-F7D95960A21E}" dt="2023-02-06T15:23:31.667" v="307"/>
          <ac:spMkLst>
            <pc:docMk/>
            <pc:sldMk cId="917226829" sldId="396"/>
            <ac:spMk id="4" creationId="{3462A639-621C-43E6-83A1-F4DCCA0E626D}"/>
          </ac:spMkLst>
        </pc:spChg>
        <pc:spChg chg="mod">
          <ac:chgData name="Alfred Asterjadhi" userId="39de57b9-85c0-4fd1-aaac-8ca2b6560ad0" providerId="ADAL" clId="{0ED796F5-1B1A-4EFC-965A-F7D95960A21E}" dt="2023-02-06T15:23:31.667" v="307"/>
          <ac:spMkLst>
            <pc:docMk/>
            <pc:sldMk cId="917226829" sldId="396"/>
            <ac:spMk id="5" creationId="{344A3812-25A7-493E-9C1F-5DE586377D4F}"/>
          </ac:spMkLst>
        </pc:spChg>
        <pc:spChg chg="mod">
          <ac:chgData name="Alfred Asterjadhi" userId="39de57b9-85c0-4fd1-aaac-8ca2b6560ad0" providerId="ADAL" clId="{0ED796F5-1B1A-4EFC-965A-F7D95960A21E}" dt="2023-02-06T15:23:31.667" v="307"/>
          <ac:spMkLst>
            <pc:docMk/>
            <pc:sldMk cId="917226829" sldId="396"/>
            <ac:spMk id="6" creationId="{974B2026-97FB-40D2-8F22-7E6D319B4EA2}"/>
          </ac:spMkLst>
        </pc:spChg>
        <pc:spChg chg="add del mod">
          <ac:chgData name="Alfred Asterjadhi" userId="39de57b9-85c0-4fd1-aaac-8ca2b6560ad0" providerId="ADAL" clId="{0ED796F5-1B1A-4EFC-965A-F7D95960A21E}" dt="2023-02-06T15:23:31.667" v="307"/>
          <ac:spMkLst>
            <pc:docMk/>
            <pc:sldMk cId="917226829" sldId="396"/>
            <ac:spMk id="7" creationId="{D16D5F4D-C557-EC2B-0656-D2DEDDFB9C05}"/>
          </ac:spMkLst>
        </pc:spChg>
        <pc:spChg chg="add del mod">
          <ac:chgData name="Alfred Asterjadhi" userId="39de57b9-85c0-4fd1-aaac-8ca2b6560ad0" providerId="ADAL" clId="{0ED796F5-1B1A-4EFC-965A-F7D95960A21E}" dt="2023-02-06T15:23:31.667" v="307"/>
          <ac:spMkLst>
            <pc:docMk/>
            <pc:sldMk cId="917226829" sldId="396"/>
            <ac:spMk id="8" creationId="{D0E12B5F-2823-6400-A148-C5FE95262E15}"/>
          </ac:spMkLst>
        </pc:spChg>
        <pc:spChg chg="add del mod">
          <ac:chgData name="Alfred Asterjadhi" userId="39de57b9-85c0-4fd1-aaac-8ca2b6560ad0" providerId="ADAL" clId="{0ED796F5-1B1A-4EFC-965A-F7D95960A21E}" dt="2023-02-06T15:23:31.667" v="307"/>
          <ac:spMkLst>
            <pc:docMk/>
            <pc:sldMk cId="917226829" sldId="396"/>
            <ac:spMk id="9" creationId="{DE30D94D-BA05-A9E4-3AF9-F52DC32D83D2}"/>
          </ac:spMkLst>
        </pc:spChg>
        <pc:spChg chg="add del mod">
          <ac:chgData name="Alfred Asterjadhi" userId="39de57b9-85c0-4fd1-aaac-8ca2b6560ad0" providerId="ADAL" clId="{0ED796F5-1B1A-4EFC-965A-F7D95960A21E}" dt="2023-02-06T15:23:31.667" v="307"/>
          <ac:spMkLst>
            <pc:docMk/>
            <pc:sldMk cId="917226829" sldId="396"/>
            <ac:spMk id="10" creationId="{760B9A3D-BCE0-AC82-3CBA-9A22F2B18D47}"/>
          </ac:spMkLst>
        </pc:spChg>
        <pc:spChg chg="add del mod">
          <ac:chgData name="Alfred Asterjadhi" userId="39de57b9-85c0-4fd1-aaac-8ca2b6560ad0" providerId="ADAL" clId="{0ED796F5-1B1A-4EFC-965A-F7D95960A21E}" dt="2023-02-06T15:23:31.667" v="307"/>
          <ac:spMkLst>
            <pc:docMk/>
            <pc:sldMk cId="917226829" sldId="396"/>
            <ac:spMk id="11" creationId="{1B4D3A92-7F37-BAC2-5656-2E6984412498}"/>
          </ac:spMkLst>
        </pc:spChg>
      </pc:sldChg>
      <pc:sldChg chg="modSp add mod">
        <pc:chgData name="Alfred Asterjadhi" userId="39de57b9-85c0-4fd1-aaac-8ca2b6560ad0" providerId="ADAL" clId="{0ED796F5-1B1A-4EFC-965A-F7D95960A21E}" dt="2023-02-06T15:25:05.871" v="330" actId="20577"/>
        <pc:sldMkLst>
          <pc:docMk/>
          <pc:sldMk cId="3249982691" sldId="397"/>
        </pc:sldMkLst>
        <pc:spChg chg="mod">
          <ac:chgData name="Alfred Asterjadhi" userId="39de57b9-85c0-4fd1-aaac-8ca2b6560ad0" providerId="ADAL" clId="{0ED796F5-1B1A-4EFC-965A-F7D95960A21E}" dt="2023-02-06T15:25:05.871" v="330" actId="20577"/>
          <ac:spMkLst>
            <pc:docMk/>
            <pc:sldMk cId="3249982691" sldId="397"/>
            <ac:spMk id="2" creationId="{4B5F0D0E-8BB7-48AB-9160-728B8B3399A2}"/>
          </ac:spMkLst>
        </pc:spChg>
      </pc:sldChg>
      <pc:sldChg chg="modSp add mod">
        <pc:chgData name="Alfred Asterjadhi" userId="39de57b9-85c0-4fd1-aaac-8ca2b6560ad0" providerId="ADAL" clId="{0ED796F5-1B1A-4EFC-965A-F7D95960A21E}" dt="2023-02-06T15:29:40.137" v="378" actId="20577"/>
        <pc:sldMkLst>
          <pc:docMk/>
          <pc:sldMk cId="1729944846" sldId="398"/>
        </pc:sldMkLst>
        <pc:spChg chg="mod">
          <ac:chgData name="Alfred Asterjadhi" userId="39de57b9-85c0-4fd1-aaac-8ca2b6560ad0" providerId="ADAL" clId="{0ED796F5-1B1A-4EFC-965A-F7D95960A21E}" dt="2023-02-06T15:25:09.708" v="331" actId="20577"/>
          <ac:spMkLst>
            <pc:docMk/>
            <pc:sldMk cId="1729944846" sldId="398"/>
            <ac:spMk id="2" creationId="{4B5F0D0E-8BB7-48AB-9160-728B8B3399A2}"/>
          </ac:spMkLst>
        </pc:spChg>
        <pc:spChg chg="mod">
          <ac:chgData name="Alfred Asterjadhi" userId="39de57b9-85c0-4fd1-aaac-8ca2b6560ad0" providerId="ADAL" clId="{0ED796F5-1B1A-4EFC-965A-F7D95960A21E}" dt="2023-02-06T15:29:40.137" v="378" actId="20577"/>
          <ac:spMkLst>
            <pc:docMk/>
            <pc:sldMk cId="1729944846" sldId="398"/>
            <ac:spMk id="3" creationId="{DFB0BA47-D7B6-4F95-932E-A7AA615BC440}"/>
          </ac:spMkLst>
        </pc:spChg>
      </pc:sldChg>
      <pc:sldChg chg="modSp add mod">
        <pc:chgData name="Alfred Asterjadhi" userId="39de57b9-85c0-4fd1-aaac-8ca2b6560ad0" providerId="ADAL" clId="{0ED796F5-1B1A-4EFC-965A-F7D95960A21E}" dt="2023-02-06T15:29:33.559" v="371" actId="20577"/>
        <pc:sldMkLst>
          <pc:docMk/>
          <pc:sldMk cId="3926945026" sldId="399"/>
        </pc:sldMkLst>
        <pc:spChg chg="mod">
          <ac:chgData name="Alfred Asterjadhi" userId="39de57b9-85c0-4fd1-aaac-8ca2b6560ad0" providerId="ADAL" clId="{0ED796F5-1B1A-4EFC-965A-F7D95960A21E}" dt="2023-02-06T15:25:30.432" v="341" actId="20577"/>
          <ac:spMkLst>
            <pc:docMk/>
            <pc:sldMk cId="3926945026" sldId="399"/>
            <ac:spMk id="2" creationId="{4B5F0D0E-8BB7-48AB-9160-728B8B3399A2}"/>
          </ac:spMkLst>
        </pc:spChg>
        <pc:spChg chg="mod">
          <ac:chgData name="Alfred Asterjadhi" userId="39de57b9-85c0-4fd1-aaac-8ca2b6560ad0" providerId="ADAL" clId="{0ED796F5-1B1A-4EFC-965A-F7D95960A21E}" dt="2023-02-06T15:29:33.559" v="371" actId="20577"/>
          <ac:spMkLst>
            <pc:docMk/>
            <pc:sldMk cId="3926945026" sldId="399"/>
            <ac:spMk id="3" creationId="{DFB0BA47-D7B6-4F95-932E-A7AA615BC440}"/>
          </ac:spMkLst>
        </pc:spChg>
      </pc:sldChg>
      <pc:sldChg chg="addSp delSp modSp add mod">
        <pc:chgData name="Alfred Asterjadhi" userId="39de57b9-85c0-4fd1-aaac-8ca2b6560ad0" providerId="ADAL" clId="{0ED796F5-1B1A-4EFC-965A-F7D95960A21E}" dt="2023-02-06T15:26:48.579" v="357" actId="404"/>
        <pc:sldMkLst>
          <pc:docMk/>
          <pc:sldMk cId="3614762288" sldId="400"/>
        </pc:sldMkLst>
        <pc:spChg chg="mod">
          <ac:chgData name="Alfred Asterjadhi" userId="39de57b9-85c0-4fd1-aaac-8ca2b6560ad0" providerId="ADAL" clId="{0ED796F5-1B1A-4EFC-965A-F7D95960A21E}" dt="2023-02-06T15:26:38.405" v="352"/>
          <ac:spMkLst>
            <pc:docMk/>
            <pc:sldMk cId="3614762288" sldId="400"/>
            <ac:spMk id="2" creationId="{4B5F0D0E-8BB7-48AB-9160-728B8B3399A2}"/>
          </ac:spMkLst>
        </pc:spChg>
        <pc:spChg chg="mod">
          <ac:chgData name="Alfred Asterjadhi" userId="39de57b9-85c0-4fd1-aaac-8ca2b6560ad0" providerId="ADAL" clId="{0ED796F5-1B1A-4EFC-965A-F7D95960A21E}" dt="2023-02-06T15:26:48.579" v="357" actId="404"/>
          <ac:spMkLst>
            <pc:docMk/>
            <pc:sldMk cId="3614762288" sldId="400"/>
            <ac:spMk id="3" creationId="{DFB0BA47-D7B6-4F95-932E-A7AA615BC440}"/>
          </ac:spMkLst>
        </pc:spChg>
        <pc:spChg chg="mod">
          <ac:chgData name="Alfred Asterjadhi" userId="39de57b9-85c0-4fd1-aaac-8ca2b6560ad0" providerId="ADAL" clId="{0ED796F5-1B1A-4EFC-965A-F7D95960A21E}" dt="2023-02-06T15:26:38.405" v="352"/>
          <ac:spMkLst>
            <pc:docMk/>
            <pc:sldMk cId="3614762288" sldId="400"/>
            <ac:spMk id="4" creationId="{3462A639-621C-43E6-83A1-F4DCCA0E626D}"/>
          </ac:spMkLst>
        </pc:spChg>
        <pc:spChg chg="mod">
          <ac:chgData name="Alfred Asterjadhi" userId="39de57b9-85c0-4fd1-aaac-8ca2b6560ad0" providerId="ADAL" clId="{0ED796F5-1B1A-4EFC-965A-F7D95960A21E}" dt="2023-02-06T15:26:38.405" v="352"/>
          <ac:spMkLst>
            <pc:docMk/>
            <pc:sldMk cId="3614762288" sldId="400"/>
            <ac:spMk id="5" creationId="{344A3812-25A7-493E-9C1F-5DE586377D4F}"/>
          </ac:spMkLst>
        </pc:spChg>
        <pc:spChg chg="mod">
          <ac:chgData name="Alfred Asterjadhi" userId="39de57b9-85c0-4fd1-aaac-8ca2b6560ad0" providerId="ADAL" clId="{0ED796F5-1B1A-4EFC-965A-F7D95960A21E}" dt="2023-02-06T15:26:38.405" v="352"/>
          <ac:spMkLst>
            <pc:docMk/>
            <pc:sldMk cId="3614762288" sldId="400"/>
            <ac:spMk id="6" creationId="{974B2026-97FB-40D2-8F22-7E6D319B4EA2}"/>
          </ac:spMkLst>
        </pc:spChg>
        <pc:spChg chg="add del mod">
          <ac:chgData name="Alfred Asterjadhi" userId="39de57b9-85c0-4fd1-aaac-8ca2b6560ad0" providerId="ADAL" clId="{0ED796F5-1B1A-4EFC-965A-F7D95960A21E}" dt="2023-02-06T15:26:38.405" v="352"/>
          <ac:spMkLst>
            <pc:docMk/>
            <pc:sldMk cId="3614762288" sldId="400"/>
            <ac:spMk id="7" creationId="{7C586BDF-2646-C5F2-ABE1-2615BAC3C5DB}"/>
          </ac:spMkLst>
        </pc:spChg>
        <pc:spChg chg="add del mod">
          <ac:chgData name="Alfred Asterjadhi" userId="39de57b9-85c0-4fd1-aaac-8ca2b6560ad0" providerId="ADAL" clId="{0ED796F5-1B1A-4EFC-965A-F7D95960A21E}" dt="2023-02-06T15:26:38.405" v="352"/>
          <ac:spMkLst>
            <pc:docMk/>
            <pc:sldMk cId="3614762288" sldId="400"/>
            <ac:spMk id="8" creationId="{8842A259-F676-D2B6-1D19-802F01C58EE9}"/>
          </ac:spMkLst>
        </pc:spChg>
        <pc:spChg chg="add del mod">
          <ac:chgData name="Alfred Asterjadhi" userId="39de57b9-85c0-4fd1-aaac-8ca2b6560ad0" providerId="ADAL" clId="{0ED796F5-1B1A-4EFC-965A-F7D95960A21E}" dt="2023-02-06T15:26:38.405" v="352"/>
          <ac:spMkLst>
            <pc:docMk/>
            <pc:sldMk cId="3614762288" sldId="400"/>
            <ac:spMk id="9" creationId="{783B9DF5-079B-2F36-DD7D-144B9FC647F9}"/>
          </ac:spMkLst>
        </pc:spChg>
        <pc:spChg chg="add del mod">
          <ac:chgData name="Alfred Asterjadhi" userId="39de57b9-85c0-4fd1-aaac-8ca2b6560ad0" providerId="ADAL" clId="{0ED796F5-1B1A-4EFC-965A-F7D95960A21E}" dt="2023-02-06T15:26:38.405" v="352"/>
          <ac:spMkLst>
            <pc:docMk/>
            <pc:sldMk cId="3614762288" sldId="400"/>
            <ac:spMk id="10" creationId="{022E818B-86DA-AA98-2EE1-93025E3E8A05}"/>
          </ac:spMkLst>
        </pc:spChg>
        <pc:spChg chg="add del mod">
          <ac:chgData name="Alfred Asterjadhi" userId="39de57b9-85c0-4fd1-aaac-8ca2b6560ad0" providerId="ADAL" clId="{0ED796F5-1B1A-4EFC-965A-F7D95960A21E}" dt="2023-02-06T15:26:38.405" v="352"/>
          <ac:spMkLst>
            <pc:docMk/>
            <pc:sldMk cId="3614762288" sldId="400"/>
            <ac:spMk id="11" creationId="{55830237-7633-F98C-6C3D-BD349684BFE6}"/>
          </ac:spMkLst>
        </pc:spChg>
      </pc:sldChg>
      <pc:sldMasterChg chg="modSp mod">
        <pc:chgData name="Alfred Asterjadhi" userId="39de57b9-85c0-4fd1-aaac-8ca2b6560ad0" providerId="ADAL" clId="{0ED796F5-1B1A-4EFC-965A-F7D95960A21E}" dt="2023-02-06T15:33:05.636" v="389" actId="20577"/>
        <pc:sldMasterMkLst>
          <pc:docMk/>
          <pc:sldMasterMk cId="0" sldId="2147483656"/>
        </pc:sldMasterMkLst>
        <pc:spChg chg="mod">
          <ac:chgData name="Alfred Asterjadhi" userId="39de57b9-85c0-4fd1-aaac-8ca2b6560ad0" providerId="ADAL" clId="{0ED796F5-1B1A-4EFC-965A-F7D95960A21E}" dt="2023-02-06T15:33:05.636" v="389" actId="20577"/>
          <ac:spMkLst>
            <pc:docMk/>
            <pc:sldMasterMk cId="0" sldId="2147483656"/>
            <ac:spMk id="10" creationId="{00000000-0000-0000-0000-000000000000}"/>
          </ac:spMkLst>
        </pc:spChg>
        <pc:spChg chg="mod">
          <ac:chgData name="Alfred Asterjadhi" userId="39de57b9-85c0-4fd1-aaac-8ca2b6560ad0" providerId="ADAL" clId="{0ED796F5-1B1A-4EFC-965A-F7D95960A21E}" dt="2023-02-06T15:05:01.481" v="11" actId="20577"/>
          <ac:spMkLst>
            <pc:docMk/>
            <pc:sldMasterMk cId="0" sldId="2147483656"/>
            <ac:spMk id="1027" creationId="{00000000-0000-0000-0000-000000000000}"/>
          </ac:spMkLst>
        </pc:spChg>
      </pc:sldMasterChg>
    </pc:docChg>
  </pc:docChgLst>
  <pc:docChgLst>
    <pc:chgData name="Alfred Asterjadhi" userId="39de57b9-85c0-4fd1-aaac-8ca2b6560ad0" providerId="ADAL" clId="{1364283B-51A1-41B2-A689-C84FAA0BD34C}"/>
    <pc:docChg chg="undo custSel addSld delSld modSld modMainMaster">
      <pc:chgData name="Alfred Asterjadhi" userId="39de57b9-85c0-4fd1-aaac-8ca2b6560ad0" providerId="ADAL" clId="{1364283B-51A1-41B2-A689-C84FAA0BD34C}" dt="2023-04-17T20:55:05.530" v="656" actId="20577"/>
      <pc:docMkLst>
        <pc:docMk/>
      </pc:docMkLst>
      <pc:sldChg chg="modSp mod">
        <pc:chgData name="Alfred Asterjadhi" userId="39de57b9-85c0-4fd1-aaac-8ca2b6560ad0" providerId="ADAL" clId="{1364283B-51A1-41B2-A689-C84FAA0BD34C}" dt="2023-04-03T16:13:12.204" v="17" actId="6549"/>
        <pc:sldMkLst>
          <pc:docMk/>
          <pc:sldMk cId="0" sldId="256"/>
        </pc:sldMkLst>
        <pc:spChg chg="mod">
          <ac:chgData name="Alfred Asterjadhi" userId="39de57b9-85c0-4fd1-aaac-8ca2b6560ad0" providerId="ADAL" clId="{1364283B-51A1-41B2-A689-C84FAA0BD34C}" dt="2023-04-03T16:12:20.688" v="3" actId="20577"/>
          <ac:spMkLst>
            <pc:docMk/>
            <pc:sldMk cId="0" sldId="256"/>
            <ac:spMk id="6" creationId="{00000000-0000-0000-0000-000000000000}"/>
          </ac:spMkLst>
        </pc:spChg>
        <pc:spChg chg="mod">
          <ac:chgData name="Alfred Asterjadhi" userId="39de57b9-85c0-4fd1-aaac-8ca2b6560ad0" providerId="ADAL" clId="{1364283B-51A1-41B2-A689-C84FAA0BD34C}" dt="2023-04-03T16:13:01.477" v="14" actId="20577"/>
          <ac:spMkLst>
            <pc:docMk/>
            <pc:sldMk cId="0" sldId="256"/>
            <ac:spMk id="3073" creationId="{00000000-0000-0000-0000-000000000000}"/>
          </ac:spMkLst>
        </pc:spChg>
        <pc:spChg chg="mod">
          <ac:chgData name="Alfred Asterjadhi" userId="39de57b9-85c0-4fd1-aaac-8ca2b6560ad0" providerId="ADAL" clId="{1364283B-51A1-41B2-A689-C84FAA0BD34C}" dt="2023-04-03T16:13:12.204" v="17" actId="6549"/>
          <ac:spMkLst>
            <pc:docMk/>
            <pc:sldMk cId="0" sldId="256"/>
            <ac:spMk id="3074" creationId="{00000000-0000-0000-0000-000000000000}"/>
          </ac:spMkLst>
        </pc:spChg>
      </pc:sldChg>
      <pc:sldChg chg="modSp mod">
        <pc:chgData name="Alfred Asterjadhi" userId="39de57b9-85c0-4fd1-aaac-8ca2b6560ad0" providerId="ADAL" clId="{1364283B-51A1-41B2-A689-C84FAA0BD34C}" dt="2023-04-03T16:15:29.973" v="36" actId="20577"/>
        <pc:sldMkLst>
          <pc:docMk/>
          <pc:sldMk cId="0" sldId="257"/>
        </pc:sldMkLst>
        <pc:spChg chg="mod">
          <ac:chgData name="Alfred Asterjadhi" userId="39de57b9-85c0-4fd1-aaac-8ca2b6560ad0" providerId="ADAL" clId="{1364283B-51A1-41B2-A689-C84FAA0BD34C}" dt="2023-04-03T16:13:19.485" v="18" actId="20577"/>
          <ac:spMkLst>
            <pc:docMk/>
            <pc:sldMk cId="0" sldId="257"/>
            <ac:spMk id="7" creationId="{4565958B-DD30-4EE7-AF20-DC550898176B}"/>
          </ac:spMkLst>
        </pc:spChg>
        <pc:spChg chg="mod">
          <ac:chgData name="Alfred Asterjadhi" userId="39de57b9-85c0-4fd1-aaac-8ca2b6560ad0" providerId="ADAL" clId="{1364283B-51A1-41B2-A689-C84FAA0BD34C}" dt="2023-04-03T16:15:29.973" v="36" actId="20577"/>
          <ac:spMkLst>
            <pc:docMk/>
            <pc:sldMk cId="0" sldId="257"/>
            <ac:spMk id="4098" creationId="{00000000-0000-0000-0000-000000000000}"/>
          </ac:spMkLst>
        </pc:spChg>
      </pc:sldChg>
      <pc:sldChg chg="modSp mod">
        <pc:chgData name="Alfred Asterjadhi" userId="39de57b9-85c0-4fd1-aaac-8ca2b6560ad0" providerId="ADAL" clId="{1364283B-51A1-41B2-A689-C84FAA0BD34C}" dt="2023-04-03T16:15:56.185" v="38" actId="313"/>
        <pc:sldMkLst>
          <pc:docMk/>
          <pc:sldMk cId="3254182675" sldId="258"/>
        </pc:sldMkLst>
        <pc:spChg chg="mod">
          <ac:chgData name="Alfred Asterjadhi" userId="39de57b9-85c0-4fd1-aaac-8ca2b6560ad0" providerId="ADAL" clId="{1364283B-51A1-41B2-A689-C84FAA0BD34C}" dt="2023-04-03T16:15:56.185" v="38" actId="313"/>
          <ac:spMkLst>
            <pc:docMk/>
            <pc:sldMk cId="3254182675" sldId="258"/>
            <ac:spMk id="7" creationId="{4F62ADF5-BC8B-4EF4-B4E8-C355611EECFF}"/>
          </ac:spMkLst>
        </pc:spChg>
      </pc:sldChg>
      <pc:sldChg chg="modSp mod">
        <pc:chgData name="Alfred Asterjadhi" userId="39de57b9-85c0-4fd1-aaac-8ca2b6560ad0" providerId="ADAL" clId="{1364283B-51A1-41B2-A689-C84FAA0BD34C}" dt="2023-04-03T16:15:57.035" v="40" actId="313"/>
        <pc:sldMkLst>
          <pc:docMk/>
          <pc:sldMk cId="3136880362" sldId="260"/>
        </pc:sldMkLst>
        <pc:spChg chg="mod">
          <ac:chgData name="Alfred Asterjadhi" userId="39de57b9-85c0-4fd1-aaac-8ca2b6560ad0" providerId="ADAL" clId="{1364283B-51A1-41B2-A689-C84FAA0BD34C}" dt="2023-04-03T16:15:57.035" v="40" actId="313"/>
          <ac:spMkLst>
            <pc:docMk/>
            <pc:sldMk cId="3136880362" sldId="260"/>
            <ac:spMk id="7" creationId="{733EE7F5-4D25-4915-8021-FD9EE23E2C32}"/>
          </ac:spMkLst>
        </pc:spChg>
      </pc:sldChg>
      <pc:sldChg chg="modSp mod">
        <pc:chgData name="Alfred Asterjadhi" userId="39de57b9-85c0-4fd1-aaac-8ca2b6560ad0" providerId="ADAL" clId="{1364283B-51A1-41B2-A689-C84FAA0BD34C}" dt="2023-04-03T16:15:57.426" v="42" actId="313"/>
        <pc:sldMkLst>
          <pc:docMk/>
          <pc:sldMk cId="1676196551" sldId="261"/>
        </pc:sldMkLst>
        <pc:spChg chg="mod">
          <ac:chgData name="Alfred Asterjadhi" userId="39de57b9-85c0-4fd1-aaac-8ca2b6560ad0" providerId="ADAL" clId="{1364283B-51A1-41B2-A689-C84FAA0BD34C}" dt="2023-04-03T16:15:57.426" v="42" actId="313"/>
          <ac:spMkLst>
            <pc:docMk/>
            <pc:sldMk cId="1676196551" sldId="261"/>
            <ac:spMk id="7" creationId="{0A0F1EBF-63A8-4C75-8DB7-0D8CD44D0896}"/>
          </ac:spMkLst>
        </pc:spChg>
      </pc:sldChg>
      <pc:sldChg chg="modSp mod">
        <pc:chgData name="Alfred Asterjadhi" userId="39de57b9-85c0-4fd1-aaac-8ca2b6560ad0" providerId="ADAL" clId="{1364283B-51A1-41B2-A689-C84FAA0BD34C}" dt="2023-04-03T16:15:57.872" v="43" actId="313"/>
        <pc:sldMkLst>
          <pc:docMk/>
          <pc:sldMk cId="2927177891" sldId="263"/>
        </pc:sldMkLst>
        <pc:spChg chg="mod">
          <ac:chgData name="Alfred Asterjadhi" userId="39de57b9-85c0-4fd1-aaac-8ca2b6560ad0" providerId="ADAL" clId="{1364283B-51A1-41B2-A689-C84FAA0BD34C}" dt="2023-04-03T16:15:57.872" v="43" actId="313"/>
          <ac:spMkLst>
            <pc:docMk/>
            <pc:sldMk cId="2927177891" sldId="263"/>
            <ac:spMk id="9" creationId="{4BB4CFD1-21C6-467E-AB6E-3577A473F86D}"/>
          </ac:spMkLst>
        </pc:spChg>
      </pc:sldChg>
      <pc:sldChg chg="modSp mod">
        <pc:chgData name="Alfred Asterjadhi" userId="39de57b9-85c0-4fd1-aaac-8ca2b6560ad0" providerId="ADAL" clId="{1364283B-51A1-41B2-A689-C84FAA0BD34C}" dt="2023-04-03T16:15:58.216" v="44" actId="313"/>
        <pc:sldMkLst>
          <pc:docMk/>
          <pc:sldMk cId="4277600907" sldId="264"/>
        </pc:sldMkLst>
        <pc:spChg chg="mod">
          <ac:chgData name="Alfred Asterjadhi" userId="39de57b9-85c0-4fd1-aaac-8ca2b6560ad0" providerId="ADAL" clId="{1364283B-51A1-41B2-A689-C84FAA0BD34C}" dt="2023-04-03T16:15:58.216" v="44" actId="313"/>
          <ac:spMkLst>
            <pc:docMk/>
            <pc:sldMk cId="4277600907" sldId="264"/>
            <ac:spMk id="8" creationId="{B2C4C695-AFB3-4956-B721-DB0805BA0685}"/>
          </ac:spMkLst>
        </pc:spChg>
      </pc:sldChg>
      <pc:sldChg chg="modSp mod">
        <pc:chgData name="Alfred Asterjadhi" userId="39de57b9-85c0-4fd1-aaac-8ca2b6560ad0" providerId="ADAL" clId="{1364283B-51A1-41B2-A689-C84FAA0BD34C}" dt="2023-04-03T16:15:59.176" v="46" actId="313"/>
        <pc:sldMkLst>
          <pc:docMk/>
          <pc:sldMk cId="2436815634" sldId="265"/>
        </pc:sldMkLst>
        <pc:spChg chg="mod">
          <ac:chgData name="Alfred Asterjadhi" userId="39de57b9-85c0-4fd1-aaac-8ca2b6560ad0" providerId="ADAL" clId="{1364283B-51A1-41B2-A689-C84FAA0BD34C}" dt="2023-04-03T16:15:58.584" v="45" actId="313"/>
          <ac:spMkLst>
            <pc:docMk/>
            <pc:sldMk cId="2436815634" sldId="265"/>
            <ac:spMk id="3" creationId="{00000000-0000-0000-0000-000000000000}"/>
          </ac:spMkLst>
        </pc:spChg>
        <pc:spChg chg="mod">
          <ac:chgData name="Alfred Asterjadhi" userId="39de57b9-85c0-4fd1-aaac-8ca2b6560ad0" providerId="ADAL" clId="{1364283B-51A1-41B2-A689-C84FAA0BD34C}" dt="2023-04-03T16:15:59.176" v="46" actId="313"/>
          <ac:spMkLst>
            <pc:docMk/>
            <pc:sldMk cId="2436815634" sldId="265"/>
            <ac:spMk id="9" creationId="{535943CE-0A57-43F4-9844-46B4091CBC16}"/>
          </ac:spMkLst>
        </pc:spChg>
      </pc:sldChg>
      <pc:sldChg chg="modSp mod">
        <pc:chgData name="Alfred Asterjadhi" userId="39de57b9-85c0-4fd1-aaac-8ca2b6560ad0" providerId="ADAL" clId="{1364283B-51A1-41B2-A689-C84FAA0BD34C}" dt="2023-04-03T16:15:59.644" v="47" actId="313"/>
        <pc:sldMkLst>
          <pc:docMk/>
          <pc:sldMk cId="2400177835" sldId="266"/>
        </pc:sldMkLst>
        <pc:spChg chg="mod">
          <ac:chgData name="Alfred Asterjadhi" userId="39de57b9-85c0-4fd1-aaac-8ca2b6560ad0" providerId="ADAL" clId="{1364283B-51A1-41B2-A689-C84FAA0BD34C}" dt="2023-04-03T16:15:59.644" v="47" actId="313"/>
          <ac:spMkLst>
            <pc:docMk/>
            <pc:sldMk cId="2400177835" sldId="266"/>
            <ac:spMk id="8" creationId="{C5505616-1CE2-43B4-878B-31634EEB6CA7}"/>
          </ac:spMkLst>
        </pc:spChg>
      </pc:sldChg>
      <pc:sldChg chg="modSp mod">
        <pc:chgData name="Alfred Asterjadhi" userId="39de57b9-85c0-4fd1-aaac-8ca2b6560ad0" providerId="ADAL" clId="{1364283B-51A1-41B2-A689-C84FAA0BD34C}" dt="2023-04-17T20:54:22.039" v="624" actId="20577"/>
        <pc:sldMkLst>
          <pc:docMk/>
          <pc:sldMk cId="132832093" sldId="267"/>
        </pc:sldMkLst>
        <pc:spChg chg="mod">
          <ac:chgData name="Alfred Asterjadhi" userId="39de57b9-85c0-4fd1-aaac-8ca2b6560ad0" providerId="ADAL" clId="{1364283B-51A1-41B2-A689-C84FAA0BD34C}" dt="2023-04-17T20:54:22.039" v="624" actId="20577"/>
          <ac:spMkLst>
            <pc:docMk/>
            <pc:sldMk cId="132832093" sldId="267"/>
            <ac:spMk id="3" creationId="{00000000-0000-0000-0000-000000000000}"/>
          </ac:spMkLst>
        </pc:spChg>
        <pc:spChg chg="mod">
          <ac:chgData name="Alfred Asterjadhi" userId="39de57b9-85c0-4fd1-aaac-8ca2b6560ad0" providerId="ADAL" clId="{1364283B-51A1-41B2-A689-C84FAA0BD34C}" dt="2023-04-03T16:16:02.214" v="52" actId="313"/>
          <ac:spMkLst>
            <pc:docMk/>
            <pc:sldMk cId="132832093" sldId="267"/>
            <ac:spMk id="7" creationId="{C00CAC69-BF6D-4936-9CE0-D96F88ACD748}"/>
          </ac:spMkLst>
        </pc:spChg>
      </pc:sldChg>
      <pc:sldChg chg="modSp mod">
        <pc:chgData name="Alfred Asterjadhi" userId="39de57b9-85c0-4fd1-aaac-8ca2b6560ad0" providerId="ADAL" clId="{1364283B-51A1-41B2-A689-C84FAA0BD34C}" dt="2023-04-03T16:38:20.334" v="517"/>
        <pc:sldMkLst>
          <pc:docMk/>
          <pc:sldMk cId="3976818858" sldId="269"/>
        </pc:sldMkLst>
        <pc:spChg chg="mod">
          <ac:chgData name="Alfred Asterjadhi" userId="39de57b9-85c0-4fd1-aaac-8ca2b6560ad0" providerId="ADAL" clId="{1364283B-51A1-41B2-A689-C84FAA0BD34C}" dt="2023-04-03T16:16:04.142" v="54" actId="313"/>
          <ac:spMkLst>
            <pc:docMk/>
            <pc:sldMk cId="3976818858" sldId="269"/>
            <ac:spMk id="6" creationId="{00000000-0000-0000-0000-000000000000}"/>
          </ac:spMkLst>
        </pc:spChg>
        <pc:graphicFrameChg chg="mod modGraphic">
          <ac:chgData name="Alfred Asterjadhi" userId="39de57b9-85c0-4fd1-aaac-8ca2b6560ad0" providerId="ADAL" clId="{1364283B-51A1-41B2-A689-C84FAA0BD34C}" dt="2023-04-03T16:38:20.334" v="51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1364283B-51A1-41B2-A689-C84FAA0BD34C}" dt="2023-04-03T16:16:00.144" v="48" actId="313"/>
        <pc:sldMkLst>
          <pc:docMk/>
          <pc:sldMk cId="3387863760" sldId="270"/>
        </pc:sldMkLst>
        <pc:spChg chg="mod">
          <ac:chgData name="Alfred Asterjadhi" userId="39de57b9-85c0-4fd1-aaac-8ca2b6560ad0" providerId="ADAL" clId="{1364283B-51A1-41B2-A689-C84FAA0BD34C}" dt="2023-04-03T16:16:00.144" v="48" actId="313"/>
          <ac:spMkLst>
            <pc:docMk/>
            <pc:sldMk cId="3387863760" sldId="270"/>
            <ac:spMk id="8" creationId="{B1C9D975-9B89-429E-A2AD-175C2CE0D83A}"/>
          </ac:spMkLst>
        </pc:spChg>
      </pc:sldChg>
      <pc:sldChg chg="modSp mod">
        <pc:chgData name="Alfred Asterjadhi" userId="39de57b9-85c0-4fd1-aaac-8ca2b6560ad0" providerId="ADAL" clId="{1364283B-51A1-41B2-A689-C84FAA0BD34C}" dt="2023-04-17T20:54:02.027" v="583" actId="20577"/>
        <pc:sldMkLst>
          <pc:docMk/>
          <pc:sldMk cId="2243228416" sldId="299"/>
        </pc:sldMkLst>
        <pc:spChg chg="mod">
          <ac:chgData name="Alfred Asterjadhi" userId="39de57b9-85c0-4fd1-aaac-8ca2b6560ad0" providerId="ADAL" clId="{1364283B-51A1-41B2-A689-C84FAA0BD34C}" dt="2023-04-17T20:54:02.027" v="583" actId="20577"/>
          <ac:spMkLst>
            <pc:docMk/>
            <pc:sldMk cId="2243228416" sldId="299"/>
            <ac:spMk id="3" creationId="{3857177C-4F12-41D1-AB93-6925069E5DB9}"/>
          </ac:spMkLst>
        </pc:spChg>
        <pc:spChg chg="mod">
          <ac:chgData name="Alfred Asterjadhi" userId="39de57b9-85c0-4fd1-aaac-8ca2b6560ad0" providerId="ADAL" clId="{1364283B-51A1-41B2-A689-C84FAA0BD34C}" dt="2023-04-03T16:16:03.362" v="53" actId="313"/>
          <ac:spMkLst>
            <pc:docMk/>
            <pc:sldMk cId="2243228416" sldId="299"/>
            <ac:spMk id="8" creationId="{ADA0A8BA-AA59-4AB6-9BD0-89E3B2E275F5}"/>
          </ac:spMkLst>
        </pc:spChg>
        <pc:spChg chg="mod">
          <ac:chgData name="Alfred Asterjadhi" userId="39de57b9-85c0-4fd1-aaac-8ca2b6560ad0" providerId="ADAL" clId="{1364283B-51A1-41B2-A689-C84FAA0BD34C}" dt="2023-04-03T16:25:39.638" v="257" actId="20577"/>
          <ac:spMkLst>
            <pc:docMk/>
            <pc:sldMk cId="2243228416" sldId="299"/>
            <ac:spMk id="17" creationId="{442A1050-6527-4B2E-A943-E125D6B48B52}"/>
          </ac:spMkLst>
        </pc:spChg>
      </pc:sldChg>
      <pc:sldChg chg="modSp mod">
        <pc:chgData name="Alfred Asterjadhi" userId="39de57b9-85c0-4fd1-aaac-8ca2b6560ad0" providerId="ADAL" clId="{1364283B-51A1-41B2-A689-C84FAA0BD34C}" dt="2023-04-03T16:16:18.904" v="81" actId="313"/>
        <pc:sldMkLst>
          <pc:docMk/>
          <pc:sldMk cId="1677969607" sldId="323"/>
        </pc:sldMkLst>
        <pc:spChg chg="mod">
          <ac:chgData name="Alfred Asterjadhi" userId="39de57b9-85c0-4fd1-aaac-8ca2b6560ad0" providerId="ADAL" clId="{1364283B-51A1-41B2-A689-C84FAA0BD34C}" dt="2023-04-03T16:16:18.904" v="81" actId="313"/>
          <ac:spMkLst>
            <pc:docMk/>
            <pc:sldMk cId="1677969607" sldId="323"/>
            <ac:spMk id="7" creationId="{247ADCDE-7164-400D-8B27-4BAED4FE7810}"/>
          </ac:spMkLst>
        </pc:spChg>
      </pc:sldChg>
      <pc:sldChg chg="modSp mod">
        <pc:chgData name="Alfred Asterjadhi" userId="39de57b9-85c0-4fd1-aaac-8ca2b6560ad0" providerId="ADAL" clId="{1364283B-51A1-41B2-A689-C84FAA0BD34C}" dt="2023-04-03T16:17:03.952" v="93" actId="20577"/>
        <pc:sldMkLst>
          <pc:docMk/>
          <pc:sldMk cId="1908471061" sldId="328"/>
        </pc:sldMkLst>
        <pc:spChg chg="mod">
          <ac:chgData name="Alfred Asterjadhi" userId="39de57b9-85c0-4fd1-aaac-8ca2b6560ad0" providerId="ADAL" clId="{1364283B-51A1-41B2-A689-C84FAA0BD34C}" dt="2023-04-03T16:17:03.952" v="93" actId="20577"/>
          <ac:spMkLst>
            <pc:docMk/>
            <pc:sldMk cId="1908471061" sldId="328"/>
            <ac:spMk id="3" creationId="{3EF9BE80-D462-4B64-8448-3B553445EDCF}"/>
          </ac:spMkLst>
        </pc:spChg>
        <pc:spChg chg="mod">
          <ac:chgData name="Alfred Asterjadhi" userId="39de57b9-85c0-4fd1-aaac-8ca2b6560ad0" providerId="ADAL" clId="{1364283B-51A1-41B2-A689-C84FAA0BD34C}" dt="2023-04-03T16:15:57.277" v="41" actId="313"/>
          <ac:spMkLst>
            <pc:docMk/>
            <pc:sldMk cId="1908471061" sldId="328"/>
            <ac:spMk id="6" creationId="{FCA6EDD1-4720-45B9-8B18-08C7AF47C492}"/>
          </ac:spMkLst>
        </pc:spChg>
      </pc:sldChg>
      <pc:sldChg chg="modSp mod">
        <pc:chgData name="Alfred Asterjadhi" userId="39de57b9-85c0-4fd1-aaac-8ca2b6560ad0" providerId="ADAL" clId="{1364283B-51A1-41B2-A689-C84FAA0BD34C}" dt="2023-04-03T16:16:00.722" v="49" actId="313"/>
        <pc:sldMkLst>
          <pc:docMk/>
          <pc:sldMk cId="15571502" sldId="330"/>
        </pc:sldMkLst>
        <pc:spChg chg="mod">
          <ac:chgData name="Alfred Asterjadhi" userId="39de57b9-85c0-4fd1-aaac-8ca2b6560ad0" providerId="ADAL" clId="{1364283B-51A1-41B2-A689-C84FAA0BD34C}" dt="2023-04-03T16:16:00.722" v="49" actId="313"/>
          <ac:spMkLst>
            <pc:docMk/>
            <pc:sldMk cId="15571502" sldId="330"/>
            <ac:spMk id="6" creationId="{5C48BDE3-7807-417F-A4F1-5356D38590CA}"/>
          </ac:spMkLst>
        </pc:spChg>
      </pc:sldChg>
      <pc:sldChg chg="modSp mod">
        <pc:chgData name="Alfred Asterjadhi" userId="39de57b9-85c0-4fd1-aaac-8ca2b6560ad0" providerId="ADAL" clId="{1364283B-51A1-41B2-A689-C84FAA0BD34C}" dt="2023-04-03T16:16:01.199" v="50" actId="313"/>
        <pc:sldMkLst>
          <pc:docMk/>
          <pc:sldMk cId="3200711991" sldId="331"/>
        </pc:sldMkLst>
        <pc:spChg chg="mod">
          <ac:chgData name="Alfred Asterjadhi" userId="39de57b9-85c0-4fd1-aaac-8ca2b6560ad0" providerId="ADAL" clId="{1364283B-51A1-41B2-A689-C84FAA0BD34C}" dt="2023-04-03T16:16:01.199" v="50" actId="313"/>
          <ac:spMkLst>
            <pc:docMk/>
            <pc:sldMk cId="3200711991" sldId="331"/>
            <ac:spMk id="6" creationId="{C3BF5992-FFFD-4B64-900D-0590BA3C03CE}"/>
          </ac:spMkLst>
        </pc:spChg>
      </pc:sldChg>
      <pc:sldChg chg="modSp mod">
        <pc:chgData name="Alfred Asterjadhi" userId="39de57b9-85c0-4fd1-aaac-8ca2b6560ad0" providerId="ADAL" clId="{1364283B-51A1-41B2-A689-C84FAA0BD34C}" dt="2023-04-03T16:16:01.747" v="51" actId="313"/>
        <pc:sldMkLst>
          <pc:docMk/>
          <pc:sldMk cId="2409609221" sldId="332"/>
        </pc:sldMkLst>
        <pc:spChg chg="mod">
          <ac:chgData name="Alfred Asterjadhi" userId="39de57b9-85c0-4fd1-aaac-8ca2b6560ad0" providerId="ADAL" clId="{1364283B-51A1-41B2-A689-C84FAA0BD34C}" dt="2023-04-03T16:16:01.747" v="51" actId="313"/>
          <ac:spMkLst>
            <pc:docMk/>
            <pc:sldMk cId="2409609221" sldId="332"/>
            <ac:spMk id="6" creationId="{2B4D6F20-084B-4EE9-AD6D-290838010348}"/>
          </ac:spMkLst>
        </pc:spChg>
      </pc:sldChg>
      <pc:sldChg chg="modSp mod">
        <pc:chgData name="Alfred Asterjadhi" userId="39de57b9-85c0-4fd1-aaac-8ca2b6560ad0" providerId="ADAL" clId="{1364283B-51A1-41B2-A689-C84FAA0BD34C}" dt="2023-04-03T16:15:55.600" v="37" actId="313"/>
        <pc:sldMkLst>
          <pc:docMk/>
          <pc:sldMk cId="3843208451" sldId="333"/>
        </pc:sldMkLst>
        <pc:spChg chg="mod">
          <ac:chgData name="Alfred Asterjadhi" userId="39de57b9-85c0-4fd1-aaac-8ca2b6560ad0" providerId="ADAL" clId="{1364283B-51A1-41B2-A689-C84FAA0BD34C}" dt="2023-04-03T16:14:59.104" v="33"/>
          <ac:spMkLst>
            <pc:docMk/>
            <pc:sldMk cId="3843208451" sldId="333"/>
            <ac:spMk id="3" creationId="{918D7AE7-F661-4AD4-9210-88B6E5699ED9}"/>
          </ac:spMkLst>
        </pc:spChg>
        <pc:spChg chg="mod">
          <ac:chgData name="Alfred Asterjadhi" userId="39de57b9-85c0-4fd1-aaac-8ca2b6560ad0" providerId="ADAL" clId="{1364283B-51A1-41B2-A689-C84FAA0BD34C}" dt="2023-04-03T16:15:55.600" v="37" actId="313"/>
          <ac:spMkLst>
            <pc:docMk/>
            <pc:sldMk cId="3843208451" sldId="333"/>
            <ac:spMk id="6" creationId="{A8221584-6364-48AC-B1C3-833137C81726}"/>
          </ac:spMkLst>
        </pc:spChg>
      </pc:sldChg>
      <pc:sldChg chg="modSp mod">
        <pc:chgData name="Alfred Asterjadhi" userId="39de57b9-85c0-4fd1-aaac-8ca2b6560ad0" providerId="ADAL" clId="{1364283B-51A1-41B2-A689-C84FAA0BD34C}" dt="2023-04-03T16:15:56.718" v="39" actId="313"/>
        <pc:sldMkLst>
          <pc:docMk/>
          <pc:sldMk cId="3977221359" sldId="340"/>
        </pc:sldMkLst>
        <pc:spChg chg="mod">
          <ac:chgData name="Alfred Asterjadhi" userId="39de57b9-85c0-4fd1-aaac-8ca2b6560ad0" providerId="ADAL" clId="{1364283B-51A1-41B2-A689-C84FAA0BD34C}" dt="2023-04-03T16:15:56.718" v="39" actId="313"/>
          <ac:spMkLst>
            <pc:docMk/>
            <pc:sldMk cId="3977221359" sldId="340"/>
            <ac:spMk id="6" creationId="{BC264D22-EE96-4B0F-90AA-B4358FF19246}"/>
          </ac:spMkLst>
        </pc:spChg>
      </pc:sldChg>
      <pc:sldChg chg="modSp mod">
        <pc:chgData name="Alfred Asterjadhi" userId="39de57b9-85c0-4fd1-aaac-8ca2b6560ad0" providerId="ADAL" clId="{1364283B-51A1-41B2-A689-C84FAA0BD34C}" dt="2023-04-17T20:55:05.530" v="656" actId="20577"/>
        <pc:sldMkLst>
          <pc:docMk/>
          <pc:sldMk cId="1766754893" sldId="346"/>
        </pc:sldMkLst>
        <pc:spChg chg="mod">
          <ac:chgData name="Alfred Asterjadhi" userId="39de57b9-85c0-4fd1-aaac-8ca2b6560ad0" providerId="ADAL" clId="{1364283B-51A1-41B2-A689-C84FAA0BD34C}" dt="2023-04-03T16:30:02.141" v="309" actId="20577"/>
          <ac:spMkLst>
            <pc:docMk/>
            <pc:sldMk cId="1766754893" sldId="346"/>
            <ac:spMk id="2" creationId="{4B5F0D0E-8BB7-48AB-9160-728B8B3399A2}"/>
          </ac:spMkLst>
        </pc:spChg>
        <pc:spChg chg="mod">
          <ac:chgData name="Alfred Asterjadhi" userId="39de57b9-85c0-4fd1-aaac-8ca2b6560ad0" providerId="ADAL" clId="{1364283B-51A1-41B2-A689-C84FAA0BD34C}" dt="2023-04-17T20:55:05.530" v="656" actId="20577"/>
          <ac:spMkLst>
            <pc:docMk/>
            <pc:sldMk cId="1766754893" sldId="346"/>
            <ac:spMk id="3" creationId="{DFB0BA47-D7B6-4F95-932E-A7AA615BC440}"/>
          </ac:spMkLst>
        </pc:spChg>
        <pc:spChg chg="mod">
          <ac:chgData name="Alfred Asterjadhi" userId="39de57b9-85c0-4fd1-aaac-8ca2b6560ad0" providerId="ADAL" clId="{1364283B-51A1-41B2-A689-C84FAA0BD34C}" dt="2023-04-03T16:16:08.582" v="62" actId="313"/>
          <ac:spMkLst>
            <pc:docMk/>
            <pc:sldMk cId="1766754893" sldId="346"/>
            <ac:spMk id="6" creationId="{974B2026-97FB-40D2-8F22-7E6D319B4EA2}"/>
          </ac:spMkLst>
        </pc:spChg>
      </pc:sldChg>
      <pc:sldChg chg="modSp mod">
        <pc:chgData name="Alfred Asterjadhi" userId="39de57b9-85c0-4fd1-aaac-8ca2b6560ad0" providerId="ADAL" clId="{1364283B-51A1-41B2-A689-C84FAA0BD34C}" dt="2023-04-03T16:36:06.482" v="473" actId="20577"/>
        <pc:sldMkLst>
          <pc:docMk/>
          <pc:sldMk cId="3930036297" sldId="356"/>
        </pc:sldMkLst>
        <pc:spChg chg="mod">
          <ac:chgData name="Alfred Asterjadhi" userId="39de57b9-85c0-4fd1-aaac-8ca2b6560ad0" providerId="ADAL" clId="{1364283B-51A1-41B2-A689-C84FAA0BD34C}" dt="2023-04-03T16:35:44.954" v="462" actId="6549"/>
          <ac:spMkLst>
            <pc:docMk/>
            <pc:sldMk cId="3930036297" sldId="356"/>
            <ac:spMk id="2" creationId="{4B5F0D0E-8BB7-48AB-9160-728B8B3399A2}"/>
          </ac:spMkLst>
        </pc:spChg>
        <pc:spChg chg="mod">
          <ac:chgData name="Alfred Asterjadhi" userId="39de57b9-85c0-4fd1-aaac-8ca2b6560ad0" providerId="ADAL" clId="{1364283B-51A1-41B2-A689-C84FAA0BD34C}" dt="2023-04-03T16:36:06.482" v="473" actId="20577"/>
          <ac:spMkLst>
            <pc:docMk/>
            <pc:sldMk cId="3930036297" sldId="356"/>
            <ac:spMk id="3" creationId="{DFB0BA47-D7B6-4F95-932E-A7AA615BC440}"/>
          </ac:spMkLst>
        </pc:spChg>
        <pc:spChg chg="mod">
          <ac:chgData name="Alfred Asterjadhi" userId="39de57b9-85c0-4fd1-aaac-8ca2b6560ad0" providerId="ADAL" clId="{1364283B-51A1-41B2-A689-C84FAA0BD34C}" dt="2023-04-03T16:16:15.038" v="75" actId="313"/>
          <ac:spMkLst>
            <pc:docMk/>
            <pc:sldMk cId="3930036297" sldId="356"/>
            <ac:spMk id="6" creationId="{974B2026-97FB-40D2-8F22-7E6D319B4EA2}"/>
          </ac:spMkLst>
        </pc:spChg>
      </pc:sldChg>
      <pc:sldChg chg="modSp mod">
        <pc:chgData name="Alfred Asterjadhi" userId="39de57b9-85c0-4fd1-aaac-8ca2b6560ad0" providerId="ADAL" clId="{1364283B-51A1-41B2-A689-C84FAA0BD34C}" dt="2023-04-03T16:36:30.642" v="489" actId="6549"/>
        <pc:sldMkLst>
          <pc:docMk/>
          <pc:sldMk cId="3576977642" sldId="362"/>
        </pc:sldMkLst>
        <pc:spChg chg="mod">
          <ac:chgData name="Alfred Asterjadhi" userId="39de57b9-85c0-4fd1-aaac-8ca2b6560ad0" providerId="ADAL" clId="{1364283B-51A1-41B2-A689-C84FAA0BD34C}" dt="2023-04-03T16:36:27.252" v="487" actId="20577"/>
          <ac:spMkLst>
            <pc:docMk/>
            <pc:sldMk cId="3576977642" sldId="362"/>
            <ac:spMk id="2" creationId="{0EAF4D72-7EB5-22A3-403A-E095C87E6E26}"/>
          </ac:spMkLst>
        </pc:spChg>
        <pc:spChg chg="mod">
          <ac:chgData name="Alfred Asterjadhi" userId="39de57b9-85c0-4fd1-aaac-8ca2b6560ad0" providerId="ADAL" clId="{1364283B-51A1-41B2-A689-C84FAA0BD34C}" dt="2023-04-03T16:16:15.960" v="77" actId="313"/>
          <ac:spMkLst>
            <pc:docMk/>
            <pc:sldMk cId="3576977642" sldId="362"/>
            <ac:spMk id="6" creationId="{3DD21102-AAEB-13F6-15EC-3CBBC04B5637}"/>
          </ac:spMkLst>
        </pc:spChg>
        <pc:spChg chg="mod">
          <ac:chgData name="Alfred Asterjadhi" userId="39de57b9-85c0-4fd1-aaac-8ca2b6560ad0" providerId="ADAL" clId="{1364283B-51A1-41B2-A689-C84FAA0BD34C}" dt="2023-04-03T16:36:30.642" v="489" actId="6549"/>
          <ac:spMkLst>
            <pc:docMk/>
            <pc:sldMk cId="3576977642" sldId="362"/>
            <ac:spMk id="16" creationId="{CA1A1623-65F8-E7F3-860B-98677C489FFA}"/>
          </ac:spMkLst>
        </pc:spChg>
      </pc:sldChg>
      <pc:sldChg chg="modSp mod">
        <pc:chgData name="Alfred Asterjadhi" userId="39de57b9-85c0-4fd1-aaac-8ca2b6560ad0" providerId="ADAL" clId="{1364283B-51A1-41B2-A689-C84FAA0BD34C}" dt="2023-04-03T16:27:47.518" v="279" actId="207"/>
        <pc:sldMkLst>
          <pc:docMk/>
          <pc:sldMk cId="2875004496" sldId="364"/>
        </pc:sldMkLst>
        <pc:spChg chg="mod">
          <ac:chgData name="Alfred Asterjadhi" userId="39de57b9-85c0-4fd1-aaac-8ca2b6560ad0" providerId="ADAL" clId="{1364283B-51A1-41B2-A689-C84FAA0BD34C}" dt="2023-04-03T16:16:05.448" v="56" actId="313"/>
          <ac:spMkLst>
            <pc:docMk/>
            <pc:sldMk cId="2875004496" sldId="364"/>
            <ac:spMk id="3" creationId="{D20906E0-F900-4991-83B1-675F5B67FA2D}"/>
          </ac:spMkLst>
        </pc:spChg>
        <pc:graphicFrameChg chg="modGraphic">
          <ac:chgData name="Alfred Asterjadhi" userId="39de57b9-85c0-4fd1-aaac-8ca2b6560ad0" providerId="ADAL" clId="{1364283B-51A1-41B2-A689-C84FAA0BD34C}" dt="2023-04-03T16:27:47.518" v="279"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1364283B-51A1-41B2-A689-C84FAA0BD34C}" dt="2023-04-03T16:30:40.305" v="324" actId="20577"/>
        <pc:sldMkLst>
          <pc:docMk/>
          <pc:sldMk cId="1843331871" sldId="365"/>
        </pc:sldMkLst>
        <pc:spChg chg="mod">
          <ac:chgData name="Alfred Asterjadhi" userId="39de57b9-85c0-4fd1-aaac-8ca2b6560ad0" providerId="ADAL" clId="{1364283B-51A1-41B2-A689-C84FAA0BD34C}" dt="2023-04-03T16:30:35.472" v="323" actId="20577"/>
          <ac:spMkLst>
            <pc:docMk/>
            <pc:sldMk cId="1843331871" sldId="365"/>
            <ac:spMk id="2" creationId="{0753DF19-5604-D757-CF21-A9FC2116E8DC}"/>
          </ac:spMkLst>
        </pc:spChg>
        <pc:spChg chg="mod">
          <ac:chgData name="Alfred Asterjadhi" userId="39de57b9-85c0-4fd1-aaac-8ca2b6560ad0" providerId="ADAL" clId="{1364283B-51A1-41B2-A689-C84FAA0BD34C}" dt="2023-04-03T16:16:09.024" v="63" actId="313"/>
          <ac:spMkLst>
            <pc:docMk/>
            <pc:sldMk cId="1843331871" sldId="365"/>
            <ac:spMk id="6" creationId="{6ACA49CE-D01F-5C62-094F-BCB7174FDE18}"/>
          </ac:spMkLst>
        </pc:spChg>
        <pc:spChg chg="mod">
          <ac:chgData name="Alfred Asterjadhi" userId="39de57b9-85c0-4fd1-aaac-8ca2b6560ad0" providerId="ADAL" clId="{1364283B-51A1-41B2-A689-C84FAA0BD34C}" dt="2023-04-03T16:30:40.305" v="324" actId="20577"/>
          <ac:spMkLst>
            <pc:docMk/>
            <pc:sldMk cId="1843331871" sldId="365"/>
            <ac:spMk id="25" creationId="{DEEFA1CA-22CD-79BC-A375-F798D55F5E83}"/>
          </ac:spMkLst>
        </pc:spChg>
      </pc:sldChg>
      <pc:sldChg chg="delSp modSp mod">
        <pc:chgData name="Alfred Asterjadhi" userId="39de57b9-85c0-4fd1-aaac-8ca2b6560ad0" providerId="ADAL" clId="{1364283B-51A1-41B2-A689-C84FAA0BD34C}" dt="2023-04-03T16:36:20.858" v="483" actId="6549"/>
        <pc:sldMkLst>
          <pc:docMk/>
          <pc:sldMk cId="3759718192" sldId="368"/>
        </pc:sldMkLst>
        <pc:spChg chg="mod">
          <ac:chgData name="Alfred Asterjadhi" userId="39de57b9-85c0-4fd1-aaac-8ca2b6560ad0" providerId="ADAL" clId="{1364283B-51A1-41B2-A689-C84FAA0BD34C}" dt="2023-04-03T16:36:20.858" v="483" actId="6549"/>
          <ac:spMkLst>
            <pc:docMk/>
            <pc:sldMk cId="3759718192" sldId="368"/>
            <ac:spMk id="3" creationId="{73382C34-84F1-F2DE-C5D9-E1296FE55B90}"/>
          </ac:spMkLst>
        </pc:spChg>
        <pc:spChg chg="mod">
          <ac:chgData name="Alfred Asterjadhi" userId="39de57b9-85c0-4fd1-aaac-8ca2b6560ad0" providerId="ADAL" clId="{1364283B-51A1-41B2-A689-C84FAA0BD34C}" dt="2023-04-03T16:16:15.475" v="76" actId="313"/>
          <ac:spMkLst>
            <pc:docMk/>
            <pc:sldMk cId="3759718192" sldId="368"/>
            <ac:spMk id="6" creationId="{C87C5A54-FD99-467B-5FA7-FA5027B55B0B}"/>
          </ac:spMkLst>
        </pc:spChg>
        <pc:grpChg chg="del">
          <ac:chgData name="Alfred Asterjadhi" userId="39de57b9-85c0-4fd1-aaac-8ca2b6560ad0" providerId="ADAL" clId="{1364283B-51A1-41B2-A689-C84FAA0BD34C}" dt="2023-04-03T16:36:11.860" v="474" actId="478"/>
          <ac:grpSpMkLst>
            <pc:docMk/>
            <pc:sldMk cId="3759718192" sldId="368"/>
            <ac:grpSpMk id="7" creationId="{57D8511C-9CF2-7CB2-0181-7B8BFA929565}"/>
          </ac:grpSpMkLst>
        </pc:grpChg>
      </pc:sldChg>
      <pc:sldChg chg="modSp mod">
        <pc:chgData name="Alfred Asterjadhi" userId="39de57b9-85c0-4fd1-aaac-8ca2b6560ad0" providerId="ADAL" clId="{1364283B-51A1-41B2-A689-C84FAA0BD34C}" dt="2023-04-03T16:31:44.037" v="335"/>
        <pc:sldMkLst>
          <pc:docMk/>
          <pc:sldMk cId="3049755149" sldId="371"/>
        </pc:sldMkLst>
        <pc:spChg chg="mod">
          <ac:chgData name="Alfred Asterjadhi" userId="39de57b9-85c0-4fd1-aaac-8ca2b6560ad0" providerId="ADAL" clId="{1364283B-51A1-41B2-A689-C84FAA0BD34C}" dt="2023-04-03T16:31:44.037" v="335"/>
          <ac:spMkLst>
            <pc:docMk/>
            <pc:sldMk cId="3049755149" sldId="371"/>
            <ac:spMk id="2" creationId="{4B5F0D0E-8BB7-48AB-9160-728B8B3399A2}"/>
          </ac:spMkLst>
        </pc:spChg>
        <pc:spChg chg="mod">
          <ac:chgData name="Alfred Asterjadhi" userId="39de57b9-85c0-4fd1-aaac-8ca2b6560ad0" providerId="ADAL" clId="{1364283B-51A1-41B2-A689-C84FAA0BD34C}" dt="2023-04-03T16:29:04.362" v="299" actId="20577"/>
          <ac:spMkLst>
            <pc:docMk/>
            <pc:sldMk cId="3049755149" sldId="371"/>
            <ac:spMk id="3" creationId="{DFB0BA47-D7B6-4F95-932E-A7AA615BC440}"/>
          </ac:spMkLst>
        </pc:spChg>
        <pc:spChg chg="mod">
          <ac:chgData name="Alfred Asterjadhi" userId="39de57b9-85c0-4fd1-aaac-8ca2b6560ad0" providerId="ADAL" clId="{1364283B-51A1-41B2-A689-C84FAA0BD34C}" dt="2023-04-03T16:16:09.422" v="64" actId="313"/>
          <ac:spMkLst>
            <pc:docMk/>
            <pc:sldMk cId="3049755149" sldId="371"/>
            <ac:spMk id="6" creationId="{974B2026-97FB-40D2-8F22-7E6D319B4EA2}"/>
          </ac:spMkLst>
        </pc:spChg>
      </pc:sldChg>
      <pc:sldChg chg="modSp mod">
        <pc:chgData name="Alfred Asterjadhi" userId="39de57b9-85c0-4fd1-aaac-8ca2b6560ad0" providerId="ADAL" clId="{1364283B-51A1-41B2-A689-C84FAA0BD34C}" dt="2023-04-03T16:39:23.506" v="550" actId="207"/>
        <pc:sldMkLst>
          <pc:docMk/>
          <pc:sldMk cId="1847581084" sldId="375"/>
        </pc:sldMkLst>
        <pc:spChg chg="mod">
          <ac:chgData name="Alfred Asterjadhi" userId="39de57b9-85c0-4fd1-aaac-8ca2b6560ad0" providerId="ADAL" clId="{1364283B-51A1-41B2-A689-C84FAA0BD34C}" dt="2023-04-03T16:16:16.937" v="79" actId="313"/>
          <ac:spMkLst>
            <pc:docMk/>
            <pc:sldMk cId="1847581084" sldId="375"/>
            <ac:spMk id="6" creationId="{29CFE1A9-332B-2B06-C330-B9EB4742F3D1}"/>
          </ac:spMkLst>
        </pc:spChg>
        <pc:spChg chg="mod">
          <ac:chgData name="Alfred Asterjadhi" userId="39de57b9-85c0-4fd1-aaac-8ca2b6560ad0" providerId="ADAL" clId="{1364283B-51A1-41B2-A689-C84FAA0BD34C}" dt="2023-04-03T16:39:23.506" v="550" actId="207"/>
          <ac:spMkLst>
            <pc:docMk/>
            <pc:sldMk cId="1847581084" sldId="375"/>
            <ac:spMk id="10" creationId="{11C67F6B-1097-0DF1-0451-CBF17C2CE23A}"/>
          </ac:spMkLst>
        </pc:spChg>
      </pc:sldChg>
      <pc:sldChg chg="modSp mod">
        <pc:chgData name="Alfred Asterjadhi" userId="39de57b9-85c0-4fd1-aaac-8ca2b6560ad0" providerId="ADAL" clId="{1364283B-51A1-41B2-A689-C84FAA0BD34C}" dt="2023-04-03T16:36:36.040" v="490" actId="20577"/>
        <pc:sldMkLst>
          <pc:docMk/>
          <pc:sldMk cId="1020774165" sldId="387"/>
        </pc:sldMkLst>
        <pc:spChg chg="mod">
          <ac:chgData name="Alfred Asterjadhi" userId="39de57b9-85c0-4fd1-aaac-8ca2b6560ad0" providerId="ADAL" clId="{1364283B-51A1-41B2-A689-C84FAA0BD34C}" dt="2023-04-03T16:16:16.437" v="78" actId="313"/>
          <ac:spMkLst>
            <pc:docMk/>
            <pc:sldMk cId="1020774165" sldId="387"/>
            <ac:spMk id="6" creationId="{29CFE1A9-332B-2B06-C330-B9EB4742F3D1}"/>
          </ac:spMkLst>
        </pc:spChg>
        <pc:spChg chg="mod">
          <ac:chgData name="Alfred Asterjadhi" userId="39de57b9-85c0-4fd1-aaac-8ca2b6560ad0" providerId="ADAL" clId="{1364283B-51A1-41B2-A689-C84FAA0BD34C}" dt="2023-04-03T16:36:36.040" v="490" actId="20577"/>
          <ac:spMkLst>
            <pc:docMk/>
            <pc:sldMk cId="1020774165" sldId="387"/>
            <ac:spMk id="11" creationId="{E25872EE-E14B-2C9B-B930-D87E10CF78B0}"/>
          </ac:spMkLst>
        </pc:spChg>
      </pc:sldChg>
      <pc:sldChg chg="modSp mod">
        <pc:chgData name="Alfred Asterjadhi" userId="39de57b9-85c0-4fd1-aaac-8ca2b6560ad0" providerId="ADAL" clId="{1364283B-51A1-41B2-A689-C84FAA0BD34C}" dt="2023-04-03T16:27:35.774" v="275" actId="207"/>
        <pc:sldMkLst>
          <pc:docMk/>
          <pc:sldMk cId="2696761607" sldId="393"/>
        </pc:sldMkLst>
        <pc:spChg chg="mod">
          <ac:chgData name="Alfred Asterjadhi" userId="39de57b9-85c0-4fd1-aaac-8ca2b6560ad0" providerId="ADAL" clId="{1364283B-51A1-41B2-A689-C84FAA0BD34C}" dt="2023-04-03T16:16:04.862" v="55" actId="313"/>
          <ac:spMkLst>
            <pc:docMk/>
            <pc:sldMk cId="2696761607" sldId="393"/>
            <ac:spMk id="3" creationId="{D20906E0-F900-4991-83B1-675F5B67FA2D}"/>
          </ac:spMkLst>
        </pc:spChg>
        <pc:graphicFrameChg chg="modGraphic">
          <ac:chgData name="Alfred Asterjadhi" userId="39de57b9-85c0-4fd1-aaac-8ca2b6560ad0" providerId="ADAL" clId="{1364283B-51A1-41B2-A689-C84FAA0BD34C}" dt="2023-04-03T16:27:35.774" v="275" actId="207"/>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1364283B-51A1-41B2-A689-C84FAA0BD34C}" dt="2023-04-03T16:28:11.877" v="286" actId="207"/>
        <pc:sldMkLst>
          <pc:docMk/>
          <pc:sldMk cId="1616804006" sldId="394"/>
        </pc:sldMkLst>
        <pc:spChg chg="mod">
          <ac:chgData name="Alfred Asterjadhi" userId="39de57b9-85c0-4fd1-aaac-8ca2b6560ad0" providerId="ADAL" clId="{1364283B-51A1-41B2-A689-C84FAA0BD34C}" dt="2023-04-03T16:16:06.494" v="58" actId="313"/>
          <ac:spMkLst>
            <pc:docMk/>
            <pc:sldMk cId="1616804006" sldId="394"/>
            <ac:spMk id="3" creationId="{D20906E0-F900-4991-83B1-675F5B67FA2D}"/>
          </ac:spMkLst>
        </pc:spChg>
        <pc:graphicFrameChg chg="modGraphic">
          <ac:chgData name="Alfred Asterjadhi" userId="39de57b9-85c0-4fd1-aaac-8ca2b6560ad0" providerId="ADAL" clId="{1364283B-51A1-41B2-A689-C84FAA0BD34C}" dt="2023-04-03T16:28:11.877" v="286" actId="207"/>
          <ac:graphicFrameMkLst>
            <pc:docMk/>
            <pc:sldMk cId="1616804006" sldId="394"/>
            <ac:graphicFrameMk id="6" creationId="{5094FBC8-BB74-47F3-965D-16BC678F4D1D}"/>
          </ac:graphicFrameMkLst>
        </pc:graphicFrameChg>
      </pc:sldChg>
      <pc:sldChg chg="modSp del mod">
        <pc:chgData name="Alfred Asterjadhi" userId="39de57b9-85c0-4fd1-aaac-8ca2b6560ad0" providerId="ADAL" clId="{1364283B-51A1-41B2-A689-C84FAA0BD34C}" dt="2023-04-03T16:31:53.848" v="337" actId="47"/>
        <pc:sldMkLst>
          <pc:docMk/>
          <pc:sldMk cId="2786150746" sldId="395"/>
        </pc:sldMkLst>
        <pc:spChg chg="mod">
          <ac:chgData name="Alfred Asterjadhi" userId="39de57b9-85c0-4fd1-aaac-8ca2b6560ad0" providerId="ADAL" clId="{1364283B-51A1-41B2-A689-C84FAA0BD34C}" dt="2023-04-03T16:29:07.988" v="300" actId="20577"/>
          <ac:spMkLst>
            <pc:docMk/>
            <pc:sldMk cId="2786150746" sldId="395"/>
            <ac:spMk id="3" creationId="{DFB0BA47-D7B6-4F95-932E-A7AA615BC440}"/>
          </ac:spMkLst>
        </pc:spChg>
        <pc:spChg chg="mod">
          <ac:chgData name="Alfred Asterjadhi" userId="39de57b9-85c0-4fd1-aaac-8ca2b6560ad0" providerId="ADAL" clId="{1364283B-51A1-41B2-A689-C84FAA0BD34C}" dt="2023-04-03T16:16:09.825" v="65" actId="313"/>
          <ac:spMkLst>
            <pc:docMk/>
            <pc:sldMk cId="2786150746" sldId="395"/>
            <ac:spMk id="6" creationId="{974B2026-97FB-40D2-8F22-7E6D319B4EA2}"/>
          </ac:spMkLst>
        </pc:spChg>
      </pc:sldChg>
      <pc:sldChg chg="modSp mod">
        <pc:chgData name="Alfred Asterjadhi" userId="39de57b9-85c0-4fd1-aaac-8ca2b6560ad0" providerId="ADAL" clId="{1364283B-51A1-41B2-A689-C84FAA0BD34C}" dt="2023-04-03T16:33:27.941" v="390" actId="20577"/>
        <pc:sldMkLst>
          <pc:docMk/>
          <pc:sldMk cId="917226829" sldId="396"/>
        </pc:sldMkLst>
        <pc:spChg chg="mod">
          <ac:chgData name="Alfred Asterjadhi" userId="39de57b9-85c0-4fd1-aaac-8ca2b6560ad0" providerId="ADAL" clId="{1364283B-51A1-41B2-A689-C84FAA0BD34C}" dt="2023-04-03T16:33:09.697" v="370" actId="13926"/>
          <ac:spMkLst>
            <pc:docMk/>
            <pc:sldMk cId="917226829" sldId="396"/>
            <ac:spMk id="2" creationId="{4B5F0D0E-8BB7-48AB-9160-728B8B3399A2}"/>
          </ac:spMkLst>
        </pc:spChg>
        <pc:spChg chg="mod">
          <ac:chgData name="Alfred Asterjadhi" userId="39de57b9-85c0-4fd1-aaac-8ca2b6560ad0" providerId="ADAL" clId="{1364283B-51A1-41B2-A689-C84FAA0BD34C}" dt="2023-04-03T16:33:27.941" v="390" actId="20577"/>
          <ac:spMkLst>
            <pc:docMk/>
            <pc:sldMk cId="917226829" sldId="396"/>
            <ac:spMk id="3" creationId="{DFB0BA47-D7B6-4F95-932E-A7AA615BC440}"/>
          </ac:spMkLst>
        </pc:spChg>
        <pc:spChg chg="mod">
          <ac:chgData name="Alfred Asterjadhi" userId="39de57b9-85c0-4fd1-aaac-8ca2b6560ad0" providerId="ADAL" clId="{1364283B-51A1-41B2-A689-C84FAA0BD34C}" dt="2023-04-03T16:16:10.706" v="67" actId="313"/>
          <ac:spMkLst>
            <pc:docMk/>
            <pc:sldMk cId="917226829" sldId="396"/>
            <ac:spMk id="6" creationId="{974B2026-97FB-40D2-8F22-7E6D319B4EA2}"/>
          </ac:spMkLst>
        </pc:spChg>
      </pc:sldChg>
      <pc:sldChg chg="modSp del mod">
        <pc:chgData name="Alfred Asterjadhi" userId="39de57b9-85c0-4fd1-aaac-8ca2b6560ad0" providerId="ADAL" clId="{1364283B-51A1-41B2-A689-C84FAA0BD34C}" dt="2023-04-03T16:34:17.419" v="400" actId="47"/>
        <pc:sldMkLst>
          <pc:docMk/>
          <pc:sldMk cId="3249982691" sldId="397"/>
        </pc:sldMkLst>
        <pc:spChg chg="mod">
          <ac:chgData name="Alfred Asterjadhi" userId="39de57b9-85c0-4fd1-aaac-8ca2b6560ad0" providerId="ADAL" clId="{1364283B-51A1-41B2-A689-C84FAA0BD34C}" dt="2023-04-03T16:16:11.104" v="68" actId="313"/>
          <ac:spMkLst>
            <pc:docMk/>
            <pc:sldMk cId="3249982691" sldId="397"/>
            <ac:spMk id="6" creationId="{974B2026-97FB-40D2-8F22-7E6D319B4EA2}"/>
          </ac:spMkLst>
        </pc:spChg>
      </pc:sldChg>
      <pc:sldChg chg="modSp del mod">
        <pc:chgData name="Alfred Asterjadhi" userId="39de57b9-85c0-4fd1-aaac-8ca2b6560ad0" providerId="ADAL" clId="{1364283B-51A1-41B2-A689-C84FAA0BD34C}" dt="2023-04-03T16:34:18.606" v="401" actId="47"/>
        <pc:sldMkLst>
          <pc:docMk/>
          <pc:sldMk cId="1729944846" sldId="398"/>
        </pc:sldMkLst>
        <pc:spChg chg="mod">
          <ac:chgData name="Alfred Asterjadhi" userId="39de57b9-85c0-4fd1-aaac-8ca2b6560ad0" providerId="ADAL" clId="{1364283B-51A1-41B2-A689-C84FAA0BD34C}" dt="2023-04-03T16:16:11.516" v="69" actId="313"/>
          <ac:spMkLst>
            <pc:docMk/>
            <pc:sldMk cId="1729944846" sldId="398"/>
            <ac:spMk id="6" creationId="{974B2026-97FB-40D2-8F22-7E6D319B4EA2}"/>
          </ac:spMkLst>
        </pc:spChg>
      </pc:sldChg>
      <pc:sldChg chg="modSp del mod">
        <pc:chgData name="Alfred Asterjadhi" userId="39de57b9-85c0-4fd1-aaac-8ca2b6560ad0" providerId="ADAL" clId="{1364283B-51A1-41B2-A689-C84FAA0BD34C}" dt="2023-04-03T16:34:22.268" v="403" actId="47"/>
        <pc:sldMkLst>
          <pc:docMk/>
          <pc:sldMk cId="3926945026" sldId="399"/>
        </pc:sldMkLst>
        <pc:spChg chg="mod">
          <ac:chgData name="Alfred Asterjadhi" userId="39de57b9-85c0-4fd1-aaac-8ca2b6560ad0" providerId="ADAL" clId="{1364283B-51A1-41B2-A689-C84FAA0BD34C}" dt="2023-04-03T16:16:12.546" v="71" actId="313"/>
          <ac:spMkLst>
            <pc:docMk/>
            <pc:sldMk cId="3926945026" sldId="399"/>
            <ac:spMk id="6" creationId="{974B2026-97FB-40D2-8F22-7E6D319B4EA2}"/>
          </ac:spMkLst>
        </pc:spChg>
      </pc:sldChg>
      <pc:sldChg chg="modSp mod">
        <pc:chgData name="Alfred Asterjadhi" userId="39de57b9-85c0-4fd1-aaac-8ca2b6560ad0" providerId="ADAL" clId="{1364283B-51A1-41B2-A689-C84FAA0BD34C}" dt="2023-04-03T16:34:53.895" v="425" actId="20577"/>
        <pc:sldMkLst>
          <pc:docMk/>
          <pc:sldMk cId="3614762288" sldId="400"/>
        </pc:sldMkLst>
        <pc:spChg chg="mod">
          <ac:chgData name="Alfred Asterjadhi" userId="39de57b9-85c0-4fd1-aaac-8ca2b6560ad0" providerId="ADAL" clId="{1364283B-51A1-41B2-A689-C84FAA0BD34C}" dt="2023-04-03T16:34:50.905" v="424" actId="20577"/>
          <ac:spMkLst>
            <pc:docMk/>
            <pc:sldMk cId="3614762288" sldId="400"/>
            <ac:spMk id="2" creationId="{4B5F0D0E-8BB7-48AB-9160-728B8B3399A2}"/>
          </ac:spMkLst>
        </pc:spChg>
        <pc:spChg chg="mod">
          <ac:chgData name="Alfred Asterjadhi" userId="39de57b9-85c0-4fd1-aaac-8ca2b6560ad0" providerId="ADAL" clId="{1364283B-51A1-41B2-A689-C84FAA0BD34C}" dt="2023-04-03T16:34:53.895" v="425" actId="20577"/>
          <ac:spMkLst>
            <pc:docMk/>
            <pc:sldMk cId="3614762288" sldId="400"/>
            <ac:spMk id="3" creationId="{DFB0BA47-D7B6-4F95-932E-A7AA615BC440}"/>
          </ac:spMkLst>
        </pc:spChg>
        <pc:spChg chg="mod">
          <ac:chgData name="Alfred Asterjadhi" userId="39de57b9-85c0-4fd1-aaac-8ca2b6560ad0" providerId="ADAL" clId="{1364283B-51A1-41B2-A689-C84FAA0BD34C}" dt="2023-04-03T16:16:14.678" v="74" actId="313"/>
          <ac:spMkLst>
            <pc:docMk/>
            <pc:sldMk cId="3614762288" sldId="400"/>
            <ac:spMk id="6" creationId="{974B2026-97FB-40D2-8F22-7E6D319B4EA2}"/>
          </ac:spMkLst>
        </pc:spChg>
      </pc:sldChg>
      <pc:sldChg chg="modSp mod">
        <pc:chgData name="Alfred Asterjadhi" userId="39de57b9-85c0-4fd1-aaac-8ca2b6560ad0" providerId="ADAL" clId="{1364283B-51A1-41B2-A689-C84FAA0BD34C}" dt="2023-04-03T16:27:59.707" v="283" actId="2164"/>
        <pc:sldMkLst>
          <pc:docMk/>
          <pc:sldMk cId="1345008357" sldId="401"/>
        </pc:sldMkLst>
        <pc:spChg chg="mod">
          <ac:chgData name="Alfred Asterjadhi" userId="39de57b9-85c0-4fd1-aaac-8ca2b6560ad0" providerId="ADAL" clId="{1364283B-51A1-41B2-A689-C84FAA0BD34C}" dt="2023-04-03T16:16:05.970" v="57" actId="313"/>
          <ac:spMkLst>
            <pc:docMk/>
            <pc:sldMk cId="1345008357" sldId="401"/>
            <ac:spMk id="3" creationId="{D20906E0-F900-4991-83B1-675F5B67FA2D}"/>
          </ac:spMkLst>
        </pc:spChg>
        <pc:graphicFrameChg chg="modGraphic">
          <ac:chgData name="Alfred Asterjadhi" userId="39de57b9-85c0-4fd1-aaac-8ca2b6560ad0" providerId="ADAL" clId="{1364283B-51A1-41B2-A689-C84FAA0BD34C}" dt="2023-04-03T16:27:59.707" v="283" actId="2164"/>
          <ac:graphicFrameMkLst>
            <pc:docMk/>
            <pc:sldMk cId="1345008357" sldId="401"/>
            <ac:graphicFrameMk id="6" creationId="{5094FBC8-BB74-47F3-965D-16BC678F4D1D}"/>
          </ac:graphicFrameMkLst>
        </pc:graphicFrameChg>
      </pc:sldChg>
      <pc:sldChg chg="modSp del mod">
        <pc:chgData name="Alfred Asterjadhi" userId="39de57b9-85c0-4fd1-aaac-8ca2b6560ad0" providerId="ADAL" clId="{1364283B-51A1-41B2-A689-C84FAA0BD34C}" dt="2023-04-03T16:28:45.666" v="295" actId="47"/>
        <pc:sldMkLst>
          <pc:docMk/>
          <pc:sldMk cId="607869001" sldId="402"/>
        </pc:sldMkLst>
        <pc:spChg chg="mod">
          <ac:chgData name="Alfred Asterjadhi" userId="39de57b9-85c0-4fd1-aaac-8ca2b6560ad0" providerId="ADAL" clId="{1364283B-51A1-41B2-A689-C84FAA0BD34C}" dt="2023-04-03T16:16:07.004" v="59" actId="313"/>
          <ac:spMkLst>
            <pc:docMk/>
            <pc:sldMk cId="607869001" sldId="402"/>
            <ac:spMk id="3" creationId="{D20906E0-F900-4991-83B1-675F5B67FA2D}"/>
          </ac:spMkLst>
        </pc:spChg>
      </pc:sldChg>
      <pc:sldChg chg="modSp del mod">
        <pc:chgData name="Alfred Asterjadhi" userId="39de57b9-85c0-4fd1-aaac-8ca2b6560ad0" providerId="ADAL" clId="{1364283B-51A1-41B2-A689-C84FAA0BD34C}" dt="2023-04-03T16:28:46.964" v="296" actId="47"/>
        <pc:sldMkLst>
          <pc:docMk/>
          <pc:sldMk cId="1256258102" sldId="403"/>
        </pc:sldMkLst>
        <pc:spChg chg="mod">
          <ac:chgData name="Alfred Asterjadhi" userId="39de57b9-85c0-4fd1-aaac-8ca2b6560ad0" providerId="ADAL" clId="{1364283B-51A1-41B2-A689-C84FAA0BD34C}" dt="2023-04-03T16:16:07.494" v="60" actId="313"/>
          <ac:spMkLst>
            <pc:docMk/>
            <pc:sldMk cId="1256258102" sldId="403"/>
            <ac:spMk id="3" creationId="{D20906E0-F900-4991-83B1-675F5B67FA2D}"/>
          </ac:spMkLst>
        </pc:spChg>
      </pc:sldChg>
      <pc:sldChg chg="modSp del mod">
        <pc:chgData name="Alfred Asterjadhi" userId="39de57b9-85c0-4fd1-aaac-8ca2b6560ad0" providerId="ADAL" clId="{1364283B-51A1-41B2-A689-C84FAA0BD34C}" dt="2023-04-03T16:28:48.053" v="297" actId="47"/>
        <pc:sldMkLst>
          <pc:docMk/>
          <pc:sldMk cId="1829076102" sldId="404"/>
        </pc:sldMkLst>
        <pc:spChg chg="mod">
          <ac:chgData name="Alfred Asterjadhi" userId="39de57b9-85c0-4fd1-aaac-8ca2b6560ad0" providerId="ADAL" clId="{1364283B-51A1-41B2-A689-C84FAA0BD34C}" dt="2023-04-03T16:16:07.932" v="61" actId="313"/>
          <ac:spMkLst>
            <pc:docMk/>
            <pc:sldMk cId="1829076102" sldId="404"/>
            <ac:spMk id="3" creationId="{D20906E0-F900-4991-83B1-675F5B67FA2D}"/>
          </ac:spMkLst>
        </pc:spChg>
      </pc:sldChg>
      <pc:sldChg chg="modSp del mod">
        <pc:chgData name="Alfred Asterjadhi" userId="39de57b9-85c0-4fd1-aaac-8ca2b6560ad0" providerId="ADAL" clId="{1364283B-51A1-41B2-A689-C84FAA0BD34C}" dt="2023-04-03T16:34:20.781" v="402" actId="47"/>
        <pc:sldMkLst>
          <pc:docMk/>
          <pc:sldMk cId="3451951815" sldId="406"/>
        </pc:sldMkLst>
        <pc:spChg chg="mod">
          <ac:chgData name="Alfred Asterjadhi" userId="39de57b9-85c0-4fd1-aaac-8ca2b6560ad0" providerId="ADAL" clId="{1364283B-51A1-41B2-A689-C84FAA0BD34C}" dt="2023-04-03T16:16:11.914" v="70" actId="313"/>
          <ac:spMkLst>
            <pc:docMk/>
            <pc:sldMk cId="3451951815" sldId="406"/>
            <ac:spMk id="6" creationId="{974B2026-97FB-40D2-8F22-7E6D319B4EA2}"/>
          </ac:spMkLst>
        </pc:spChg>
      </pc:sldChg>
      <pc:sldChg chg="modSp del mod">
        <pc:chgData name="Alfred Asterjadhi" userId="39de57b9-85c0-4fd1-aaac-8ca2b6560ad0" providerId="ADAL" clId="{1364283B-51A1-41B2-A689-C84FAA0BD34C}" dt="2023-04-03T16:34:23.731" v="404" actId="47"/>
        <pc:sldMkLst>
          <pc:docMk/>
          <pc:sldMk cId="3663532691" sldId="407"/>
        </pc:sldMkLst>
        <pc:spChg chg="mod">
          <ac:chgData name="Alfred Asterjadhi" userId="39de57b9-85c0-4fd1-aaac-8ca2b6560ad0" providerId="ADAL" clId="{1364283B-51A1-41B2-A689-C84FAA0BD34C}" dt="2023-04-03T16:16:13.497" v="72" actId="313"/>
          <ac:spMkLst>
            <pc:docMk/>
            <pc:sldMk cId="3663532691" sldId="407"/>
            <ac:spMk id="6" creationId="{974B2026-97FB-40D2-8F22-7E6D319B4EA2}"/>
          </ac:spMkLst>
        </pc:spChg>
      </pc:sldChg>
      <pc:sldChg chg="modSp del mod">
        <pc:chgData name="Alfred Asterjadhi" userId="39de57b9-85c0-4fd1-aaac-8ca2b6560ad0" providerId="ADAL" clId="{1364283B-51A1-41B2-A689-C84FAA0BD34C}" dt="2023-04-03T16:34:24.817" v="405" actId="47"/>
        <pc:sldMkLst>
          <pc:docMk/>
          <pc:sldMk cId="65460503" sldId="408"/>
        </pc:sldMkLst>
        <pc:spChg chg="mod">
          <ac:chgData name="Alfred Asterjadhi" userId="39de57b9-85c0-4fd1-aaac-8ca2b6560ad0" providerId="ADAL" clId="{1364283B-51A1-41B2-A689-C84FAA0BD34C}" dt="2023-04-03T16:16:14.304" v="73" actId="313"/>
          <ac:spMkLst>
            <pc:docMk/>
            <pc:sldMk cId="65460503" sldId="408"/>
            <ac:spMk id="6" creationId="{974B2026-97FB-40D2-8F22-7E6D319B4EA2}"/>
          </ac:spMkLst>
        </pc:spChg>
      </pc:sldChg>
      <pc:sldChg chg="modSp del mod">
        <pc:chgData name="Alfred Asterjadhi" userId="39de57b9-85c0-4fd1-aaac-8ca2b6560ad0" providerId="ADAL" clId="{1364283B-51A1-41B2-A689-C84FAA0BD34C}" dt="2023-04-03T16:32:01.674" v="339" actId="47"/>
        <pc:sldMkLst>
          <pc:docMk/>
          <pc:sldMk cId="1127907652" sldId="409"/>
        </pc:sldMkLst>
        <pc:spChg chg="mod">
          <ac:chgData name="Alfred Asterjadhi" userId="39de57b9-85c0-4fd1-aaac-8ca2b6560ad0" providerId="ADAL" clId="{1364283B-51A1-41B2-A689-C84FAA0BD34C}" dt="2023-04-03T16:31:58.153" v="338" actId="13926"/>
          <ac:spMkLst>
            <pc:docMk/>
            <pc:sldMk cId="1127907652" sldId="409"/>
            <ac:spMk id="2" creationId="{4B5F0D0E-8BB7-48AB-9160-728B8B3399A2}"/>
          </ac:spMkLst>
        </pc:spChg>
        <pc:spChg chg="mod">
          <ac:chgData name="Alfred Asterjadhi" userId="39de57b9-85c0-4fd1-aaac-8ca2b6560ad0" providerId="ADAL" clId="{1364283B-51A1-41B2-A689-C84FAA0BD34C}" dt="2023-04-03T16:16:10.222" v="66" actId="313"/>
          <ac:spMkLst>
            <pc:docMk/>
            <pc:sldMk cId="1127907652" sldId="409"/>
            <ac:spMk id="6" creationId="{974B2026-97FB-40D2-8F22-7E6D319B4EA2}"/>
          </ac:spMkLst>
        </pc:spChg>
      </pc:sldChg>
      <pc:sldChg chg="modSp mod">
        <pc:chgData name="Alfred Asterjadhi" userId="39de57b9-85c0-4fd1-aaac-8ca2b6560ad0" providerId="ADAL" clId="{1364283B-51A1-41B2-A689-C84FAA0BD34C}" dt="2023-04-03T16:16:17.462" v="80" actId="313"/>
        <pc:sldMkLst>
          <pc:docMk/>
          <pc:sldMk cId="3530745078" sldId="981"/>
        </pc:sldMkLst>
        <pc:spChg chg="mod">
          <ac:chgData name="Alfred Asterjadhi" userId="39de57b9-85c0-4fd1-aaac-8ca2b6560ad0" providerId="ADAL" clId="{1364283B-51A1-41B2-A689-C84FAA0BD34C}" dt="2023-04-03T16:16:17.462" v="80" actId="313"/>
          <ac:spMkLst>
            <pc:docMk/>
            <pc:sldMk cId="3530745078" sldId="981"/>
            <ac:spMk id="6" creationId="{5B730E83-9DC1-A5C8-2ED5-67E59F091639}"/>
          </ac:spMkLst>
        </pc:spChg>
      </pc:sldChg>
      <pc:sldChg chg="modSp add mod">
        <pc:chgData name="Alfred Asterjadhi" userId="39de57b9-85c0-4fd1-aaac-8ca2b6560ad0" providerId="ADAL" clId="{1364283B-51A1-41B2-A689-C84FAA0BD34C}" dt="2023-04-03T16:28:27.245" v="291" actId="20577"/>
        <pc:sldMkLst>
          <pc:docMk/>
          <pc:sldMk cId="900443605" sldId="982"/>
        </pc:sldMkLst>
        <pc:spChg chg="mod">
          <ac:chgData name="Alfred Asterjadhi" userId="39de57b9-85c0-4fd1-aaac-8ca2b6560ad0" providerId="ADAL" clId="{1364283B-51A1-41B2-A689-C84FAA0BD34C}" dt="2023-04-03T16:28:27.245" v="291" actId="20577"/>
          <ac:spMkLst>
            <pc:docMk/>
            <pc:sldMk cId="900443605" sldId="982"/>
            <ac:spMk id="2" creationId="{F2762690-C15C-4839-B40F-0AF3A4D89457}"/>
          </ac:spMkLst>
        </pc:spChg>
      </pc:sldChg>
      <pc:sldChg chg="modSp add mod">
        <pc:chgData name="Alfred Asterjadhi" userId="39de57b9-85c0-4fd1-aaac-8ca2b6560ad0" providerId="ADAL" clId="{1364283B-51A1-41B2-A689-C84FAA0BD34C}" dt="2023-04-03T16:28:29.960" v="292" actId="20577"/>
        <pc:sldMkLst>
          <pc:docMk/>
          <pc:sldMk cId="517202520" sldId="983"/>
        </pc:sldMkLst>
        <pc:spChg chg="mod">
          <ac:chgData name="Alfred Asterjadhi" userId="39de57b9-85c0-4fd1-aaac-8ca2b6560ad0" providerId="ADAL" clId="{1364283B-51A1-41B2-A689-C84FAA0BD34C}" dt="2023-04-03T16:28:29.960" v="292" actId="20577"/>
          <ac:spMkLst>
            <pc:docMk/>
            <pc:sldMk cId="517202520" sldId="983"/>
            <ac:spMk id="2" creationId="{F2762690-C15C-4839-B40F-0AF3A4D89457}"/>
          </ac:spMkLst>
        </pc:spChg>
      </pc:sldChg>
      <pc:sldChg chg="modSp add mod">
        <pc:chgData name="Alfred Asterjadhi" userId="39de57b9-85c0-4fd1-aaac-8ca2b6560ad0" providerId="ADAL" clId="{1364283B-51A1-41B2-A689-C84FAA0BD34C}" dt="2023-04-03T16:28:32.870" v="293" actId="20577"/>
        <pc:sldMkLst>
          <pc:docMk/>
          <pc:sldMk cId="1847678110" sldId="984"/>
        </pc:sldMkLst>
        <pc:spChg chg="mod">
          <ac:chgData name="Alfred Asterjadhi" userId="39de57b9-85c0-4fd1-aaac-8ca2b6560ad0" providerId="ADAL" clId="{1364283B-51A1-41B2-A689-C84FAA0BD34C}" dt="2023-04-03T16:28:32.870" v="293" actId="20577"/>
          <ac:spMkLst>
            <pc:docMk/>
            <pc:sldMk cId="1847678110" sldId="984"/>
            <ac:spMk id="2" creationId="{F2762690-C15C-4839-B40F-0AF3A4D89457}"/>
          </ac:spMkLst>
        </pc:spChg>
      </pc:sldChg>
      <pc:sldChg chg="modSp add mod">
        <pc:chgData name="Alfred Asterjadhi" userId="39de57b9-85c0-4fd1-aaac-8ca2b6560ad0" providerId="ADAL" clId="{1364283B-51A1-41B2-A689-C84FAA0BD34C}" dt="2023-04-03T16:28:36.224" v="294" actId="20577"/>
        <pc:sldMkLst>
          <pc:docMk/>
          <pc:sldMk cId="2988653792" sldId="985"/>
        </pc:sldMkLst>
        <pc:spChg chg="mod">
          <ac:chgData name="Alfred Asterjadhi" userId="39de57b9-85c0-4fd1-aaac-8ca2b6560ad0" providerId="ADAL" clId="{1364283B-51A1-41B2-A689-C84FAA0BD34C}" dt="2023-04-03T16:28:36.224" v="294" actId="20577"/>
          <ac:spMkLst>
            <pc:docMk/>
            <pc:sldMk cId="2988653792" sldId="985"/>
            <ac:spMk id="2" creationId="{F2762690-C15C-4839-B40F-0AF3A4D89457}"/>
          </ac:spMkLst>
        </pc:spChg>
      </pc:sldChg>
      <pc:sldChg chg="modSp add mod">
        <pc:chgData name="Alfred Asterjadhi" userId="39de57b9-85c0-4fd1-aaac-8ca2b6560ad0" providerId="ADAL" clId="{1364283B-51A1-41B2-A689-C84FAA0BD34C}" dt="2023-04-03T16:31:45.365" v="336"/>
        <pc:sldMkLst>
          <pc:docMk/>
          <pc:sldMk cId="505590070" sldId="986"/>
        </pc:sldMkLst>
        <pc:spChg chg="mod">
          <ac:chgData name="Alfred Asterjadhi" userId="39de57b9-85c0-4fd1-aaac-8ca2b6560ad0" providerId="ADAL" clId="{1364283B-51A1-41B2-A689-C84FAA0BD34C}" dt="2023-04-03T16:31:45.365" v="336"/>
          <ac:spMkLst>
            <pc:docMk/>
            <pc:sldMk cId="505590070" sldId="986"/>
            <ac:spMk id="2" creationId="{4B5F0D0E-8BB7-48AB-9160-728B8B3399A2}"/>
          </ac:spMkLst>
        </pc:spChg>
      </pc:sldChg>
      <pc:sldChg chg="modSp add mod">
        <pc:chgData name="Alfred Asterjadhi" userId="39de57b9-85c0-4fd1-aaac-8ca2b6560ad0" providerId="ADAL" clId="{1364283B-51A1-41B2-A689-C84FAA0BD34C}" dt="2023-04-03T16:32:19.982" v="356" actId="20577"/>
        <pc:sldMkLst>
          <pc:docMk/>
          <pc:sldMk cId="3253423641" sldId="987"/>
        </pc:sldMkLst>
        <pc:spChg chg="mod">
          <ac:chgData name="Alfred Asterjadhi" userId="39de57b9-85c0-4fd1-aaac-8ca2b6560ad0" providerId="ADAL" clId="{1364283B-51A1-41B2-A689-C84FAA0BD34C}" dt="2023-04-03T16:32:19.982" v="356" actId="20577"/>
          <ac:spMkLst>
            <pc:docMk/>
            <pc:sldMk cId="3253423641" sldId="987"/>
            <ac:spMk id="2" creationId="{4B5F0D0E-8BB7-48AB-9160-728B8B3399A2}"/>
          </ac:spMkLst>
        </pc:spChg>
      </pc:sldChg>
      <pc:sldChg chg="modSp add mod">
        <pc:chgData name="Alfred Asterjadhi" userId="39de57b9-85c0-4fd1-aaac-8ca2b6560ad0" providerId="ADAL" clId="{1364283B-51A1-41B2-A689-C84FAA0BD34C}" dt="2023-04-03T16:32:51.089" v="367" actId="20577"/>
        <pc:sldMkLst>
          <pc:docMk/>
          <pc:sldMk cId="98822771" sldId="988"/>
        </pc:sldMkLst>
        <pc:spChg chg="mod">
          <ac:chgData name="Alfred Asterjadhi" userId="39de57b9-85c0-4fd1-aaac-8ca2b6560ad0" providerId="ADAL" clId="{1364283B-51A1-41B2-A689-C84FAA0BD34C}" dt="2023-04-03T16:32:51.089" v="367" actId="20577"/>
          <ac:spMkLst>
            <pc:docMk/>
            <pc:sldMk cId="98822771" sldId="988"/>
            <ac:spMk id="2" creationId="{4B5F0D0E-8BB7-48AB-9160-728B8B3399A2}"/>
          </ac:spMkLst>
        </pc:spChg>
      </pc:sldChg>
      <pc:sldChg chg="modSp add mod">
        <pc:chgData name="Alfred Asterjadhi" userId="39de57b9-85c0-4fd1-aaac-8ca2b6560ad0" providerId="ADAL" clId="{1364283B-51A1-41B2-A689-C84FAA0BD34C}" dt="2023-04-03T16:33:01.272" v="369" actId="20577"/>
        <pc:sldMkLst>
          <pc:docMk/>
          <pc:sldMk cId="3577588007" sldId="989"/>
        </pc:sldMkLst>
        <pc:spChg chg="mod">
          <ac:chgData name="Alfred Asterjadhi" userId="39de57b9-85c0-4fd1-aaac-8ca2b6560ad0" providerId="ADAL" clId="{1364283B-51A1-41B2-A689-C84FAA0BD34C}" dt="2023-04-03T16:33:01.272" v="369" actId="20577"/>
          <ac:spMkLst>
            <pc:docMk/>
            <pc:sldMk cId="3577588007" sldId="989"/>
            <ac:spMk id="2" creationId="{4B5F0D0E-8BB7-48AB-9160-728B8B3399A2}"/>
          </ac:spMkLst>
        </pc:spChg>
      </pc:sldChg>
      <pc:sldChg chg="modSp add mod">
        <pc:chgData name="Alfred Asterjadhi" userId="39de57b9-85c0-4fd1-aaac-8ca2b6560ad0" providerId="ADAL" clId="{1364283B-51A1-41B2-A689-C84FAA0BD34C}" dt="2023-04-03T16:39:06.007" v="549" actId="20577"/>
        <pc:sldMkLst>
          <pc:docMk/>
          <pc:sldMk cId="1839324276" sldId="990"/>
        </pc:sldMkLst>
        <pc:spChg chg="mod">
          <ac:chgData name="Alfred Asterjadhi" userId="39de57b9-85c0-4fd1-aaac-8ca2b6560ad0" providerId="ADAL" clId="{1364283B-51A1-41B2-A689-C84FAA0BD34C}" dt="2023-04-03T16:33:56.708" v="394" actId="20577"/>
          <ac:spMkLst>
            <pc:docMk/>
            <pc:sldMk cId="1839324276" sldId="990"/>
            <ac:spMk id="2" creationId="{4B5F0D0E-8BB7-48AB-9160-728B8B3399A2}"/>
          </ac:spMkLst>
        </pc:spChg>
        <pc:spChg chg="mod">
          <ac:chgData name="Alfred Asterjadhi" userId="39de57b9-85c0-4fd1-aaac-8ca2b6560ad0" providerId="ADAL" clId="{1364283B-51A1-41B2-A689-C84FAA0BD34C}" dt="2023-04-03T16:39:06.007" v="549" actId="20577"/>
          <ac:spMkLst>
            <pc:docMk/>
            <pc:sldMk cId="1839324276" sldId="990"/>
            <ac:spMk id="3" creationId="{DFB0BA47-D7B6-4F95-932E-A7AA615BC440}"/>
          </ac:spMkLst>
        </pc:spChg>
      </pc:sldChg>
      <pc:sldChg chg="modSp add mod">
        <pc:chgData name="Alfred Asterjadhi" userId="39de57b9-85c0-4fd1-aaac-8ca2b6560ad0" providerId="ADAL" clId="{1364283B-51A1-41B2-A689-C84FAA0BD34C}" dt="2023-04-03T16:34:00.086" v="395" actId="20577"/>
        <pc:sldMkLst>
          <pc:docMk/>
          <pc:sldMk cId="1898342874" sldId="991"/>
        </pc:sldMkLst>
        <pc:spChg chg="mod">
          <ac:chgData name="Alfred Asterjadhi" userId="39de57b9-85c0-4fd1-aaac-8ca2b6560ad0" providerId="ADAL" clId="{1364283B-51A1-41B2-A689-C84FAA0BD34C}" dt="2023-04-03T16:34:00.086" v="395" actId="20577"/>
          <ac:spMkLst>
            <pc:docMk/>
            <pc:sldMk cId="1898342874" sldId="991"/>
            <ac:spMk id="2" creationId="{4B5F0D0E-8BB7-48AB-9160-728B8B3399A2}"/>
          </ac:spMkLst>
        </pc:spChg>
      </pc:sldChg>
      <pc:sldChg chg="modSp add mod">
        <pc:chgData name="Alfred Asterjadhi" userId="39de57b9-85c0-4fd1-aaac-8ca2b6560ad0" providerId="ADAL" clId="{1364283B-51A1-41B2-A689-C84FAA0BD34C}" dt="2023-04-03T16:34:11.624" v="399" actId="20577"/>
        <pc:sldMkLst>
          <pc:docMk/>
          <pc:sldMk cId="705428555" sldId="992"/>
        </pc:sldMkLst>
        <pc:spChg chg="mod">
          <ac:chgData name="Alfred Asterjadhi" userId="39de57b9-85c0-4fd1-aaac-8ca2b6560ad0" providerId="ADAL" clId="{1364283B-51A1-41B2-A689-C84FAA0BD34C}" dt="2023-04-03T16:34:11.624" v="399" actId="20577"/>
          <ac:spMkLst>
            <pc:docMk/>
            <pc:sldMk cId="705428555" sldId="992"/>
            <ac:spMk id="2" creationId="{4B5F0D0E-8BB7-48AB-9160-728B8B3399A2}"/>
          </ac:spMkLst>
        </pc:spChg>
      </pc:sldChg>
      <pc:sldChg chg="modSp add del mod">
        <pc:chgData name="Alfred Asterjadhi" userId="39de57b9-85c0-4fd1-aaac-8ca2b6560ad0" providerId="ADAL" clId="{1364283B-51A1-41B2-A689-C84FAA0BD34C}" dt="2023-04-03T16:38:40.026" v="518" actId="47"/>
        <pc:sldMkLst>
          <pc:docMk/>
          <pc:sldMk cId="3057735301" sldId="993"/>
        </pc:sldMkLst>
        <pc:spChg chg="mod">
          <ac:chgData name="Alfred Asterjadhi" userId="39de57b9-85c0-4fd1-aaac-8ca2b6560ad0" providerId="ADAL" clId="{1364283B-51A1-41B2-A689-C84FAA0BD34C}" dt="2023-04-03T16:35:04.363" v="427" actId="20577"/>
          <ac:spMkLst>
            <pc:docMk/>
            <pc:sldMk cId="3057735301" sldId="993"/>
            <ac:spMk id="2" creationId="{4B5F0D0E-8BB7-48AB-9160-728B8B3399A2}"/>
          </ac:spMkLst>
        </pc:spChg>
      </pc:sldChg>
      <pc:sldChg chg="modSp add mod">
        <pc:chgData name="Alfred Asterjadhi" userId="39de57b9-85c0-4fd1-aaac-8ca2b6560ad0" providerId="ADAL" clId="{1364283B-51A1-41B2-A689-C84FAA0BD34C}" dt="2023-04-03T16:35:38.195" v="459" actId="20577"/>
        <pc:sldMkLst>
          <pc:docMk/>
          <pc:sldMk cId="2409887836" sldId="994"/>
        </pc:sldMkLst>
        <pc:spChg chg="mod">
          <ac:chgData name="Alfred Asterjadhi" userId="39de57b9-85c0-4fd1-aaac-8ca2b6560ad0" providerId="ADAL" clId="{1364283B-51A1-41B2-A689-C84FAA0BD34C}" dt="2023-04-03T16:35:38.195" v="459" actId="20577"/>
          <ac:spMkLst>
            <pc:docMk/>
            <pc:sldMk cId="2409887836" sldId="994"/>
            <ac:spMk id="2" creationId="{4B5F0D0E-8BB7-48AB-9160-728B8B3399A2}"/>
          </ac:spMkLst>
        </pc:spChg>
      </pc:sldChg>
      <pc:sldChg chg="modSp add mod">
        <pc:chgData name="Alfred Asterjadhi" userId="39de57b9-85c0-4fd1-aaac-8ca2b6560ad0" providerId="ADAL" clId="{1364283B-51A1-41B2-A689-C84FAA0BD34C}" dt="2023-04-03T16:38:56.139" v="542" actId="20577"/>
        <pc:sldMkLst>
          <pc:docMk/>
          <pc:sldMk cId="3360543781" sldId="995"/>
        </pc:sldMkLst>
        <pc:spChg chg="mod">
          <ac:chgData name="Alfred Asterjadhi" userId="39de57b9-85c0-4fd1-aaac-8ca2b6560ad0" providerId="ADAL" clId="{1364283B-51A1-41B2-A689-C84FAA0BD34C}" dt="2023-04-03T16:38:52.372" v="535" actId="20577"/>
          <ac:spMkLst>
            <pc:docMk/>
            <pc:sldMk cId="3360543781" sldId="995"/>
            <ac:spMk id="2" creationId="{4B5F0D0E-8BB7-48AB-9160-728B8B3399A2}"/>
          </ac:spMkLst>
        </pc:spChg>
        <pc:spChg chg="mod">
          <ac:chgData name="Alfred Asterjadhi" userId="39de57b9-85c0-4fd1-aaac-8ca2b6560ad0" providerId="ADAL" clId="{1364283B-51A1-41B2-A689-C84FAA0BD34C}" dt="2023-04-03T16:38:56.139" v="542" actId="20577"/>
          <ac:spMkLst>
            <pc:docMk/>
            <pc:sldMk cId="3360543781" sldId="995"/>
            <ac:spMk id="3" creationId="{DFB0BA47-D7B6-4F95-932E-A7AA615BC440}"/>
          </ac:spMkLst>
        </pc:spChg>
      </pc:sldChg>
      <pc:sldMasterChg chg="modSp mod">
        <pc:chgData name="Alfred Asterjadhi" userId="39de57b9-85c0-4fd1-aaac-8ca2b6560ad0" providerId="ADAL" clId="{1364283B-51A1-41B2-A689-C84FAA0BD34C}" dt="2023-04-03T16:12:51.560" v="13" actId="20577"/>
        <pc:sldMasterMkLst>
          <pc:docMk/>
          <pc:sldMasterMk cId="0" sldId="2147483648"/>
        </pc:sldMasterMkLst>
        <pc:spChg chg="mod">
          <ac:chgData name="Alfred Asterjadhi" userId="39de57b9-85c0-4fd1-aaac-8ca2b6560ad0" providerId="ADAL" clId="{1364283B-51A1-41B2-A689-C84FAA0BD34C}" dt="2023-04-03T16:12:37.112" v="9" actId="6549"/>
          <ac:spMkLst>
            <pc:docMk/>
            <pc:sldMasterMk cId="0" sldId="2147483648"/>
            <ac:spMk id="10" creationId="{00000000-0000-0000-0000-000000000000}"/>
          </ac:spMkLst>
        </pc:spChg>
        <pc:spChg chg="mod">
          <ac:chgData name="Alfred Asterjadhi" userId="39de57b9-85c0-4fd1-aaac-8ca2b6560ad0" providerId="ADAL" clId="{1364283B-51A1-41B2-A689-C84FAA0BD34C}" dt="2023-04-03T16:12:51.560" v="13" actId="20577"/>
          <ac:spMkLst>
            <pc:docMk/>
            <pc:sldMasterMk cId="0" sldId="2147483648"/>
            <ac:spMk id="1027"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DEB6449B-8A8D-4E94-A282-14FD81CF86A3}"/>
    <pc:docChg chg="undo custSel addSld delSld modSld sldOrd modMainMaster">
      <pc:chgData name="Alfred Asterjadhi" userId="39de57b9-85c0-4fd1-aaac-8ca2b6560ad0" providerId="ADAL" clId="{DEB6449B-8A8D-4E94-A282-14FD81CF86A3}" dt="2022-12-12T21:30:59.396" v="438"/>
      <pc:docMkLst>
        <pc:docMk/>
      </pc:docMkLst>
      <pc:sldChg chg="modSp mod">
        <pc:chgData name="Alfred Asterjadhi" userId="39de57b9-85c0-4fd1-aaac-8ca2b6560ad0" providerId="ADAL" clId="{DEB6449B-8A8D-4E94-A282-14FD81CF86A3}" dt="2022-12-12T17:58:56.144" v="248"/>
        <pc:sldMkLst>
          <pc:docMk/>
          <pc:sldMk cId="0" sldId="256"/>
        </pc:sldMkLst>
        <pc:spChg chg="mod">
          <ac:chgData name="Alfred Asterjadhi" userId="39de57b9-85c0-4fd1-aaac-8ca2b6560ad0" providerId="ADAL" clId="{DEB6449B-8A8D-4E94-A282-14FD81CF86A3}" dt="2022-12-08T22:13:50.917" v="9" actId="20577"/>
          <ac:spMkLst>
            <pc:docMk/>
            <pc:sldMk cId="0" sldId="256"/>
            <ac:spMk id="6" creationId="{00000000-0000-0000-0000-000000000000}"/>
          </ac:spMkLst>
        </pc:spChg>
        <pc:spChg chg="mod">
          <ac:chgData name="Alfred Asterjadhi" userId="39de57b9-85c0-4fd1-aaac-8ca2b6560ad0" providerId="ADAL" clId="{DEB6449B-8A8D-4E94-A282-14FD81CF86A3}" dt="2022-12-12T17:58:52.904" v="247" actId="20577"/>
          <ac:spMkLst>
            <pc:docMk/>
            <pc:sldMk cId="0" sldId="256"/>
            <ac:spMk id="7" creationId="{00000000-0000-0000-0000-000000000000}"/>
          </ac:spMkLst>
        </pc:spChg>
        <pc:spChg chg="mod">
          <ac:chgData name="Alfred Asterjadhi" userId="39de57b9-85c0-4fd1-aaac-8ca2b6560ad0" providerId="ADAL" clId="{DEB6449B-8A8D-4E94-A282-14FD81CF86A3}" dt="2022-12-08T22:14:18.612" v="22" actId="20577"/>
          <ac:spMkLst>
            <pc:docMk/>
            <pc:sldMk cId="0" sldId="256"/>
            <ac:spMk id="3073" creationId="{00000000-0000-0000-0000-000000000000}"/>
          </ac:spMkLst>
        </pc:spChg>
        <pc:spChg chg="mod">
          <ac:chgData name="Alfred Asterjadhi" userId="39de57b9-85c0-4fd1-aaac-8ca2b6560ad0" providerId="ADAL" clId="{DEB6449B-8A8D-4E94-A282-14FD81CF86A3}" dt="2022-12-12T17:51:40.533" v="158" actId="6549"/>
          <ac:spMkLst>
            <pc:docMk/>
            <pc:sldMk cId="0" sldId="256"/>
            <ac:spMk id="3074" creationId="{00000000-0000-0000-0000-000000000000}"/>
          </ac:spMkLst>
        </pc:spChg>
        <pc:graphicFrameChg chg="mod">
          <ac:chgData name="Alfred Asterjadhi" userId="39de57b9-85c0-4fd1-aaac-8ca2b6560ad0" providerId="ADAL" clId="{DEB6449B-8A8D-4E94-A282-14FD81CF86A3}" dt="2022-12-12T17:58:56.144" v="248"/>
          <ac:graphicFrameMkLst>
            <pc:docMk/>
            <pc:sldMk cId="0" sldId="256"/>
            <ac:graphicFrameMk id="3075" creationId="{00000000-0000-0000-0000-000000000000}"/>
          </ac:graphicFrameMkLst>
        </pc:graphicFrameChg>
      </pc:sldChg>
      <pc:sldChg chg="modSp mod">
        <pc:chgData name="Alfred Asterjadhi" userId="39de57b9-85c0-4fd1-aaac-8ca2b6560ad0" providerId="ADAL" clId="{DEB6449B-8A8D-4E94-A282-14FD81CF86A3}" dt="2022-12-12T17:50:47.978" v="138" actId="20577"/>
        <pc:sldMkLst>
          <pc:docMk/>
          <pc:sldMk cId="0" sldId="257"/>
        </pc:sldMkLst>
        <pc:spChg chg="mod">
          <ac:chgData name="Alfred Asterjadhi" userId="39de57b9-85c0-4fd1-aaac-8ca2b6560ad0" providerId="ADAL" clId="{DEB6449B-8A8D-4E94-A282-14FD81CF86A3}" dt="2022-12-12T17:50:31.564" v="125"/>
          <ac:spMkLst>
            <pc:docMk/>
            <pc:sldMk cId="0" sldId="257"/>
            <ac:spMk id="7" creationId="{4565958B-DD30-4EE7-AF20-DC550898176B}"/>
          </ac:spMkLst>
        </pc:spChg>
        <pc:spChg chg="mod">
          <ac:chgData name="Alfred Asterjadhi" userId="39de57b9-85c0-4fd1-aaac-8ca2b6560ad0" providerId="ADAL" clId="{DEB6449B-8A8D-4E94-A282-14FD81CF86A3}" dt="2022-12-12T17:50:47.978" v="138" actId="20577"/>
          <ac:spMkLst>
            <pc:docMk/>
            <pc:sldMk cId="0" sldId="257"/>
            <ac:spMk id="4098" creationId="{00000000-0000-0000-0000-000000000000}"/>
          </ac:spMkLst>
        </pc:spChg>
      </pc:sldChg>
      <pc:sldChg chg="modSp mod">
        <pc:chgData name="Alfred Asterjadhi" userId="39de57b9-85c0-4fd1-aaac-8ca2b6560ad0" providerId="ADAL" clId="{DEB6449B-8A8D-4E94-A282-14FD81CF86A3}" dt="2022-12-12T17:50:55.955" v="139"/>
        <pc:sldMkLst>
          <pc:docMk/>
          <pc:sldMk cId="3254182675" sldId="258"/>
        </pc:sldMkLst>
        <pc:spChg chg="mod">
          <ac:chgData name="Alfred Asterjadhi" userId="39de57b9-85c0-4fd1-aaac-8ca2b6560ad0" providerId="ADAL" clId="{DEB6449B-8A8D-4E94-A282-14FD81CF86A3}" dt="2022-12-12T17:50:55.955" v="139"/>
          <ac:spMkLst>
            <pc:docMk/>
            <pc:sldMk cId="3254182675" sldId="258"/>
            <ac:spMk id="7" creationId="{4F62ADF5-BC8B-4EF4-B4E8-C355611EECFF}"/>
          </ac:spMkLst>
        </pc:spChg>
      </pc:sldChg>
      <pc:sldChg chg="modSp mod">
        <pc:chgData name="Alfred Asterjadhi" userId="39de57b9-85c0-4fd1-aaac-8ca2b6560ad0" providerId="ADAL" clId="{DEB6449B-8A8D-4E94-A282-14FD81CF86A3}" dt="2022-12-12T17:51:00.275" v="141"/>
        <pc:sldMkLst>
          <pc:docMk/>
          <pc:sldMk cId="3136880362" sldId="260"/>
        </pc:sldMkLst>
        <pc:spChg chg="mod">
          <ac:chgData name="Alfred Asterjadhi" userId="39de57b9-85c0-4fd1-aaac-8ca2b6560ad0" providerId="ADAL" clId="{DEB6449B-8A8D-4E94-A282-14FD81CF86A3}" dt="2022-12-12T17:51:00.275" v="141"/>
          <ac:spMkLst>
            <pc:docMk/>
            <pc:sldMk cId="3136880362" sldId="260"/>
            <ac:spMk id="7" creationId="{733EE7F5-4D25-4915-8021-FD9EE23E2C32}"/>
          </ac:spMkLst>
        </pc:spChg>
      </pc:sldChg>
      <pc:sldChg chg="modSp mod">
        <pc:chgData name="Alfred Asterjadhi" userId="39de57b9-85c0-4fd1-aaac-8ca2b6560ad0" providerId="ADAL" clId="{DEB6449B-8A8D-4E94-A282-14FD81CF86A3}" dt="2022-12-12T17:51:07.903" v="145"/>
        <pc:sldMkLst>
          <pc:docMk/>
          <pc:sldMk cId="1676196551" sldId="261"/>
        </pc:sldMkLst>
        <pc:spChg chg="mod">
          <ac:chgData name="Alfred Asterjadhi" userId="39de57b9-85c0-4fd1-aaac-8ca2b6560ad0" providerId="ADAL" clId="{DEB6449B-8A8D-4E94-A282-14FD81CF86A3}" dt="2022-12-12T17:51:07.903" v="145"/>
          <ac:spMkLst>
            <pc:docMk/>
            <pc:sldMk cId="1676196551" sldId="261"/>
            <ac:spMk id="7" creationId="{0A0F1EBF-63A8-4C75-8DB7-0D8CD44D0896}"/>
          </ac:spMkLst>
        </pc:spChg>
      </pc:sldChg>
      <pc:sldChg chg="modSp mod">
        <pc:chgData name="Alfred Asterjadhi" userId="39de57b9-85c0-4fd1-aaac-8ca2b6560ad0" providerId="ADAL" clId="{DEB6449B-8A8D-4E94-A282-14FD81CF86A3}" dt="2022-12-12T17:51:09.792" v="146"/>
        <pc:sldMkLst>
          <pc:docMk/>
          <pc:sldMk cId="2927177891" sldId="263"/>
        </pc:sldMkLst>
        <pc:spChg chg="mod">
          <ac:chgData name="Alfred Asterjadhi" userId="39de57b9-85c0-4fd1-aaac-8ca2b6560ad0" providerId="ADAL" clId="{DEB6449B-8A8D-4E94-A282-14FD81CF86A3}" dt="2022-12-12T17:51:09.792" v="146"/>
          <ac:spMkLst>
            <pc:docMk/>
            <pc:sldMk cId="2927177891" sldId="263"/>
            <ac:spMk id="9" creationId="{4BB4CFD1-21C6-467E-AB6E-3577A473F86D}"/>
          </ac:spMkLst>
        </pc:spChg>
      </pc:sldChg>
      <pc:sldChg chg="modSp mod">
        <pc:chgData name="Alfred Asterjadhi" userId="39de57b9-85c0-4fd1-aaac-8ca2b6560ad0" providerId="ADAL" clId="{DEB6449B-8A8D-4E94-A282-14FD81CF86A3}" dt="2022-12-12T17:51:11.627" v="147"/>
        <pc:sldMkLst>
          <pc:docMk/>
          <pc:sldMk cId="4277600907" sldId="264"/>
        </pc:sldMkLst>
        <pc:spChg chg="mod">
          <ac:chgData name="Alfred Asterjadhi" userId="39de57b9-85c0-4fd1-aaac-8ca2b6560ad0" providerId="ADAL" clId="{DEB6449B-8A8D-4E94-A282-14FD81CF86A3}" dt="2022-12-12T17:51:11.627" v="147"/>
          <ac:spMkLst>
            <pc:docMk/>
            <pc:sldMk cId="4277600907" sldId="264"/>
            <ac:spMk id="8" creationId="{B2C4C695-AFB3-4956-B721-DB0805BA0685}"/>
          </ac:spMkLst>
        </pc:spChg>
      </pc:sldChg>
      <pc:sldChg chg="modSp mod">
        <pc:chgData name="Alfred Asterjadhi" userId="39de57b9-85c0-4fd1-aaac-8ca2b6560ad0" providerId="ADAL" clId="{DEB6449B-8A8D-4E94-A282-14FD81CF86A3}" dt="2022-12-12T17:51:13.861" v="148"/>
        <pc:sldMkLst>
          <pc:docMk/>
          <pc:sldMk cId="2436815634" sldId="265"/>
        </pc:sldMkLst>
        <pc:spChg chg="mod">
          <ac:chgData name="Alfred Asterjadhi" userId="39de57b9-85c0-4fd1-aaac-8ca2b6560ad0" providerId="ADAL" clId="{DEB6449B-8A8D-4E94-A282-14FD81CF86A3}" dt="2022-12-12T17:51:13.861" v="148"/>
          <ac:spMkLst>
            <pc:docMk/>
            <pc:sldMk cId="2436815634" sldId="265"/>
            <ac:spMk id="9" creationId="{535943CE-0A57-43F4-9844-46B4091CBC16}"/>
          </ac:spMkLst>
        </pc:spChg>
      </pc:sldChg>
      <pc:sldChg chg="modSp mod">
        <pc:chgData name="Alfred Asterjadhi" userId="39de57b9-85c0-4fd1-aaac-8ca2b6560ad0" providerId="ADAL" clId="{DEB6449B-8A8D-4E94-A282-14FD81CF86A3}" dt="2022-12-12T17:51:15.651" v="149"/>
        <pc:sldMkLst>
          <pc:docMk/>
          <pc:sldMk cId="2400177835" sldId="266"/>
        </pc:sldMkLst>
        <pc:spChg chg="mod">
          <ac:chgData name="Alfred Asterjadhi" userId="39de57b9-85c0-4fd1-aaac-8ca2b6560ad0" providerId="ADAL" clId="{DEB6449B-8A8D-4E94-A282-14FD81CF86A3}" dt="2022-12-12T17:51:15.651" v="149"/>
          <ac:spMkLst>
            <pc:docMk/>
            <pc:sldMk cId="2400177835" sldId="266"/>
            <ac:spMk id="8" creationId="{C5505616-1CE2-43B4-878B-31634EEB6CA7}"/>
          </ac:spMkLst>
        </pc:spChg>
      </pc:sldChg>
      <pc:sldChg chg="modSp mod">
        <pc:chgData name="Alfred Asterjadhi" userId="39de57b9-85c0-4fd1-aaac-8ca2b6560ad0" providerId="ADAL" clId="{DEB6449B-8A8D-4E94-A282-14FD81CF86A3}" dt="2022-12-12T17:55:15.299" v="198" actId="20577"/>
        <pc:sldMkLst>
          <pc:docMk/>
          <pc:sldMk cId="132832093" sldId="267"/>
        </pc:sldMkLst>
        <pc:spChg chg="mod">
          <ac:chgData name="Alfred Asterjadhi" userId="39de57b9-85c0-4fd1-aaac-8ca2b6560ad0" providerId="ADAL" clId="{DEB6449B-8A8D-4E94-A282-14FD81CF86A3}" dt="2022-12-12T17:55:15.299" v="198" actId="20577"/>
          <ac:spMkLst>
            <pc:docMk/>
            <pc:sldMk cId="132832093" sldId="267"/>
            <ac:spMk id="3" creationId="{00000000-0000-0000-0000-000000000000}"/>
          </ac:spMkLst>
        </pc:spChg>
        <pc:spChg chg="mod">
          <ac:chgData name="Alfred Asterjadhi" userId="39de57b9-85c0-4fd1-aaac-8ca2b6560ad0" providerId="ADAL" clId="{DEB6449B-8A8D-4E94-A282-14FD81CF86A3}" dt="2022-12-12T17:51:24.597" v="154"/>
          <ac:spMkLst>
            <pc:docMk/>
            <pc:sldMk cId="132832093" sldId="267"/>
            <ac:spMk id="7" creationId="{C00CAC69-BF6D-4936-9CE0-D96F88ACD748}"/>
          </ac:spMkLst>
        </pc:spChg>
      </pc:sldChg>
      <pc:sldChg chg="modSp mod">
        <pc:chgData name="Alfred Asterjadhi" userId="39de57b9-85c0-4fd1-aaac-8ca2b6560ad0" providerId="ADAL" clId="{DEB6449B-8A8D-4E94-A282-14FD81CF86A3}" dt="2022-12-12T17:51:29.352" v="156"/>
        <pc:sldMkLst>
          <pc:docMk/>
          <pc:sldMk cId="3976818858" sldId="269"/>
        </pc:sldMkLst>
        <pc:spChg chg="mod">
          <ac:chgData name="Alfred Asterjadhi" userId="39de57b9-85c0-4fd1-aaac-8ca2b6560ad0" providerId="ADAL" clId="{DEB6449B-8A8D-4E94-A282-14FD81CF86A3}" dt="2022-12-12T17:51:29.352" v="156"/>
          <ac:spMkLst>
            <pc:docMk/>
            <pc:sldMk cId="3976818858" sldId="269"/>
            <ac:spMk id="6" creationId="{00000000-0000-0000-0000-000000000000}"/>
          </ac:spMkLst>
        </pc:spChg>
        <pc:graphicFrameChg chg="mod modGraphic">
          <ac:chgData name="Alfred Asterjadhi" userId="39de57b9-85c0-4fd1-aaac-8ca2b6560ad0" providerId="ADAL" clId="{DEB6449B-8A8D-4E94-A282-14FD81CF86A3}" dt="2022-12-12T14:39:46.571" v="57"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DEB6449B-8A8D-4E94-A282-14FD81CF86A3}" dt="2022-12-12T17:51:17.442" v="150"/>
        <pc:sldMkLst>
          <pc:docMk/>
          <pc:sldMk cId="3387863760" sldId="270"/>
        </pc:sldMkLst>
        <pc:spChg chg="mod">
          <ac:chgData name="Alfred Asterjadhi" userId="39de57b9-85c0-4fd1-aaac-8ca2b6560ad0" providerId="ADAL" clId="{DEB6449B-8A8D-4E94-A282-14FD81CF86A3}" dt="2022-12-12T17:51:17.442" v="150"/>
          <ac:spMkLst>
            <pc:docMk/>
            <pc:sldMk cId="3387863760" sldId="270"/>
            <ac:spMk id="8" creationId="{B1C9D975-9B89-429E-A2AD-175C2CE0D83A}"/>
          </ac:spMkLst>
        </pc:spChg>
      </pc:sldChg>
      <pc:sldChg chg="modSp mod">
        <pc:chgData name="Alfred Asterjadhi" userId="39de57b9-85c0-4fd1-aaac-8ca2b6560ad0" providerId="ADAL" clId="{DEB6449B-8A8D-4E94-A282-14FD81CF86A3}" dt="2022-12-12T17:51:26.995" v="155"/>
        <pc:sldMkLst>
          <pc:docMk/>
          <pc:sldMk cId="2243228416" sldId="299"/>
        </pc:sldMkLst>
        <pc:spChg chg="mod">
          <ac:chgData name="Alfred Asterjadhi" userId="39de57b9-85c0-4fd1-aaac-8ca2b6560ad0" providerId="ADAL" clId="{DEB6449B-8A8D-4E94-A282-14FD81CF86A3}" dt="2022-12-12T17:44:07.721" v="122" actId="404"/>
          <ac:spMkLst>
            <pc:docMk/>
            <pc:sldMk cId="2243228416" sldId="299"/>
            <ac:spMk id="3" creationId="{3857177C-4F12-41D1-AB93-6925069E5DB9}"/>
          </ac:spMkLst>
        </pc:spChg>
        <pc:spChg chg="mod">
          <ac:chgData name="Alfred Asterjadhi" userId="39de57b9-85c0-4fd1-aaac-8ca2b6560ad0" providerId="ADAL" clId="{DEB6449B-8A8D-4E94-A282-14FD81CF86A3}" dt="2022-12-12T17:51:26.995" v="155"/>
          <ac:spMkLst>
            <pc:docMk/>
            <pc:sldMk cId="2243228416" sldId="299"/>
            <ac:spMk id="8" creationId="{ADA0A8BA-AA59-4AB6-9BD0-89E3B2E275F5}"/>
          </ac:spMkLst>
        </pc:spChg>
        <pc:spChg chg="mod">
          <ac:chgData name="Alfred Asterjadhi" userId="39de57b9-85c0-4fd1-aaac-8ca2b6560ad0" providerId="ADAL" clId="{DEB6449B-8A8D-4E94-A282-14FD81CF86A3}" dt="2022-12-12T17:44:15.116" v="124" actId="403"/>
          <ac:spMkLst>
            <pc:docMk/>
            <pc:sldMk cId="2243228416" sldId="299"/>
            <ac:spMk id="17" creationId="{442A1050-6527-4B2E-A943-E125D6B48B52}"/>
          </ac:spMkLst>
        </pc:spChg>
      </pc:sldChg>
      <pc:sldChg chg="modSp mod">
        <pc:chgData name="Alfred Asterjadhi" userId="39de57b9-85c0-4fd1-aaac-8ca2b6560ad0" providerId="ADAL" clId="{DEB6449B-8A8D-4E94-A282-14FD81CF86A3}" dt="2022-12-12T21:30:21.718" v="418"/>
        <pc:sldMkLst>
          <pc:docMk/>
          <pc:sldMk cId="1677969607" sldId="323"/>
        </pc:sldMkLst>
        <pc:spChg chg="mod">
          <ac:chgData name="Alfred Asterjadhi" userId="39de57b9-85c0-4fd1-aaac-8ca2b6560ad0" providerId="ADAL" clId="{DEB6449B-8A8D-4E94-A282-14FD81CF86A3}" dt="2022-12-12T21:30:21.718" v="418"/>
          <ac:spMkLst>
            <pc:docMk/>
            <pc:sldMk cId="1677969607" sldId="323"/>
            <ac:spMk id="7" creationId="{247ADCDE-7164-400D-8B27-4BAED4FE7810}"/>
          </ac:spMkLst>
        </pc:spChg>
      </pc:sldChg>
      <pc:sldChg chg="modSp mod">
        <pc:chgData name="Alfred Asterjadhi" userId="39de57b9-85c0-4fd1-aaac-8ca2b6560ad0" providerId="ADAL" clId="{DEB6449B-8A8D-4E94-A282-14FD81CF86A3}" dt="2022-12-12T17:51:02.697" v="142"/>
        <pc:sldMkLst>
          <pc:docMk/>
          <pc:sldMk cId="1908471061" sldId="328"/>
        </pc:sldMkLst>
        <pc:spChg chg="mod">
          <ac:chgData name="Alfred Asterjadhi" userId="39de57b9-85c0-4fd1-aaac-8ca2b6560ad0" providerId="ADAL" clId="{DEB6449B-8A8D-4E94-A282-14FD81CF86A3}" dt="2022-12-12T17:51:02.697" v="142"/>
          <ac:spMkLst>
            <pc:docMk/>
            <pc:sldMk cId="1908471061" sldId="328"/>
            <ac:spMk id="6" creationId="{FCA6EDD1-4720-45B9-8B18-08C7AF47C492}"/>
          </ac:spMkLst>
        </pc:spChg>
      </pc:sldChg>
      <pc:sldChg chg="modSp mod">
        <pc:chgData name="Alfred Asterjadhi" userId="39de57b9-85c0-4fd1-aaac-8ca2b6560ad0" providerId="ADAL" clId="{DEB6449B-8A8D-4E94-A282-14FD81CF86A3}" dt="2022-12-12T17:51:19.317" v="151"/>
        <pc:sldMkLst>
          <pc:docMk/>
          <pc:sldMk cId="15571502" sldId="330"/>
        </pc:sldMkLst>
        <pc:spChg chg="mod">
          <ac:chgData name="Alfred Asterjadhi" userId="39de57b9-85c0-4fd1-aaac-8ca2b6560ad0" providerId="ADAL" clId="{DEB6449B-8A8D-4E94-A282-14FD81CF86A3}" dt="2022-12-12T17:51:19.317" v="151"/>
          <ac:spMkLst>
            <pc:docMk/>
            <pc:sldMk cId="15571502" sldId="330"/>
            <ac:spMk id="6" creationId="{5C48BDE3-7807-417F-A4F1-5356D38590CA}"/>
          </ac:spMkLst>
        </pc:spChg>
      </pc:sldChg>
      <pc:sldChg chg="modSp mod">
        <pc:chgData name="Alfred Asterjadhi" userId="39de57b9-85c0-4fd1-aaac-8ca2b6560ad0" providerId="ADAL" clId="{DEB6449B-8A8D-4E94-A282-14FD81CF86A3}" dt="2022-12-12T17:51:21.235" v="152"/>
        <pc:sldMkLst>
          <pc:docMk/>
          <pc:sldMk cId="3200711991" sldId="331"/>
        </pc:sldMkLst>
        <pc:spChg chg="mod">
          <ac:chgData name="Alfred Asterjadhi" userId="39de57b9-85c0-4fd1-aaac-8ca2b6560ad0" providerId="ADAL" clId="{DEB6449B-8A8D-4E94-A282-14FD81CF86A3}" dt="2022-12-12T17:51:21.235" v="152"/>
          <ac:spMkLst>
            <pc:docMk/>
            <pc:sldMk cId="3200711991" sldId="331"/>
            <ac:spMk id="6" creationId="{C3BF5992-FFFD-4B64-900D-0590BA3C03CE}"/>
          </ac:spMkLst>
        </pc:spChg>
      </pc:sldChg>
      <pc:sldChg chg="modSp mod">
        <pc:chgData name="Alfred Asterjadhi" userId="39de57b9-85c0-4fd1-aaac-8ca2b6560ad0" providerId="ADAL" clId="{DEB6449B-8A8D-4E94-A282-14FD81CF86A3}" dt="2022-12-12T17:51:22.923" v="153"/>
        <pc:sldMkLst>
          <pc:docMk/>
          <pc:sldMk cId="2409609221" sldId="332"/>
        </pc:sldMkLst>
        <pc:spChg chg="mod">
          <ac:chgData name="Alfred Asterjadhi" userId="39de57b9-85c0-4fd1-aaac-8ca2b6560ad0" providerId="ADAL" clId="{DEB6449B-8A8D-4E94-A282-14FD81CF86A3}" dt="2022-12-12T17:51:22.923" v="153"/>
          <ac:spMkLst>
            <pc:docMk/>
            <pc:sldMk cId="2409609221" sldId="332"/>
            <ac:spMk id="6" creationId="{2B4D6F20-084B-4EE9-AD6D-290838010348}"/>
          </ac:spMkLst>
        </pc:spChg>
      </pc:sldChg>
      <pc:sldChg chg="modSp mod">
        <pc:chgData name="Alfred Asterjadhi" userId="39de57b9-85c0-4fd1-aaac-8ca2b6560ad0" providerId="ADAL" clId="{DEB6449B-8A8D-4E94-A282-14FD81CF86A3}" dt="2022-12-12T21:24:01.854" v="283" actId="20577"/>
        <pc:sldMkLst>
          <pc:docMk/>
          <pc:sldMk cId="3843208451" sldId="333"/>
        </pc:sldMkLst>
        <pc:spChg chg="mod">
          <ac:chgData name="Alfred Asterjadhi" userId="39de57b9-85c0-4fd1-aaac-8ca2b6560ad0" providerId="ADAL" clId="{DEB6449B-8A8D-4E94-A282-14FD81CF86A3}" dt="2022-12-12T21:24:01.854" v="283" actId="20577"/>
          <ac:spMkLst>
            <pc:docMk/>
            <pc:sldMk cId="3843208451" sldId="333"/>
            <ac:spMk id="2" creationId="{1790C6A9-20C4-440F-BC51-97DC4C9B7E71}"/>
          </ac:spMkLst>
        </pc:spChg>
        <pc:spChg chg="mod">
          <ac:chgData name="Alfred Asterjadhi" userId="39de57b9-85c0-4fd1-aaac-8ca2b6560ad0" providerId="ADAL" clId="{DEB6449B-8A8D-4E94-A282-14FD81CF86A3}" dt="2022-12-12T21:23:57.296" v="272"/>
          <ac:spMkLst>
            <pc:docMk/>
            <pc:sldMk cId="3843208451" sldId="333"/>
            <ac:spMk id="3" creationId="{918D7AE7-F661-4AD4-9210-88B6E5699ED9}"/>
          </ac:spMkLst>
        </pc:spChg>
        <pc:spChg chg="mod">
          <ac:chgData name="Alfred Asterjadhi" userId="39de57b9-85c0-4fd1-aaac-8ca2b6560ad0" providerId="ADAL" clId="{DEB6449B-8A8D-4E94-A282-14FD81CF86A3}" dt="2022-12-12T17:50:33.902" v="126"/>
          <ac:spMkLst>
            <pc:docMk/>
            <pc:sldMk cId="3843208451" sldId="333"/>
            <ac:spMk id="6" creationId="{A8221584-6364-48AC-B1C3-833137C81726}"/>
          </ac:spMkLst>
        </pc:spChg>
      </pc:sldChg>
      <pc:sldChg chg="del">
        <pc:chgData name="Alfred Asterjadhi" userId="39de57b9-85c0-4fd1-aaac-8ca2b6560ad0" providerId="ADAL" clId="{DEB6449B-8A8D-4E94-A282-14FD81CF86A3}" dt="2022-12-12T17:59:20.634" v="249" actId="47"/>
        <pc:sldMkLst>
          <pc:docMk/>
          <pc:sldMk cId="1706072776" sldId="334"/>
        </pc:sldMkLst>
      </pc:sldChg>
      <pc:sldChg chg="modSp mod">
        <pc:chgData name="Alfred Asterjadhi" userId="39de57b9-85c0-4fd1-aaac-8ca2b6560ad0" providerId="ADAL" clId="{DEB6449B-8A8D-4E94-A282-14FD81CF86A3}" dt="2022-12-12T18:01:39.583" v="266"/>
        <pc:sldMkLst>
          <pc:docMk/>
          <pc:sldMk cId="2327388640" sldId="335"/>
        </pc:sldMkLst>
        <pc:spChg chg="mod">
          <ac:chgData name="Alfred Asterjadhi" userId="39de57b9-85c0-4fd1-aaac-8ca2b6560ad0" providerId="ADAL" clId="{DEB6449B-8A8D-4E94-A282-14FD81CF86A3}" dt="2022-12-12T18:01:06.186" v="253" actId="13926"/>
          <ac:spMkLst>
            <pc:docMk/>
            <pc:sldMk cId="2327388640" sldId="335"/>
            <ac:spMk id="2" creationId="{4B5F0D0E-8BB7-48AB-9160-728B8B3399A2}"/>
          </ac:spMkLst>
        </pc:spChg>
        <pc:spChg chg="mod">
          <ac:chgData name="Alfred Asterjadhi" userId="39de57b9-85c0-4fd1-aaac-8ca2b6560ad0" providerId="ADAL" clId="{DEB6449B-8A8D-4E94-A282-14FD81CF86A3}" dt="2022-12-12T18:01:13.138" v="255" actId="20577"/>
          <ac:spMkLst>
            <pc:docMk/>
            <pc:sldMk cId="2327388640" sldId="335"/>
            <ac:spMk id="3" creationId="{DFB0BA47-D7B6-4F95-932E-A7AA615BC440}"/>
          </ac:spMkLst>
        </pc:spChg>
        <pc:spChg chg="mod">
          <ac:chgData name="Alfred Asterjadhi" userId="39de57b9-85c0-4fd1-aaac-8ca2b6560ad0" providerId="ADAL" clId="{DEB6449B-8A8D-4E94-A282-14FD81CF86A3}" dt="2022-12-12T18:01:39.583" v="266"/>
          <ac:spMkLst>
            <pc:docMk/>
            <pc:sldMk cId="2327388640" sldId="335"/>
            <ac:spMk id="6" creationId="{974B2026-97FB-40D2-8F22-7E6D319B4EA2}"/>
          </ac:spMkLst>
        </pc:spChg>
      </pc:sldChg>
      <pc:sldChg chg="modSp mod">
        <pc:chgData name="Alfred Asterjadhi" userId="39de57b9-85c0-4fd1-aaac-8ca2b6560ad0" providerId="ADAL" clId="{DEB6449B-8A8D-4E94-A282-14FD81CF86A3}" dt="2022-12-12T17:50:58.436" v="140"/>
        <pc:sldMkLst>
          <pc:docMk/>
          <pc:sldMk cId="3977221359" sldId="340"/>
        </pc:sldMkLst>
        <pc:spChg chg="mod">
          <ac:chgData name="Alfred Asterjadhi" userId="39de57b9-85c0-4fd1-aaac-8ca2b6560ad0" providerId="ADAL" clId="{DEB6449B-8A8D-4E94-A282-14FD81CF86A3}" dt="2022-12-12T17:50:58.436" v="140"/>
          <ac:spMkLst>
            <pc:docMk/>
            <pc:sldMk cId="3977221359" sldId="340"/>
            <ac:spMk id="6" creationId="{BC264D22-EE96-4B0F-90AA-B4358FF19246}"/>
          </ac:spMkLst>
        </pc:spChg>
      </pc:sldChg>
      <pc:sldChg chg="modSp mod">
        <pc:chgData name="Alfred Asterjadhi" userId="39de57b9-85c0-4fd1-aaac-8ca2b6560ad0" providerId="ADAL" clId="{DEB6449B-8A8D-4E94-A282-14FD81CF86A3}" dt="2022-12-12T18:01:43.909" v="267"/>
        <pc:sldMkLst>
          <pc:docMk/>
          <pc:sldMk cId="1766754893" sldId="346"/>
        </pc:sldMkLst>
        <pc:spChg chg="mod">
          <ac:chgData name="Alfred Asterjadhi" userId="39de57b9-85c0-4fd1-aaac-8ca2b6560ad0" providerId="ADAL" clId="{DEB6449B-8A8D-4E94-A282-14FD81CF86A3}" dt="2022-12-12T18:01:22.491" v="256" actId="13926"/>
          <ac:spMkLst>
            <pc:docMk/>
            <pc:sldMk cId="1766754893" sldId="346"/>
            <ac:spMk id="2" creationId="{4B5F0D0E-8BB7-48AB-9160-728B8B3399A2}"/>
          </ac:spMkLst>
        </pc:spChg>
        <pc:spChg chg="mod">
          <ac:chgData name="Alfred Asterjadhi" userId="39de57b9-85c0-4fd1-aaac-8ca2b6560ad0" providerId="ADAL" clId="{DEB6449B-8A8D-4E94-A282-14FD81CF86A3}" dt="2022-12-12T18:01:30.884" v="265" actId="20577"/>
          <ac:spMkLst>
            <pc:docMk/>
            <pc:sldMk cId="1766754893" sldId="346"/>
            <ac:spMk id="3" creationId="{DFB0BA47-D7B6-4F95-932E-A7AA615BC440}"/>
          </ac:spMkLst>
        </pc:spChg>
        <pc:spChg chg="mod">
          <ac:chgData name="Alfred Asterjadhi" userId="39de57b9-85c0-4fd1-aaac-8ca2b6560ad0" providerId="ADAL" clId="{DEB6449B-8A8D-4E94-A282-14FD81CF86A3}" dt="2022-12-12T18:01:43.909" v="267"/>
          <ac:spMkLst>
            <pc:docMk/>
            <pc:sldMk cId="1766754893" sldId="346"/>
            <ac:spMk id="6" creationId="{974B2026-97FB-40D2-8F22-7E6D319B4EA2}"/>
          </ac:spMkLst>
        </pc:spChg>
      </pc:sldChg>
      <pc:sldChg chg="modSp mod">
        <pc:chgData name="Alfred Asterjadhi" userId="39de57b9-85c0-4fd1-aaac-8ca2b6560ad0" providerId="ADAL" clId="{DEB6449B-8A8D-4E94-A282-14FD81CF86A3}" dt="2022-12-12T17:58:18.169" v="240"/>
        <pc:sldMkLst>
          <pc:docMk/>
          <pc:sldMk cId="4012074164" sldId="347"/>
        </pc:sldMkLst>
        <pc:spChg chg="mod">
          <ac:chgData name="Alfred Asterjadhi" userId="39de57b9-85c0-4fd1-aaac-8ca2b6560ad0" providerId="ADAL" clId="{DEB6449B-8A8D-4E94-A282-14FD81CF86A3}" dt="2022-12-12T17:58:18.169" v="240"/>
          <ac:spMkLst>
            <pc:docMk/>
            <pc:sldMk cId="4012074164" sldId="347"/>
            <ac:spMk id="3" creationId="{D20906E0-F900-4991-83B1-675F5B67FA2D}"/>
          </ac:spMkLst>
        </pc:spChg>
        <pc:graphicFrameChg chg="modGraphic">
          <ac:chgData name="Alfred Asterjadhi" userId="39de57b9-85c0-4fd1-aaac-8ca2b6560ad0" providerId="ADAL" clId="{DEB6449B-8A8D-4E94-A282-14FD81CF86A3}" dt="2022-12-12T17:55:52.648" v="20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DEB6449B-8A8D-4E94-A282-14FD81CF86A3}" dt="2022-12-12T21:30:53.528" v="434"/>
        <pc:sldMkLst>
          <pc:docMk/>
          <pc:sldMk cId="1370937286" sldId="350"/>
        </pc:sldMkLst>
        <pc:spChg chg="mod">
          <ac:chgData name="Alfred Asterjadhi" userId="39de57b9-85c0-4fd1-aaac-8ca2b6560ad0" providerId="ADAL" clId="{DEB6449B-8A8D-4E94-A282-14FD81CF86A3}" dt="2022-12-12T21:26:27.505" v="326" actId="13926"/>
          <ac:spMkLst>
            <pc:docMk/>
            <pc:sldMk cId="1370937286" sldId="350"/>
            <ac:spMk id="2" creationId="{4B5F0D0E-8BB7-48AB-9160-728B8B3399A2}"/>
          </ac:spMkLst>
        </pc:spChg>
        <pc:spChg chg="mod">
          <ac:chgData name="Alfred Asterjadhi" userId="39de57b9-85c0-4fd1-aaac-8ca2b6560ad0" providerId="ADAL" clId="{DEB6449B-8A8D-4E94-A282-14FD81CF86A3}" dt="2022-12-12T21:26:50.859" v="332" actId="20577"/>
          <ac:spMkLst>
            <pc:docMk/>
            <pc:sldMk cId="1370937286" sldId="350"/>
            <ac:spMk id="3" creationId="{DFB0BA47-D7B6-4F95-932E-A7AA615BC440}"/>
          </ac:spMkLst>
        </pc:spChg>
        <pc:spChg chg="mod">
          <ac:chgData name="Alfred Asterjadhi" userId="39de57b9-85c0-4fd1-aaac-8ca2b6560ad0" providerId="ADAL" clId="{DEB6449B-8A8D-4E94-A282-14FD81CF86A3}" dt="2022-12-12T21:30:53.528" v="434"/>
          <ac:spMkLst>
            <pc:docMk/>
            <pc:sldMk cId="1370937286" sldId="350"/>
            <ac:spMk id="6" creationId="{974B2026-97FB-40D2-8F22-7E6D319B4EA2}"/>
          </ac:spMkLst>
        </pc:spChg>
      </pc:sldChg>
      <pc:sldChg chg="modSp mod">
        <pc:chgData name="Alfred Asterjadhi" userId="39de57b9-85c0-4fd1-aaac-8ca2b6560ad0" providerId="ADAL" clId="{DEB6449B-8A8D-4E94-A282-14FD81CF86A3}" dt="2022-12-12T21:30:51.312" v="433"/>
        <pc:sldMkLst>
          <pc:docMk/>
          <pc:sldMk cId="3579411611" sldId="352"/>
        </pc:sldMkLst>
        <pc:spChg chg="mod">
          <ac:chgData name="Alfred Asterjadhi" userId="39de57b9-85c0-4fd1-aaac-8ca2b6560ad0" providerId="ADAL" clId="{DEB6449B-8A8D-4E94-A282-14FD81CF86A3}" dt="2022-12-12T21:26:29.980" v="327" actId="13926"/>
          <ac:spMkLst>
            <pc:docMk/>
            <pc:sldMk cId="3579411611" sldId="352"/>
            <ac:spMk id="2" creationId="{4B5F0D0E-8BB7-48AB-9160-728B8B3399A2}"/>
          </ac:spMkLst>
        </pc:spChg>
        <pc:spChg chg="mod">
          <ac:chgData name="Alfred Asterjadhi" userId="39de57b9-85c0-4fd1-aaac-8ca2b6560ad0" providerId="ADAL" clId="{DEB6449B-8A8D-4E94-A282-14FD81CF86A3}" dt="2022-12-12T21:26:56.492" v="334" actId="20577"/>
          <ac:spMkLst>
            <pc:docMk/>
            <pc:sldMk cId="3579411611" sldId="352"/>
            <ac:spMk id="3" creationId="{DFB0BA47-D7B6-4F95-932E-A7AA615BC440}"/>
          </ac:spMkLst>
        </pc:spChg>
        <pc:spChg chg="mod">
          <ac:chgData name="Alfred Asterjadhi" userId="39de57b9-85c0-4fd1-aaac-8ca2b6560ad0" providerId="ADAL" clId="{DEB6449B-8A8D-4E94-A282-14FD81CF86A3}" dt="2022-12-12T21:30:51.312" v="433"/>
          <ac:spMkLst>
            <pc:docMk/>
            <pc:sldMk cId="3579411611" sldId="352"/>
            <ac:spMk id="6" creationId="{974B2026-97FB-40D2-8F22-7E6D319B4EA2}"/>
          </ac:spMkLst>
        </pc:spChg>
      </pc:sldChg>
      <pc:sldChg chg="modSp mod">
        <pc:chgData name="Alfred Asterjadhi" userId="39de57b9-85c0-4fd1-aaac-8ca2b6560ad0" providerId="ADAL" clId="{DEB6449B-8A8D-4E94-A282-14FD81CF86A3}" dt="2022-12-12T21:30:39.933" v="423"/>
        <pc:sldMkLst>
          <pc:docMk/>
          <pc:sldMk cId="588130191" sldId="353"/>
        </pc:sldMkLst>
        <pc:spChg chg="mod">
          <ac:chgData name="Alfred Asterjadhi" userId="39de57b9-85c0-4fd1-aaac-8ca2b6560ad0" providerId="ADAL" clId="{DEB6449B-8A8D-4E94-A282-14FD81CF86A3}" dt="2022-12-12T21:27:26.173" v="346" actId="13926"/>
          <ac:spMkLst>
            <pc:docMk/>
            <pc:sldMk cId="588130191" sldId="353"/>
            <ac:spMk id="2" creationId="{4B5F0D0E-8BB7-48AB-9160-728B8B3399A2}"/>
          </ac:spMkLst>
        </pc:spChg>
        <pc:spChg chg="mod">
          <ac:chgData name="Alfred Asterjadhi" userId="39de57b9-85c0-4fd1-aaac-8ca2b6560ad0" providerId="ADAL" clId="{DEB6449B-8A8D-4E94-A282-14FD81CF86A3}" dt="2022-12-12T21:27:23.413" v="345" actId="20577"/>
          <ac:spMkLst>
            <pc:docMk/>
            <pc:sldMk cId="588130191" sldId="353"/>
            <ac:spMk id="3" creationId="{DFB0BA47-D7B6-4F95-932E-A7AA615BC440}"/>
          </ac:spMkLst>
        </pc:spChg>
        <pc:spChg chg="mod">
          <ac:chgData name="Alfred Asterjadhi" userId="39de57b9-85c0-4fd1-aaac-8ca2b6560ad0" providerId="ADAL" clId="{DEB6449B-8A8D-4E94-A282-14FD81CF86A3}" dt="2022-12-12T21:30:39.933" v="423"/>
          <ac:spMkLst>
            <pc:docMk/>
            <pc:sldMk cId="588130191" sldId="353"/>
            <ac:spMk id="6" creationId="{974B2026-97FB-40D2-8F22-7E6D319B4EA2}"/>
          </ac:spMkLst>
        </pc:spChg>
      </pc:sldChg>
      <pc:sldChg chg="modSp mod">
        <pc:chgData name="Alfred Asterjadhi" userId="39de57b9-85c0-4fd1-aaac-8ca2b6560ad0" providerId="ADAL" clId="{DEB6449B-8A8D-4E94-A282-14FD81CF86A3}" dt="2022-12-12T21:30:31.517" v="421"/>
        <pc:sldMkLst>
          <pc:docMk/>
          <pc:sldMk cId="3909293924" sldId="355"/>
        </pc:sldMkLst>
        <pc:spChg chg="mod">
          <ac:chgData name="Alfred Asterjadhi" userId="39de57b9-85c0-4fd1-aaac-8ca2b6560ad0" providerId="ADAL" clId="{DEB6449B-8A8D-4E94-A282-14FD81CF86A3}" dt="2022-12-12T21:28:02.221" v="355" actId="13926"/>
          <ac:spMkLst>
            <pc:docMk/>
            <pc:sldMk cId="3909293924" sldId="355"/>
            <ac:spMk id="2" creationId="{4B5F0D0E-8BB7-48AB-9160-728B8B3399A2}"/>
          </ac:spMkLst>
        </pc:spChg>
        <pc:spChg chg="mod">
          <ac:chgData name="Alfred Asterjadhi" userId="39de57b9-85c0-4fd1-aaac-8ca2b6560ad0" providerId="ADAL" clId="{DEB6449B-8A8D-4E94-A282-14FD81CF86A3}" dt="2022-12-12T21:28:14.018" v="361" actId="20577"/>
          <ac:spMkLst>
            <pc:docMk/>
            <pc:sldMk cId="3909293924" sldId="355"/>
            <ac:spMk id="3" creationId="{DFB0BA47-D7B6-4F95-932E-A7AA615BC440}"/>
          </ac:spMkLst>
        </pc:spChg>
        <pc:spChg chg="mod">
          <ac:chgData name="Alfred Asterjadhi" userId="39de57b9-85c0-4fd1-aaac-8ca2b6560ad0" providerId="ADAL" clId="{DEB6449B-8A8D-4E94-A282-14FD81CF86A3}" dt="2022-12-12T21:30:31.517" v="421"/>
          <ac:spMkLst>
            <pc:docMk/>
            <pc:sldMk cId="3909293924" sldId="355"/>
            <ac:spMk id="6" creationId="{974B2026-97FB-40D2-8F22-7E6D319B4EA2}"/>
          </ac:spMkLst>
        </pc:spChg>
      </pc:sldChg>
      <pc:sldChg chg="modSp mod">
        <pc:chgData name="Alfred Asterjadhi" userId="39de57b9-85c0-4fd1-aaac-8ca2b6560ad0" providerId="ADAL" clId="{DEB6449B-8A8D-4E94-A282-14FD81CF86A3}" dt="2022-12-12T21:30:04.563" v="412" actId="20577"/>
        <pc:sldMkLst>
          <pc:docMk/>
          <pc:sldMk cId="3930036297" sldId="356"/>
        </pc:sldMkLst>
        <pc:spChg chg="mod">
          <ac:chgData name="Alfred Asterjadhi" userId="39de57b9-85c0-4fd1-aaac-8ca2b6560ad0" providerId="ADAL" clId="{DEB6449B-8A8D-4E94-A282-14FD81CF86A3}" dt="2022-12-12T21:30:00.907" v="404" actId="13926"/>
          <ac:spMkLst>
            <pc:docMk/>
            <pc:sldMk cId="3930036297" sldId="356"/>
            <ac:spMk id="2" creationId="{4B5F0D0E-8BB7-48AB-9160-728B8B3399A2}"/>
          </ac:spMkLst>
        </pc:spChg>
        <pc:spChg chg="mod">
          <ac:chgData name="Alfred Asterjadhi" userId="39de57b9-85c0-4fd1-aaac-8ca2b6560ad0" providerId="ADAL" clId="{DEB6449B-8A8D-4E94-A282-14FD81CF86A3}" dt="2022-12-12T21:28:54.277" v="379" actId="20577"/>
          <ac:spMkLst>
            <pc:docMk/>
            <pc:sldMk cId="3930036297" sldId="356"/>
            <ac:spMk id="3" creationId="{DFB0BA47-D7B6-4F95-932E-A7AA615BC440}"/>
          </ac:spMkLst>
        </pc:spChg>
        <pc:spChg chg="mod">
          <ac:chgData name="Alfred Asterjadhi" userId="39de57b9-85c0-4fd1-aaac-8ca2b6560ad0" providerId="ADAL" clId="{DEB6449B-8A8D-4E94-A282-14FD81CF86A3}" dt="2022-12-12T21:30:04.563" v="412" actId="20577"/>
          <ac:spMkLst>
            <pc:docMk/>
            <pc:sldMk cId="3930036297" sldId="356"/>
            <ac:spMk id="6" creationId="{974B2026-97FB-40D2-8F22-7E6D319B4EA2}"/>
          </ac:spMkLst>
        </pc:spChg>
      </pc:sldChg>
      <pc:sldChg chg="modSp mod">
        <pc:chgData name="Alfred Asterjadhi" userId="39de57b9-85c0-4fd1-aaac-8ca2b6560ad0" providerId="ADAL" clId="{DEB6449B-8A8D-4E94-A282-14FD81CF86A3}" dt="2022-12-12T21:30:47.673" v="432" actId="20577"/>
        <pc:sldMkLst>
          <pc:docMk/>
          <pc:sldMk cId="2828608285" sldId="357"/>
        </pc:sldMkLst>
        <pc:spChg chg="mod">
          <ac:chgData name="Alfred Asterjadhi" userId="39de57b9-85c0-4fd1-aaac-8ca2b6560ad0" providerId="ADAL" clId="{DEB6449B-8A8D-4E94-A282-14FD81CF86A3}" dt="2022-12-12T21:26:32.235" v="328" actId="13926"/>
          <ac:spMkLst>
            <pc:docMk/>
            <pc:sldMk cId="2828608285" sldId="357"/>
            <ac:spMk id="2" creationId="{B6840888-B1D3-4EE4-984D-AE2D4FD8C6BF}"/>
          </ac:spMkLst>
        </pc:spChg>
        <pc:spChg chg="mod">
          <ac:chgData name="Alfred Asterjadhi" userId="39de57b9-85c0-4fd1-aaac-8ca2b6560ad0" providerId="ADAL" clId="{DEB6449B-8A8D-4E94-A282-14FD81CF86A3}" dt="2022-12-12T21:30:47.673" v="432" actId="20577"/>
          <ac:spMkLst>
            <pc:docMk/>
            <pc:sldMk cId="2828608285" sldId="357"/>
            <ac:spMk id="3" creationId="{977FA593-1C2D-4B4C-B4B8-9841BC70A2D7}"/>
          </ac:spMkLst>
        </pc:spChg>
        <pc:spChg chg="mod">
          <ac:chgData name="Alfred Asterjadhi" userId="39de57b9-85c0-4fd1-aaac-8ca2b6560ad0" providerId="ADAL" clId="{DEB6449B-8A8D-4E94-A282-14FD81CF86A3}" dt="2022-12-12T21:30:44.010" v="425"/>
          <ac:spMkLst>
            <pc:docMk/>
            <pc:sldMk cId="2828608285" sldId="357"/>
            <ac:spMk id="6" creationId="{BB0A0FD2-1910-45A5-B2D0-6B427FDC767A}"/>
          </ac:spMkLst>
        </pc:spChg>
      </pc:sldChg>
      <pc:sldChg chg="modSp mod">
        <pc:chgData name="Alfred Asterjadhi" userId="39de57b9-85c0-4fd1-aaac-8ca2b6560ad0" providerId="ADAL" clId="{DEB6449B-8A8D-4E94-A282-14FD81CF86A3}" dt="2022-12-12T21:30:41.937" v="424"/>
        <pc:sldMkLst>
          <pc:docMk/>
          <pc:sldMk cId="2379446320" sldId="358"/>
        </pc:sldMkLst>
        <pc:spChg chg="mod">
          <ac:chgData name="Alfred Asterjadhi" userId="39de57b9-85c0-4fd1-aaac-8ca2b6560ad0" providerId="ADAL" clId="{DEB6449B-8A8D-4E94-A282-14FD81CF86A3}" dt="2022-12-12T21:26:34.981" v="329" actId="13926"/>
          <ac:spMkLst>
            <pc:docMk/>
            <pc:sldMk cId="2379446320" sldId="358"/>
            <ac:spMk id="2" creationId="{4B5F0D0E-8BB7-48AB-9160-728B8B3399A2}"/>
          </ac:spMkLst>
        </pc:spChg>
        <pc:spChg chg="mod">
          <ac:chgData name="Alfred Asterjadhi" userId="39de57b9-85c0-4fd1-aaac-8ca2b6560ad0" providerId="ADAL" clId="{DEB6449B-8A8D-4E94-A282-14FD81CF86A3}" dt="2022-12-12T21:27:07.789" v="340" actId="20577"/>
          <ac:spMkLst>
            <pc:docMk/>
            <pc:sldMk cId="2379446320" sldId="358"/>
            <ac:spMk id="3" creationId="{DFB0BA47-D7B6-4F95-932E-A7AA615BC440}"/>
          </ac:spMkLst>
        </pc:spChg>
        <pc:spChg chg="mod">
          <ac:chgData name="Alfred Asterjadhi" userId="39de57b9-85c0-4fd1-aaac-8ca2b6560ad0" providerId="ADAL" clId="{DEB6449B-8A8D-4E94-A282-14FD81CF86A3}" dt="2022-12-12T21:30:41.937" v="424"/>
          <ac:spMkLst>
            <pc:docMk/>
            <pc:sldMk cId="2379446320" sldId="358"/>
            <ac:spMk id="6" creationId="{974B2026-97FB-40D2-8F22-7E6D319B4EA2}"/>
          </ac:spMkLst>
        </pc:spChg>
      </pc:sldChg>
      <pc:sldChg chg="modSp mod">
        <pc:chgData name="Alfred Asterjadhi" userId="39de57b9-85c0-4fd1-aaac-8ca2b6560ad0" providerId="ADAL" clId="{DEB6449B-8A8D-4E94-A282-14FD81CF86A3}" dt="2022-12-12T21:30:37.797" v="422"/>
        <pc:sldMkLst>
          <pc:docMk/>
          <pc:sldMk cId="4066268139" sldId="360"/>
        </pc:sldMkLst>
        <pc:spChg chg="mod">
          <ac:chgData name="Alfred Asterjadhi" userId="39de57b9-85c0-4fd1-aaac-8ca2b6560ad0" providerId="ADAL" clId="{DEB6449B-8A8D-4E94-A282-14FD81CF86A3}" dt="2022-12-12T21:27:34.999" v="348" actId="13926"/>
          <ac:spMkLst>
            <pc:docMk/>
            <pc:sldMk cId="4066268139" sldId="360"/>
            <ac:spMk id="2" creationId="{4B5F0D0E-8BB7-48AB-9160-728B8B3399A2}"/>
          </ac:spMkLst>
        </pc:spChg>
        <pc:spChg chg="mod">
          <ac:chgData name="Alfred Asterjadhi" userId="39de57b9-85c0-4fd1-aaac-8ca2b6560ad0" providerId="ADAL" clId="{DEB6449B-8A8D-4E94-A282-14FD81CF86A3}" dt="2022-12-12T21:27:39.393" v="350" actId="6549"/>
          <ac:spMkLst>
            <pc:docMk/>
            <pc:sldMk cId="4066268139" sldId="360"/>
            <ac:spMk id="3" creationId="{DFB0BA47-D7B6-4F95-932E-A7AA615BC440}"/>
          </ac:spMkLst>
        </pc:spChg>
        <pc:spChg chg="mod">
          <ac:chgData name="Alfred Asterjadhi" userId="39de57b9-85c0-4fd1-aaac-8ca2b6560ad0" providerId="ADAL" clId="{DEB6449B-8A8D-4E94-A282-14FD81CF86A3}" dt="2022-12-12T21:30:37.797" v="422"/>
          <ac:spMkLst>
            <pc:docMk/>
            <pc:sldMk cId="4066268139" sldId="360"/>
            <ac:spMk id="6" creationId="{974B2026-97FB-40D2-8F22-7E6D319B4EA2}"/>
          </ac:spMkLst>
        </pc:spChg>
      </pc:sldChg>
      <pc:sldChg chg="addSp delSp modSp mod">
        <pc:chgData name="Alfred Asterjadhi" userId="39de57b9-85c0-4fd1-aaac-8ca2b6560ad0" providerId="ADAL" clId="{DEB6449B-8A8D-4E94-A282-14FD81CF86A3}" dt="2022-12-12T21:30:14.227" v="414"/>
        <pc:sldMkLst>
          <pc:docMk/>
          <pc:sldMk cId="3576977642" sldId="362"/>
        </pc:sldMkLst>
        <pc:spChg chg="mod">
          <ac:chgData name="Alfred Asterjadhi" userId="39de57b9-85c0-4fd1-aaac-8ca2b6560ad0" providerId="ADAL" clId="{DEB6449B-8A8D-4E94-A282-14FD81CF86A3}" dt="2022-12-12T21:29:48.391" v="403"/>
          <ac:spMkLst>
            <pc:docMk/>
            <pc:sldMk cId="3576977642" sldId="362"/>
            <ac:spMk id="2" creationId="{0EAF4D72-7EB5-22A3-403A-E095C87E6E26}"/>
          </ac:spMkLst>
        </pc:spChg>
        <pc:spChg chg="del mod">
          <ac:chgData name="Alfred Asterjadhi" userId="39de57b9-85c0-4fd1-aaac-8ca2b6560ad0" providerId="ADAL" clId="{DEB6449B-8A8D-4E94-A282-14FD81CF86A3}" dt="2022-12-12T21:29:26.612" v="396"/>
          <ac:spMkLst>
            <pc:docMk/>
            <pc:sldMk cId="3576977642" sldId="362"/>
            <ac:spMk id="3" creationId="{741C1B02-DA5D-59DA-CACE-BAB1DFCE5AB4}"/>
          </ac:spMkLst>
        </pc:spChg>
        <pc:spChg chg="mod">
          <ac:chgData name="Alfred Asterjadhi" userId="39de57b9-85c0-4fd1-aaac-8ca2b6560ad0" providerId="ADAL" clId="{DEB6449B-8A8D-4E94-A282-14FD81CF86A3}" dt="2022-12-12T21:29:48.391" v="403"/>
          <ac:spMkLst>
            <pc:docMk/>
            <pc:sldMk cId="3576977642" sldId="362"/>
            <ac:spMk id="4" creationId="{42DA2380-6213-B25D-B7D7-77DB25F18500}"/>
          </ac:spMkLst>
        </pc:spChg>
        <pc:spChg chg="mod">
          <ac:chgData name="Alfred Asterjadhi" userId="39de57b9-85c0-4fd1-aaac-8ca2b6560ad0" providerId="ADAL" clId="{DEB6449B-8A8D-4E94-A282-14FD81CF86A3}" dt="2022-12-12T21:29:48.391" v="403"/>
          <ac:spMkLst>
            <pc:docMk/>
            <pc:sldMk cId="3576977642" sldId="362"/>
            <ac:spMk id="5" creationId="{842B70E7-0012-CD41-8829-02BD81D114F8}"/>
          </ac:spMkLst>
        </pc:spChg>
        <pc:spChg chg="mod">
          <ac:chgData name="Alfred Asterjadhi" userId="39de57b9-85c0-4fd1-aaac-8ca2b6560ad0" providerId="ADAL" clId="{DEB6449B-8A8D-4E94-A282-14FD81CF86A3}" dt="2022-12-12T21:30:14.227" v="414"/>
          <ac:spMkLst>
            <pc:docMk/>
            <pc:sldMk cId="3576977642" sldId="362"/>
            <ac:spMk id="6" creationId="{3DD21102-AAEB-13F6-15EC-3CBBC04B5637}"/>
          </ac:spMkLst>
        </pc:spChg>
        <pc:spChg chg="add del mod">
          <ac:chgData name="Alfred Asterjadhi" userId="39de57b9-85c0-4fd1-aaac-8ca2b6560ad0" providerId="ADAL" clId="{DEB6449B-8A8D-4E94-A282-14FD81CF86A3}" dt="2022-12-12T21:29:26.612" v="396"/>
          <ac:spMkLst>
            <pc:docMk/>
            <pc:sldMk cId="3576977642" sldId="362"/>
            <ac:spMk id="7" creationId="{10C08FF6-2DA3-0619-4C76-5799A7395D39}"/>
          </ac:spMkLst>
        </pc:spChg>
        <pc:spChg chg="add del mod">
          <ac:chgData name="Alfred Asterjadhi" userId="39de57b9-85c0-4fd1-aaac-8ca2b6560ad0" providerId="ADAL" clId="{DEB6449B-8A8D-4E94-A282-14FD81CF86A3}" dt="2022-12-12T21:29:26.612" v="396"/>
          <ac:spMkLst>
            <pc:docMk/>
            <pc:sldMk cId="3576977642" sldId="362"/>
            <ac:spMk id="8" creationId="{7A380841-BFC8-4F9B-FDB4-1F81774D0E49}"/>
          </ac:spMkLst>
        </pc:spChg>
        <pc:spChg chg="add del mod">
          <ac:chgData name="Alfred Asterjadhi" userId="39de57b9-85c0-4fd1-aaac-8ca2b6560ad0" providerId="ADAL" clId="{DEB6449B-8A8D-4E94-A282-14FD81CF86A3}" dt="2022-12-12T21:29:26.612" v="396"/>
          <ac:spMkLst>
            <pc:docMk/>
            <pc:sldMk cId="3576977642" sldId="362"/>
            <ac:spMk id="9" creationId="{21C8FEB7-53A0-E6DA-51DA-9891C518C151}"/>
          </ac:spMkLst>
        </pc:spChg>
        <pc:spChg chg="add del mod">
          <ac:chgData name="Alfred Asterjadhi" userId="39de57b9-85c0-4fd1-aaac-8ca2b6560ad0" providerId="ADAL" clId="{DEB6449B-8A8D-4E94-A282-14FD81CF86A3}" dt="2022-12-12T21:29:26.612" v="396"/>
          <ac:spMkLst>
            <pc:docMk/>
            <pc:sldMk cId="3576977642" sldId="362"/>
            <ac:spMk id="10" creationId="{79AF637C-3AB7-0A6F-F889-1F9835E44ED8}"/>
          </ac:spMkLst>
        </pc:spChg>
        <pc:spChg chg="add del mod">
          <ac:chgData name="Alfred Asterjadhi" userId="39de57b9-85c0-4fd1-aaac-8ca2b6560ad0" providerId="ADAL" clId="{DEB6449B-8A8D-4E94-A282-14FD81CF86A3}" dt="2022-12-12T21:29:48.391" v="403"/>
          <ac:spMkLst>
            <pc:docMk/>
            <pc:sldMk cId="3576977642" sldId="362"/>
            <ac:spMk id="11" creationId="{B0E471A1-30B5-399B-D884-E12E0FAC9317}"/>
          </ac:spMkLst>
        </pc:spChg>
        <pc:spChg chg="add del mod">
          <ac:chgData name="Alfred Asterjadhi" userId="39de57b9-85c0-4fd1-aaac-8ca2b6560ad0" providerId="ADAL" clId="{DEB6449B-8A8D-4E94-A282-14FD81CF86A3}" dt="2022-12-12T21:29:48.391" v="403"/>
          <ac:spMkLst>
            <pc:docMk/>
            <pc:sldMk cId="3576977642" sldId="362"/>
            <ac:spMk id="12" creationId="{6561382F-A829-015C-2789-3FBC2B1E7D3A}"/>
          </ac:spMkLst>
        </pc:spChg>
        <pc:spChg chg="add del mod">
          <ac:chgData name="Alfred Asterjadhi" userId="39de57b9-85c0-4fd1-aaac-8ca2b6560ad0" providerId="ADAL" clId="{DEB6449B-8A8D-4E94-A282-14FD81CF86A3}" dt="2022-12-12T21:29:48.391" v="403"/>
          <ac:spMkLst>
            <pc:docMk/>
            <pc:sldMk cId="3576977642" sldId="362"/>
            <ac:spMk id="13" creationId="{D3E942E4-7951-D7FC-39B0-B227A74E76D4}"/>
          </ac:spMkLst>
        </pc:spChg>
        <pc:spChg chg="add del mod">
          <ac:chgData name="Alfred Asterjadhi" userId="39de57b9-85c0-4fd1-aaac-8ca2b6560ad0" providerId="ADAL" clId="{DEB6449B-8A8D-4E94-A282-14FD81CF86A3}" dt="2022-12-12T21:29:48.391" v="403"/>
          <ac:spMkLst>
            <pc:docMk/>
            <pc:sldMk cId="3576977642" sldId="362"/>
            <ac:spMk id="14" creationId="{879F0AD4-2555-59BF-9425-084420725ABE}"/>
          </ac:spMkLst>
        </pc:spChg>
        <pc:spChg chg="add del mod">
          <ac:chgData name="Alfred Asterjadhi" userId="39de57b9-85c0-4fd1-aaac-8ca2b6560ad0" providerId="ADAL" clId="{DEB6449B-8A8D-4E94-A282-14FD81CF86A3}" dt="2022-12-12T21:29:48.391" v="403"/>
          <ac:spMkLst>
            <pc:docMk/>
            <pc:sldMk cId="3576977642" sldId="362"/>
            <ac:spMk id="15" creationId="{493BCBF7-EF43-D4EC-62E8-0BD1FFEB2A23}"/>
          </ac:spMkLst>
        </pc:spChg>
        <pc:spChg chg="add mod">
          <ac:chgData name="Alfred Asterjadhi" userId="39de57b9-85c0-4fd1-aaac-8ca2b6560ad0" providerId="ADAL" clId="{DEB6449B-8A8D-4E94-A282-14FD81CF86A3}" dt="2022-12-12T21:29:48.391" v="403"/>
          <ac:spMkLst>
            <pc:docMk/>
            <pc:sldMk cId="3576977642" sldId="362"/>
            <ac:spMk id="16" creationId="{CA1A1623-65F8-E7F3-860B-98677C489FFA}"/>
          </ac:spMkLst>
        </pc:spChg>
      </pc:sldChg>
      <pc:sldChg chg="modSp mod">
        <pc:chgData name="Alfred Asterjadhi" userId="39de57b9-85c0-4fd1-aaac-8ca2b6560ad0" providerId="ADAL" clId="{DEB6449B-8A8D-4E94-A282-14FD81CF86A3}" dt="2022-12-12T17:58:19.877" v="241"/>
        <pc:sldMkLst>
          <pc:docMk/>
          <pc:sldMk cId="2875004496" sldId="364"/>
        </pc:sldMkLst>
        <pc:spChg chg="mod">
          <ac:chgData name="Alfred Asterjadhi" userId="39de57b9-85c0-4fd1-aaac-8ca2b6560ad0" providerId="ADAL" clId="{DEB6449B-8A8D-4E94-A282-14FD81CF86A3}" dt="2022-12-12T17:58:19.877" v="241"/>
          <ac:spMkLst>
            <pc:docMk/>
            <pc:sldMk cId="2875004496" sldId="364"/>
            <ac:spMk id="3" creationId="{D20906E0-F900-4991-83B1-675F5B67FA2D}"/>
          </ac:spMkLst>
        </pc:spChg>
        <pc:graphicFrameChg chg="modGraphic">
          <ac:chgData name="Alfred Asterjadhi" userId="39de57b9-85c0-4fd1-aaac-8ca2b6560ad0" providerId="ADAL" clId="{DEB6449B-8A8D-4E94-A282-14FD81CF86A3}" dt="2022-12-12T17:56:24.057" v="214"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DEB6449B-8A8D-4E94-A282-14FD81CF86A3}" dt="2022-12-12T21:25:05.717" v="308"/>
        <pc:sldMkLst>
          <pc:docMk/>
          <pc:sldMk cId="1843331871" sldId="365"/>
        </pc:sldMkLst>
        <pc:spChg chg="mod">
          <ac:chgData name="Alfred Asterjadhi" userId="39de57b9-85c0-4fd1-aaac-8ca2b6560ad0" providerId="ADAL" clId="{DEB6449B-8A8D-4E94-A282-14FD81CF86A3}" dt="2022-12-12T21:25:05.717" v="308"/>
          <ac:spMkLst>
            <pc:docMk/>
            <pc:sldMk cId="1843331871" sldId="365"/>
            <ac:spMk id="2" creationId="{0753DF19-5604-D757-CF21-A9FC2116E8DC}"/>
          </ac:spMkLst>
        </pc:spChg>
        <pc:spChg chg="mod">
          <ac:chgData name="Alfred Asterjadhi" userId="39de57b9-85c0-4fd1-aaac-8ca2b6560ad0" providerId="ADAL" clId="{DEB6449B-8A8D-4E94-A282-14FD81CF86A3}" dt="2022-12-12T21:25:05.717" v="308"/>
          <ac:spMkLst>
            <pc:docMk/>
            <pc:sldMk cId="1843331871" sldId="365"/>
            <ac:spMk id="4" creationId="{0F594D8D-205A-130F-F44A-33234B5124E9}"/>
          </ac:spMkLst>
        </pc:spChg>
        <pc:spChg chg="mod">
          <ac:chgData name="Alfred Asterjadhi" userId="39de57b9-85c0-4fd1-aaac-8ca2b6560ad0" providerId="ADAL" clId="{DEB6449B-8A8D-4E94-A282-14FD81CF86A3}" dt="2022-12-12T21:25:05.717" v="308"/>
          <ac:spMkLst>
            <pc:docMk/>
            <pc:sldMk cId="1843331871" sldId="365"/>
            <ac:spMk id="5" creationId="{73293754-77B9-AF3C-66B0-AC1E188A985E}"/>
          </ac:spMkLst>
        </pc:spChg>
        <pc:spChg chg="mod">
          <ac:chgData name="Alfred Asterjadhi" userId="39de57b9-85c0-4fd1-aaac-8ca2b6560ad0" providerId="ADAL" clId="{DEB6449B-8A8D-4E94-A282-14FD81CF86A3}" dt="2022-12-12T21:25:05.717" v="308"/>
          <ac:spMkLst>
            <pc:docMk/>
            <pc:sldMk cId="1843331871" sldId="365"/>
            <ac:spMk id="6" creationId="{6ACA49CE-D01F-5C62-094F-BCB7174FDE18}"/>
          </ac:spMkLst>
        </pc:spChg>
        <pc:spChg chg="add del mod">
          <ac:chgData name="Alfred Asterjadhi" userId="39de57b9-85c0-4fd1-aaac-8ca2b6560ad0" providerId="ADAL" clId="{DEB6449B-8A8D-4E94-A282-14FD81CF86A3}" dt="2022-12-12T21:25:05.717" v="308"/>
          <ac:spMkLst>
            <pc:docMk/>
            <pc:sldMk cId="1843331871" sldId="365"/>
            <ac:spMk id="20" creationId="{44870F17-8BCD-3E61-4CE4-6C706474CC23}"/>
          </ac:spMkLst>
        </pc:spChg>
        <pc:spChg chg="add del mod">
          <ac:chgData name="Alfred Asterjadhi" userId="39de57b9-85c0-4fd1-aaac-8ca2b6560ad0" providerId="ADAL" clId="{DEB6449B-8A8D-4E94-A282-14FD81CF86A3}" dt="2022-12-12T21:25:05.717" v="308"/>
          <ac:spMkLst>
            <pc:docMk/>
            <pc:sldMk cId="1843331871" sldId="365"/>
            <ac:spMk id="21" creationId="{3B804B22-1EFE-7FAB-42A6-49B6D196B925}"/>
          </ac:spMkLst>
        </pc:spChg>
        <pc:spChg chg="add del mod">
          <ac:chgData name="Alfred Asterjadhi" userId="39de57b9-85c0-4fd1-aaac-8ca2b6560ad0" providerId="ADAL" clId="{DEB6449B-8A8D-4E94-A282-14FD81CF86A3}" dt="2022-12-12T21:25:05.717" v="308"/>
          <ac:spMkLst>
            <pc:docMk/>
            <pc:sldMk cId="1843331871" sldId="365"/>
            <ac:spMk id="22" creationId="{F8073904-0365-14C1-B301-C02B6145DBDE}"/>
          </ac:spMkLst>
        </pc:spChg>
        <pc:spChg chg="add del mod">
          <ac:chgData name="Alfred Asterjadhi" userId="39de57b9-85c0-4fd1-aaac-8ca2b6560ad0" providerId="ADAL" clId="{DEB6449B-8A8D-4E94-A282-14FD81CF86A3}" dt="2022-12-12T21:25:05.717" v="308"/>
          <ac:spMkLst>
            <pc:docMk/>
            <pc:sldMk cId="1843331871" sldId="365"/>
            <ac:spMk id="23" creationId="{B9303633-387B-B2DC-982A-1A011BFEA062}"/>
          </ac:spMkLst>
        </pc:spChg>
        <pc:spChg chg="del mod">
          <ac:chgData name="Alfred Asterjadhi" userId="39de57b9-85c0-4fd1-aaac-8ca2b6560ad0" providerId="ADAL" clId="{DEB6449B-8A8D-4E94-A282-14FD81CF86A3}" dt="2022-12-12T21:25:05.717" v="308"/>
          <ac:spMkLst>
            <pc:docMk/>
            <pc:sldMk cId="1843331871" sldId="365"/>
            <ac:spMk id="24" creationId="{324F093B-C47E-868F-BD19-209ADCF5BC82}"/>
          </ac:spMkLst>
        </pc:spChg>
        <pc:spChg chg="add mod">
          <ac:chgData name="Alfred Asterjadhi" userId="39de57b9-85c0-4fd1-aaac-8ca2b6560ad0" providerId="ADAL" clId="{DEB6449B-8A8D-4E94-A282-14FD81CF86A3}" dt="2022-12-12T21:25:05.717" v="308"/>
          <ac:spMkLst>
            <pc:docMk/>
            <pc:sldMk cId="1843331871" sldId="365"/>
            <ac:spMk id="25" creationId="{DEEFA1CA-22CD-79BC-A375-F798D55F5E83}"/>
          </ac:spMkLst>
        </pc:spChg>
        <pc:grpChg chg="del">
          <ac:chgData name="Alfred Asterjadhi" userId="39de57b9-85c0-4fd1-aaac-8ca2b6560ad0" providerId="ADAL" clId="{DEB6449B-8A8D-4E94-A282-14FD81CF86A3}" dt="2022-12-12T21:24:43.491" v="298" actId="478"/>
          <ac:grpSpMkLst>
            <pc:docMk/>
            <pc:sldMk cId="1843331871" sldId="365"/>
            <ac:grpSpMk id="3" creationId="{74B61F39-F9F6-CAD9-2AAD-B895425C83F2}"/>
          </ac:grpSpMkLst>
        </pc:grpChg>
        <pc:grpChg chg="del">
          <ac:chgData name="Alfred Asterjadhi" userId="39de57b9-85c0-4fd1-aaac-8ca2b6560ad0" providerId="ADAL" clId="{DEB6449B-8A8D-4E94-A282-14FD81CF86A3}" dt="2022-12-12T21:25:01.223" v="307" actId="478"/>
          <ac:grpSpMkLst>
            <pc:docMk/>
            <pc:sldMk cId="1843331871" sldId="365"/>
            <ac:grpSpMk id="11" creationId="{71297AF1-BF6B-5425-87CB-E3F1B657365A}"/>
          </ac:grpSpMkLst>
        </pc:grpChg>
      </pc:sldChg>
      <pc:sldChg chg="delSp modSp mod">
        <pc:chgData name="Alfred Asterjadhi" userId="39de57b9-85c0-4fd1-aaac-8ca2b6560ad0" providerId="ADAL" clId="{DEB6449B-8A8D-4E94-A282-14FD81CF86A3}" dt="2022-12-12T21:30:11.863" v="413"/>
        <pc:sldMkLst>
          <pc:docMk/>
          <pc:sldMk cId="3759718192" sldId="368"/>
        </pc:sldMkLst>
        <pc:spChg chg="mod">
          <ac:chgData name="Alfred Asterjadhi" userId="39de57b9-85c0-4fd1-aaac-8ca2b6560ad0" providerId="ADAL" clId="{DEB6449B-8A8D-4E94-A282-14FD81CF86A3}" dt="2022-12-12T21:29:08.368" v="386" actId="20577"/>
          <ac:spMkLst>
            <pc:docMk/>
            <pc:sldMk cId="3759718192" sldId="368"/>
            <ac:spMk id="3" creationId="{73382C34-84F1-F2DE-C5D9-E1296FE55B90}"/>
          </ac:spMkLst>
        </pc:spChg>
        <pc:spChg chg="mod">
          <ac:chgData name="Alfred Asterjadhi" userId="39de57b9-85c0-4fd1-aaac-8ca2b6560ad0" providerId="ADAL" clId="{DEB6449B-8A8D-4E94-A282-14FD81CF86A3}" dt="2022-12-12T21:30:11.863" v="413"/>
          <ac:spMkLst>
            <pc:docMk/>
            <pc:sldMk cId="3759718192" sldId="368"/>
            <ac:spMk id="6" creationId="{C87C5A54-FD99-467B-5FA7-FA5027B55B0B}"/>
          </ac:spMkLst>
        </pc:spChg>
        <pc:spChg chg="del">
          <ac:chgData name="Alfred Asterjadhi" userId="39de57b9-85c0-4fd1-aaac-8ca2b6560ad0" providerId="ADAL" clId="{DEB6449B-8A8D-4E94-A282-14FD81CF86A3}" dt="2022-12-12T21:29:14.572" v="388" actId="478"/>
          <ac:spMkLst>
            <pc:docMk/>
            <pc:sldMk cId="3759718192" sldId="368"/>
            <ac:spMk id="11" creationId="{BD076D39-FBDF-86EB-770F-84E60F0E0A3F}"/>
          </ac:spMkLst>
        </pc:spChg>
        <pc:picChg chg="del">
          <ac:chgData name="Alfred Asterjadhi" userId="39de57b9-85c0-4fd1-aaac-8ca2b6560ad0" providerId="ADAL" clId="{DEB6449B-8A8D-4E94-A282-14FD81CF86A3}" dt="2022-12-12T21:29:09.977" v="387" actId="478"/>
          <ac:picMkLst>
            <pc:docMk/>
            <pc:sldMk cId="3759718192" sldId="368"/>
            <ac:picMk id="8" creationId="{4EB0DA16-318D-7FC6-9D6C-72578E0DFDF4}"/>
          </ac:picMkLst>
        </pc:picChg>
        <pc:picChg chg="del">
          <ac:chgData name="Alfred Asterjadhi" userId="39de57b9-85c0-4fd1-aaac-8ca2b6560ad0" providerId="ADAL" clId="{DEB6449B-8A8D-4E94-A282-14FD81CF86A3}" dt="2022-12-12T21:29:15.924" v="389" actId="478"/>
          <ac:picMkLst>
            <pc:docMk/>
            <pc:sldMk cId="3759718192" sldId="368"/>
            <ac:picMk id="10" creationId="{2908080E-1AA9-7E98-5309-8220841747E8}"/>
          </ac:picMkLst>
        </pc:picChg>
      </pc:sldChg>
      <pc:sldChg chg="del">
        <pc:chgData name="Alfred Asterjadhi" userId="39de57b9-85c0-4fd1-aaac-8ca2b6560ad0" providerId="ADAL" clId="{DEB6449B-8A8D-4E94-A282-14FD81CF86A3}" dt="2022-12-12T21:25:13.771" v="309" actId="47"/>
        <pc:sldMkLst>
          <pc:docMk/>
          <pc:sldMk cId="742281806" sldId="370"/>
        </pc:sldMkLst>
      </pc:sldChg>
      <pc:sldChg chg="modSp mod">
        <pc:chgData name="Alfred Asterjadhi" userId="39de57b9-85c0-4fd1-aaac-8ca2b6560ad0" providerId="ADAL" clId="{DEB6449B-8A8D-4E94-A282-14FD81CF86A3}" dt="2022-12-12T21:30:59.396" v="438"/>
        <pc:sldMkLst>
          <pc:docMk/>
          <pc:sldMk cId="3049755149" sldId="371"/>
        </pc:sldMkLst>
        <pc:spChg chg="mod">
          <ac:chgData name="Alfred Asterjadhi" userId="39de57b9-85c0-4fd1-aaac-8ca2b6560ad0" providerId="ADAL" clId="{DEB6449B-8A8D-4E94-A282-14FD81CF86A3}" dt="2022-12-12T21:25:51.914" v="310" actId="13926"/>
          <ac:spMkLst>
            <pc:docMk/>
            <pc:sldMk cId="3049755149" sldId="371"/>
            <ac:spMk id="2" creationId="{4B5F0D0E-8BB7-48AB-9160-728B8B3399A2}"/>
          </ac:spMkLst>
        </pc:spChg>
        <pc:spChg chg="mod">
          <ac:chgData name="Alfred Asterjadhi" userId="39de57b9-85c0-4fd1-aaac-8ca2b6560ad0" providerId="ADAL" clId="{DEB6449B-8A8D-4E94-A282-14FD81CF86A3}" dt="2022-12-12T21:25:59.682" v="314" actId="6549"/>
          <ac:spMkLst>
            <pc:docMk/>
            <pc:sldMk cId="3049755149" sldId="371"/>
            <ac:spMk id="3" creationId="{DFB0BA47-D7B6-4F95-932E-A7AA615BC440}"/>
          </ac:spMkLst>
        </pc:spChg>
        <pc:spChg chg="mod">
          <ac:chgData name="Alfred Asterjadhi" userId="39de57b9-85c0-4fd1-aaac-8ca2b6560ad0" providerId="ADAL" clId="{DEB6449B-8A8D-4E94-A282-14FD81CF86A3}" dt="2022-12-12T21:30:59.396" v="438"/>
          <ac:spMkLst>
            <pc:docMk/>
            <pc:sldMk cId="3049755149" sldId="371"/>
            <ac:spMk id="6" creationId="{974B2026-97FB-40D2-8F22-7E6D319B4EA2}"/>
          </ac:spMkLst>
        </pc:spChg>
      </pc:sldChg>
      <pc:sldChg chg="modSp mod">
        <pc:chgData name="Alfred Asterjadhi" userId="39de57b9-85c0-4fd1-aaac-8ca2b6560ad0" providerId="ADAL" clId="{DEB6449B-8A8D-4E94-A282-14FD81CF86A3}" dt="2022-12-12T21:30:28.818" v="420" actId="13926"/>
        <pc:sldMkLst>
          <pc:docMk/>
          <pc:sldMk cId="3901324590" sldId="374"/>
        </pc:sldMkLst>
        <pc:spChg chg="mod">
          <ac:chgData name="Alfred Asterjadhi" userId="39de57b9-85c0-4fd1-aaac-8ca2b6560ad0" providerId="ADAL" clId="{DEB6449B-8A8D-4E94-A282-14FD81CF86A3}" dt="2022-12-12T21:30:28.818" v="420" actId="13926"/>
          <ac:spMkLst>
            <pc:docMk/>
            <pc:sldMk cId="3901324590" sldId="374"/>
            <ac:spMk id="2" creationId="{4B5F0D0E-8BB7-48AB-9160-728B8B3399A2}"/>
          </ac:spMkLst>
        </pc:spChg>
        <pc:spChg chg="mod">
          <ac:chgData name="Alfred Asterjadhi" userId="39de57b9-85c0-4fd1-aaac-8ca2b6560ad0" providerId="ADAL" clId="{DEB6449B-8A8D-4E94-A282-14FD81CF86A3}" dt="2022-12-12T21:28:19.778" v="363" actId="20577"/>
          <ac:spMkLst>
            <pc:docMk/>
            <pc:sldMk cId="3901324590" sldId="374"/>
            <ac:spMk id="3" creationId="{DFB0BA47-D7B6-4F95-932E-A7AA615BC440}"/>
          </ac:spMkLst>
        </pc:spChg>
        <pc:spChg chg="mod">
          <ac:chgData name="Alfred Asterjadhi" userId="39de57b9-85c0-4fd1-aaac-8ca2b6560ad0" providerId="ADAL" clId="{DEB6449B-8A8D-4E94-A282-14FD81CF86A3}" dt="2022-12-12T21:30:27.272" v="419"/>
          <ac:spMkLst>
            <pc:docMk/>
            <pc:sldMk cId="3901324590" sldId="374"/>
            <ac:spMk id="6" creationId="{974B2026-97FB-40D2-8F22-7E6D319B4EA2}"/>
          </ac:spMkLst>
        </pc:spChg>
      </pc:sldChg>
      <pc:sldChg chg="addSp delSp modSp mod">
        <pc:chgData name="Alfred Asterjadhi" userId="39de57b9-85c0-4fd1-aaac-8ca2b6560ad0" providerId="ADAL" clId="{DEB6449B-8A8D-4E94-A282-14FD81CF86A3}" dt="2022-12-12T21:30:17.605" v="416"/>
        <pc:sldMkLst>
          <pc:docMk/>
          <pc:sldMk cId="1847581084" sldId="375"/>
        </pc:sldMkLst>
        <pc:spChg chg="mod">
          <ac:chgData name="Alfred Asterjadhi" userId="39de57b9-85c0-4fd1-aaac-8ca2b6560ad0" providerId="ADAL" clId="{DEB6449B-8A8D-4E94-A282-14FD81CF86A3}" dt="2022-12-12T21:29:43.488" v="401"/>
          <ac:spMkLst>
            <pc:docMk/>
            <pc:sldMk cId="1847581084" sldId="375"/>
            <ac:spMk id="2" creationId="{9452E713-66E3-6C0E-64DF-B60116957A3F}"/>
          </ac:spMkLst>
        </pc:spChg>
        <pc:spChg chg="add del mod">
          <ac:chgData name="Alfred Asterjadhi" userId="39de57b9-85c0-4fd1-aaac-8ca2b6560ad0" providerId="ADAL" clId="{DEB6449B-8A8D-4E94-A282-14FD81CF86A3}" dt="2022-12-12T21:29:43.488" v="401"/>
          <ac:spMkLst>
            <pc:docMk/>
            <pc:sldMk cId="1847581084" sldId="375"/>
            <ac:spMk id="3" creationId="{09FDB1CB-ED5D-B3E5-99F4-52169754D4B8}"/>
          </ac:spMkLst>
        </pc:spChg>
        <pc:spChg chg="mod">
          <ac:chgData name="Alfred Asterjadhi" userId="39de57b9-85c0-4fd1-aaac-8ca2b6560ad0" providerId="ADAL" clId="{DEB6449B-8A8D-4E94-A282-14FD81CF86A3}" dt="2022-12-12T21:29:43.488" v="401"/>
          <ac:spMkLst>
            <pc:docMk/>
            <pc:sldMk cId="1847581084" sldId="375"/>
            <ac:spMk id="4" creationId="{0154D91C-67BB-A57C-5173-47D13B51F834}"/>
          </ac:spMkLst>
        </pc:spChg>
        <pc:spChg chg="mod">
          <ac:chgData name="Alfred Asterjadhi" userId="39de57b9-85c0-4fd1-aaac-8ca2b6560ad0" providerId="ADAL" clId="{DEB6449B-8A8D-4E94-A282-14FD81CF86A3}" dt="2022-12-12T21:29:43.488" v="401"/>
          <ac:spMkLst>
            <pc:docMk/>
            <pc:sldMk cId="1847581084" sldId="375"/>
            <ac:spMk id="5" creationId="{9875C167-778F-CFEE-1F8A-23FE481B42AE}"/>
          </ac:spMkLst>
        </pc:spChg>
        <pc:spChg chg="mod">
          <ac:chgData name="Alfred Asterjadhi" userId="39de57b9-85c0-4fd1-aaac-8ca2b6560ad0" providerId="ADAL" clId="{DEB6449B-8A8D-4E94-A282-14FD81CF86A3}" dt="2022-12-12T21:30:17.605" v="416"/>
          <ac:spMkLst>
            <pc:docMk/>
            <pc:sldMk cId="1847581084" sldId="375"/>
            <ac:spMk id="6" creationId="{29CFE1A9-332B-2B06-C330-B9EB4742F3D1}"/>
          </ac:spMkLst>
        </pc:spChg>
        <pc:spChg chg="add del mod">
          <ac:chgData name="Alfred Asterjadhi" userId="39de57b9-85c0-4fd1-aaac-8ca2b6560ad0" providerId="ADAL" clId="{DEB6449B-8A8D-4E94-A282-14FD81CF86A3}" dt="2022-12-12T21:29:43.488" v="401"/>
          <ac:spMkLst>
            <pc:docMk/>
            <pc:sldMk cId="1847581084" sldId="375"/>
            <ac:spMk id="7" creationId="{AC345097-7C2B-0C27-3046-40C260A5C899}"/>
          </ac:spMkLst>
        </pc:spChg>
        <pc:spChg chg="add del mod">
          <ac:chgData name="Alfred Asterjadhi" userId="39de57b9-85c0-4fd1-aaac-8ca2b6560ad0" providerId="ADAL" clId="{DEB6449B-8A8D-4E94-A282-14FD81CF86A3}" dt="2022-12-12T21:29:43.488" v="401"/>
          <ac:spMkLst>
            <pc:docMk/>
            <pc:sldMk cId="1847581084" sldId="375"/>
            <ac:spMk id="8" creationId="{6D5710C1-E22F-EE3D-4048-257A301A482D}"/>
          </ac:spMkLst>
        </pc:spChg>
        <pc:spChg chg="add del mod">
          <ac:chgData name="Alfred Asterjadhi" userId="39de57b9-85c0-4fd1-aaac-8ca2b6560ad0" providerId="ADAL" clId="{DEB6449B-8A8D-4E94-A282-14FD81CF86A3}" dt="2022-12-12T21:29:43.488" v="401"/>
          <ac:spMkLst>
            <pc:docMk/>
            <pc:sldMk cId="1847581084" sldId="375"/>
            <ac:spMk id="9" creationId="{69BD879B-5B89-FFAB-3A5D-BC0F63C9A5B0}"/>
          </ac:spMkLst>
        </pc:spChg>
        <pc:spChg chg="add mod">
          <ac:chgData name="Alfred Asterjadhi" userId="39de57b9-85c0-4fd1-aaac-8ca2b6560ad0" providerId="ADAL" clId="{DEB6449B-8A8D-4E94-A282-14FD81CF86A3}" dt="2022-12-12T21:29:43.488" v="401"/>
          <ac:spMkLst>
            <pc:docMk/>
            <pc:sldMk cId="1847581084" sldId="375"/>
            <ac:spMk id="10" creationId="{11C67F6B-1097-0DF1-0451-CBF17C2CE23A}"/>
          </ac:spMkLst>
        </pc:spChg>
        <pc:spChg chg="del mod">
          <ac:chgData name="Alfred Asterjadhi" userId="39de57b9-85c0-4fd1-aaac-8ca2b6560ad0" providerId="ADAL" clId="{DEB6449B-8A8D-4E94-A282-14FD81CF86A3}" dt="2022-12-12T21:29:43.488" v="401"/>
          <ac:spMkLst>
            <pc:docMk/>
            <pc:sldMk cId="1847581084" sldId="375"/>
            <ac:spMk id="11" creationId="{A0E1A616-B3D6-F47D-5C5F-557C4B3914AF}"/>
          </ac:spMkLst>
        </pc:spChg>
      </pc:sldChg>
      <pc:sldChg chg="del">
        <pc:chgData name="Alfred Asterjadhi" userId="39de57b9-85c0-4fd1-aaac-8ca2b6560ad0" providerId="ADAL" clId="{DEB6449B-8A8D-4E94-A282-14FD81CF86A3}" dt="2022-12-12T17:55:57.922" v="210" actId="47"/>
        <pc:sldMkLst>
          <pc:docMk/>
          <pc:sldMk cId="2709909549" sldId="376"/>
        </pc:sldMkLst>
      </pc:sldChg>
      <pc:sldChg chg="modSp mod">
        <pc:chgData name="Alfred Asterjadhi" userId="39de57b9-85c0-4fd1-aaac-8ca2b6560ad0" providerId="ADAL" clId="{DEB6449B-8A8D-4E94-A282-14FD81CF86A3}" dt="2022-12-12T17:58:21.341" v="242"/>
        <pc:sldMkLst>
          <pc:docMk/>
          <pc:sldMk cId="2407046351" sldId="378"/>
        </pc:sldMkLst>
        <pc:spChg chg="mod">
          <ac:chgData name="Alfred Asterjadhi" userId="39de57b9-85c0-4fd1-aaac-8ca2b6560ad0" providerId="ADAL" clId="{DEB6449B-8A8D-4E94-A282-14FD81CF86A3}" dt="2022-12-12T17:58:21.341" v="242"/>
          <ac:spMkLst>
            <pc:docMk/>
            <pc:sldMk cId="2407046351" sldId="378"/>
            <ac:spMk id="3" creationId="{D20906E0-F900-4991-83B1-675F5B67FA2D}"/>
          </ac:spMkLst>
        </pc:spChg>
        <pc:graphicFrameChg chg="modGraphic">
          <ac:chgData name="Alfred Asterjadhi" userId="39de57b9-85c0-4fd1-aaac-8ca2b6560ad0" providerId="ADAL" clId="{DEB6449B-8A8D-4E94-A282-14FD81CF86A3}" dt="2022-12-12T17:56:42.085" v="220" actId="404"/>
          <ac:graphicFrameMkLst>
            <pc:docMk/>
            <pc:sldMk cId="2407046351" sldId="378"/>
            <ac:graphicFrameMk id="6" creationId="{5094FBC8-BB74-47F3-965D-16BC678F4D1D}"/>
          </ac:graphicFrameMkLst>
        </pc:graphicFrameChg>
      </pc:sldChg>
      <pc:sldChg chg="del">
        <pc:chgData name="Alfred Asterjadhi" userId="39de57b9-85c0-4fd1-aaac-8ca2b6560ad0" providerId="ADAL" clId="{DEB6449B-8A8D-4E94-A282-14FD81CF86A3}" dt="2022-12-12T17:56:53.198" v="221" actId="47"/>
        <pc:sldMkLst>
          <pc:docMk/>
          <pc:sldMk cId="3385740852" sldId="379"/>
        </pc:sldMkLst>
      </pc:sldChg>
      <pc:sldChg chg="del">
        <pc:chgData name="Alfred Asterjadhi" userId="39de57b9-85c0-4fd1-aaac-8ca2b6560ad0" providerId="ADAL" clId="{DEB6449B-8A8D-4E94-A282-14FD81CF86A3}" dt="2022-12-12T17:56:54.624" v="222" actId="47"/>
        <pc:sldMkLst>
          <pc:docMk/>
          <pc:sldMk cId="3595045120" sldId="380"/>
        </pc:sldMkLst>
      </pc:sldChg>
      <pc:sldChg chg="modSp mod">
        <pc:chgData name="Alfred Asterjadhi" userId="39de57b9-85c0-4fd1-aaac-8ca2b6560ad0" providerId="ADAL" clId="{DEB6449B-8A8D-4E94-A282-14FD81CF86A3}" dt="2022-12-12T17:58:24.650" v="244"/>
        <pc:sldMkLst>
          <pc:docMk/>
          <pc:sldMk cId="3012137187" sldId="382"/>
        </pc:sldMkLst>
        <pc:spChg chg="mod">
          <ac:chgData name="Alfred Asterjadhi" userId="39de57b9-85c0-4fd1-aaac-8ca2b6560ad0" providerId="ADAL" clId="{DEB6449B-8A8D-4E94-A282-14FD81CF86A3}" dt="2022-12-12T17:58:24.650" v="244"/>
          <ac:spMkLst>
            <pc:docMk/>
            <pc:sldMk cId="3012137187" sldId="382"/>
            <ac:spMk id="3" creationId="{D20906E0-F900-4991-83B1-675F5B67FA2D}"/>
          </ac:spMkLst>
        </pc:spChg>
        <pc:graphicFrameChg chg="modGraphic">
          <ac:chgData name="Alfred Asterjadhi" userId="39de57b9-85c0-4fd1-aaac-8ca2b6560ad0" providerId="ADAL" clId="{DEB6449B-8A8D-4E94-A282-14FD81CF86A3}" dt="2022-12-12T17:58:09.160" v="239" actId="2161"/>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DEB6449B-8A8D-4E94-A282-14FD81CF86A3}" dt="2022-12-12T21:30:57.080" v="437"/>
        <pc:sldMkLst>
          <pc:docMk/>
          <pc:sldMk cId="3985697833" sldId="385"/>
        </pc:sldMkLst>
        <pc:spChg chg="mod">
          <ac:chgData name="Alfred Asterjadhi" userId="39de57b9-85c0-4fd1-aaac-8ca2b6560ad0" providerId="ADAL" clId="{DEB6449B-8A8D-4E94-A282-14FD81CF86A3}" dt="2022-12-12T21:26:25.539" v="325" actId="13926"/>
          <ac:spMkLst>
            <pc:docMk/>
            <pc:sldMk cId="3985697833" sldId="385"/>
            <ac:spMk id="2" creationId="{4B5F0D0E-8BB7-48AB-9160-728B8B3399A2}"/>
          </ac:spMkLst>
        </pc:spChg>
        <pc:spChg chg="mod">
          <ac:chgData name="Alfred Asterjadhi" userId="39de57b9-85c0-4fd1-aaac-8ca2b6560ad0" providerId="ADAL" clId="{DEB6449B-8A8D-4E94-A282-14FD81CF86A3}" dt="2022-12-12T21:26:45.919" v="331" actId="20577"/>
          <ac:spMkLst>
            <pc:docMk/>
            <pc:sldMk cId="3985697833" sldId="385"/>
            <ac:spMk id="3" creationId="{DFB0BA47-D7B6-4F95-932E-A7AA615BC440}"/>
          </ac:spMkLst>
        </pc:spChg>
        <pc:spChg chg="mod">
          <ac:chgData name="Alfred Asterjadhi" userId="39de57b9-85c0-4fd1-aaac-8ca2b6560ad0" providerId="ADAL" clId="{DEB6449B-8A8D-4E94-A282-14FD81CF86A3}" dt="2022-12-12T21:30:57.080" v="437"/>
          <ac:spMkLst>
            <pc:docMk/>
            <pc:sldMk cId="3985697833" sldId="385"/>
            <ac:spMk id="6" creationId="{974B2026-97FB-40D2-8F22-7E6D319B4EA2}"/>
          </ac:spMkLst>
        </pc:spChg>
      </pc:sldChg>
      <pc:sldChg chg="addSp delSp modSp mod">
        <pc:chgData name="Alfred Asterjadhi" userId="39de57b9-85c0-4fd1-aaac-8ca2b6560ad0" providerId="ADAL" clId="{DEB6449B-8A8D-4E94-A282-14FD81CF86A3}" dt="2022-12-12T21:30:15.945" v="415"/>
        <pc:sldMkLst>
          <pc:docMk/>
          <pc:sldMk cId="1020774165" sldId="387"/>
        </pc:sldMkLst>
        <pc:spChg chg="mod">
          <ac:chgData name="Alfred Asterjadhi" userId="39de57b9-85c0-4fd1-aaac-8ca2b6560ad0" providerId="ADAL" clId="{DEB6449B-8A8D-4E94-A282-14FD81CF86A3}" dt="2022-12-12T21:29:46.395" v="402"/>
          <ac:spMkLst>
            <pc:docMk/>
            <pc:sldMk cId="1020774165" sldId="387"/>
            <ac:spMk id="2" creationId="{9452E713-66E3-6C0E-64DF-B60116957A3F}"/>
          </ac:spMkLst>
        </pc:spChg>
        <pc:spChg chg="add del mod">
          <ac:chgData name="Alfred Asterjadhi" userId="39de57b9-85c0-4fd1-aaac-8ca2b6560ad0" providerId="ADAL" clId="{DEB6449B-8A8D-4E94-A282-14FD81CF86A3}" dt="2022-12-12T21:29:46.395" v="402"/>
          <ac:spMkLst>
            <pc:docMk/>
            <pc:sldMk cId="1020774165" sldId="387"/>
            <ac:spMk id="3" creationId="{88358394-EA2C-9BC5-491E-4AA20589EA77}"/>
          </ac:spMkLst>
        </pc:spChg>
        <pc:spChg chg="mod">
          <ac:chgData name="Alfred Asterjadhi" userId="39de57b9-85c0-4fd1-aaac-8ca2b6560ad0" providerId="ADAL" clId="{DEB6449B-8A8D-4E94-A282-14FD81CF86A3}" dt="2022-12-12T21:29:46.395" v="402"/>
          <ac:spMkLst>
            <pc:docMk/>
            <pc:sldMk cId="1020774165" sldId="387"/>
            <ac:spMk id="4" creationId="{0154D91C-67BB-A57C-5173-47D13B51F834}"/>
          </ac:spMkLst>
        </pc:spChg>
        <pc:spChg chg="mod">
          <ac:chgData name="Alfred Asterjadhi" userId="39de57b9-85c0-4fd1-aaac-8ca2b6560ad0" providerId="ADAL" clId="{DEB6449B-8A8D-4E94-A282-14FD81CF86A3}" dt="2022-12-12T21:29:46.395" v="402"/>
          <ac:spMkLst>
            <pc:docMk/>
            <pc:sldMk cId="1020774165" sldId="387"/>
            <ac:spMk id="5" creationId="{9875C167-778F-CFEE-1F8A-23FE481B42AE}"/>
          </ac:spMkLst>
        </pc:spChg>
        <pc:spChg chg="mod">
          <ac:chgData name="Alfred Asterjadhi" userId="39de57b9-85c0-4fd1-aaac-8ca2b6560ad0" providerId="ADAL" clId="{DEB6449B-8A8D-4E94-A282-14FD81CF86A3}" dt="2022-12-12T21:30:15.945" v="415"/>
          <ac:spMkLst>
            <pc:docMk/>
            <pc:sldMk cId="1020774165" sldId="387"/>
            <ac:spMk id="6" creationId="{29CFE1A9-332B-2B06-C330-B9EB4742F3D1}"/>
          </ac:spMkLst>
        </pc:spChg>
        <pc:spChg chg="mod">
          <ac:chgData name="Alfred Asterjadhi" userId="39de57b9-85c0-4fd1-aaac-8ca2b6560ad0" providerId="ADAL" clId="{DEB6449B-8A8D-4E94-A282-14FD81CF86A3}" dt="2022-12-12T21:29:32.013" v="397" actId="20577"/>
          <ac:spMkLst>
            <pc:docMk/>
            <pc:sldMk cId="1020774165" sldId="387"/>
            <ac:spMk id="7" creationId="{22A9208D-4185-B8B8-F2A3-4A0DB48DBE16}"/>
          </ac:spMkLst>
        </pc:spChg>
        <pc:spChg chg="add del mod">
          <ac:chgData name="Alfred Asterjadhi" userId="39de57b9-85c0-4fd1-aaac-8ca2b6560ad0" providerId="ADAL" clId="{DEB6449B-8A8D-4E94-A282-14FD81CF86A3}" dt="2022-12-12T21:29:46.395" v="402"/>
          <ac:spMkLst>
            <pc:docMk/>
            <pc:sldMk cId="1020774165" sldId="387"/>
            <ac:spMk id="8" creationId="{4F40B012-3386-F0EF-CB81-25CB19A68448}"/>
          </ac:spMkLst>
        </pc:spChg>
        <pc:spChg chg="add del mod">
          <ac:chgData name="Alfred Asterjadhi" userId="39de57b9-85c0-4fd1-aaac-8ca2b6560ad0" providerId="ADAL" clId="{DEB6449B-8A8D-4E94-A282-14FD81CF86A3}" dt="2022-12-12T21:29:46.395" v="402"/>
          <ac:spMkLst>
            <pc:docMk/>
            <pc:sldMk cId="1020774165" sldId="387"/>
            <ac:spMk id="9" creationId="{152841B8-1835-6DE5-F1D4-4B249BA1B645}"/>
          </ac:spMkLst>
        </pc:spChg>
        <pc:spChg chg="add del mod">
          <ac:chgData name="Alfred Asterjadhi" userId="39de57b9-85c0-4fd1-aaac-8ca2b6560ad0" providerId="ADAL" clId="{DEB6449B-8A8D-4E94-A282-14FD81CF86A3}" dt="2022-12-12T21:29:46.395" v="402"/>
          <ac:spMkLst>
            <pc:docMk/>
            <pc:sldMk cId="1020774165" sldId="387"/>
            <ac:spMk id="10" creationId="{EA967FE5-BEBC-2D0C-E2B9-0BCDABCC016F}"/>
          </ac:spMkLst>
        </pc:spChg>
        <pc:spChg chg="add mod">
          <ac:chgData name="Alfred Asterjadhi" userId="39de57b9-85c0-4fd1-aaac-8ca2b6560ad0" providerId="ADAL" clId="{DEB6449B-8A8D-4E94-A282-14FD81CF86A3}" dt="2022-12-12T21:29:46.395" v="402"/>
          <ac:spMkLst>
            <pc:docMk/>
            <pc:sldMk cId="1020774165" sldId="387"/>
            <ac:spMk id="11" creationId="{E25872EE-E14B-2C9B-B930-D87E10CF78B0}"/>
          </ac:spMkLst>
        </pc:spChg>
      </pc:sldChg>
      <pc:sldChg chg="del">
        <pc:chgData name="Alfred Asterjadhi" userId="39de57b9-85c0-4fd1-aaac-8ca2b6560ad0" providerId="ADAL" clId="{DEB6449B-8A8D-4E94-A282-14FD81CF86A3}" dt="2022-12-12T17:56:56.112" v="223" actId="47"/>
        <pc:sldMkLst>
          <pc:docMk/>
          <pc:sldMk cId="2417706878" sldId="388"/>
        </pc:sldMkLst>
      </pc:sldChg>
      <pc:sldChg chg="del">
        <pc:chgData name="Alfred Asterjadhi" userId="39de57b9-85c0-4fd1-aaac-8ca2b6560ad0" providerId="ADAL" clId="{DEB6449B-8A8D-4E94-A282-14FD81CF86A3}" dt="2022-12-12T17:56:57.284" v="224" actId="47"/>
        <pc:sldMkLst>
          <pc:docMk/>
          <pc:sldMk cId="1812065548" sldId="389"/>
        </pc:sldMkLst>
      </pc:sldChg>
      <pc:sldChg chg="del">
        <pc:chgData name="Alfred Asterjadhi" userId="39de57b9-85c0-4fd1-aaac-8ca2b6560ad0" providerId="ADAL" clId="{DEB6449B-8A8D-4E94-A282-14FD81CF86A3}" dt="2022-12-12T21:27:32.623" v="347" actId="47"/>
        <pc:sldMkLst>
          <pc:docMk/>
          <pc:sldMk cId="690392140" sldId="390"/>
        </pc:sldMkLst>
      </pc:sldChg>
      <pc:sldChg chg="del">
        <pc:chgData name="Alfred Asterjadhi" userId="39de57b9-85c0-4fd1-aaac-8ca2b6560ad0" providerId="ADAL" clId="{DEB6449B-8A8D-4E94-A282-14FD81CF86A3}" dt="2022-12-12T21:27:54.080" v="353" actId="47"/>
        <pc:sldMkLst>
          <pc:docMk/>
          <pc:sldMk cId="3957372979" sldId="391"/>
        </pc:sldMkLst>
      </pc:sldChg>
      <pc:sldChg chg="addSp delSp modSp mod">
        <pc:chgData name="Alfred Asterjadhi" userId="39de57b9-85c0-4fd1-aaac-8ca2b6560ad0" providerId="ADAL" clId="{DEB6449B-8A8D-4E94-A282-14FD81CF86A3}" dt="2022-12-12T21:30:19.924" v="417"/>
        <pc:sldMkLst>
          <pc:docMk/>
          <pc:sldMk cId="1560626603" sldId="392"/>
        </pc:sldMkLst>
        <pc:spChg chg="mod">
          <ac:chgData name="Alfred Asterjadhi" userId="39de57b9-85c0-4fd1-aaac-8ca2b6560ad0" providerId="ADAL" clId="{DEB6449B-8A8D-4E94-A282-14FD81CF86A3}" dt="2022-12-12T21:29:42.126" v="400"/>
          <ac:spMkLst>
            <pc:docMk/>
            <pc:sldMk cId="1560626603" sldId="392"/>
            <ac:spMk id="2" creationId="{24108590-5B2E-4271-5DEB-D826BED24E56}"/>
          </ac:spMkLst>
        </pc:spChg>
        <pc:spChg chg="del mod">
          <ac:chgData name="Alfred Asterjadhi" userId="39de57b9-85c0-4fd1-aaac-8ca2b6560ad0" providerId="ADAL" clId="{DEB6449B-8A8D-4E94-A282-14FD81CF86A3}" dt="2022-12-12T21:29:42.126" v="400"/>
          <ac:spMkLst>
            <pc:docMk/>
            <pc:sldMk cId="1560626603" sldId="392"/>
            <ac:spMk id="3" creationId="{B499BE8E-A4F9-02CA-E9B5-A4C75AA121F2}"/>
          </ac:spMkLst>
        </pc:spChg>
        <pc:spChg chg="mod">
          <ac:chgData name="Alfred Asterjadhi" userId="39de57b9-85c0-4fd1-aaac-8ca2b6560ad0" providerId="ADAL" clId="{DEB6449B-8A8D-4E94-A282-14FD81CF86A3}" dt="2022-12-12T21:29:42.126" v="400"/>
          <ac:spMkLst>
            <pc:docMk/>
            <pc:sldMk cId="1560626603" sldId="392"/>
            <ac:spMk id="4" creationId="{B79203D5-A9FD-17EB-2FA1-1F2EED79C802}"/>
          </ac:spMkLst>
        </pc:spChg>
        <pc:spChg chg="mod">
          <ac:chgData name="Alfred Asterjadhi" userId="39de57b9-85c0-4fd1-aaac-8ca2b6560ad0" providerId="ADAL" clId="{DEB6449B-8A8D-4E94-A282-14FD81CF86A3}" dt="2022-12-12T21:29:42.126" v="400"/>
          <ac:spMkLst>
            <pc:docMk/>
            <pc:sldMk cId="1560626603" sldId="392"/>
            <ac:spMk id="5" creationId="{F6DE6A1B-684E-AA9F-4140-4F6490AC7842}"/>
          </ac:spMkLst>
        </pc:spChg>
        <pc:spChg chg="mod">
          <ac:chgData name="Alfred Asterjadhi" userId="39de57b9-85c0-4fd1-aaac-8ca2b6560ad0" providerId="ADAL" clId="{DEB6449B-8A8D-4E94-A282-14FD81CF86A3}" dt="2022-12-12T21:30:19.924" v="417"/>
          <ac:spMkLst>
            <pc:docMk/>
            <pc:sldMk cId="1560626603" sldId="392"/>
            <ac:spMk id="6" creationId="{47A8DE3F-3163-E1B9-B394-ABE45EAD6318}"/>
          </ac:spMkLst>
        </pc:spChg>
        <pc:spChg chg="add del mod">
          <ac:chgData name="Alfred Asterjadhi" userId="39de57b9-85c0-4fd1-aaac-8ca2b6560ad0" providerId="ADAL" clId="{DEB6449B-8A8D-4E94-A282-14FD81CF86A3}" dt="2022-12-12T21:29:42.126" v="400"/>
          <ac:spMkLst>
            <pc:docMk/>
            <pc:sldMk cId="1560626603" sldId="392"/>
            <ac:spMk id="7" creationId="{C558ABEC-7182-4F11-DA03-403BBE2C20FB}"/>
          </ac:spMkLst>
        </pc:spChg>
        <pc:spChg chg="add del mod">
          <ac:chgData name="Alfred Asterjadhi" userId="39de57b9-85c0-4fd1-aaac-8ca2b6560ad0" providerId="ADAL" clId="{DEB6449B-8A8D-4E94-A282-14FD81CF86A3}" dt="2022-12-12T21:29:42.126" v="400"/>
          <ac:spMkLst>
            <pc:docMk/>
            <pc:sldMk cId="1560626603" sldId="392"/>
            <ac:spMk id="8" creationId="{DF40B41C-1FA9-156D-9555-F8200B928AE3}"/>
          </ac:spMkLst>
        </pc:spChg>
        <pc:spChg chg="add del mod">
          <ac:chgData name="Alfred Asterjadhi" userId="39de57b9-85c0-4fd1-aaac-8ca2b6560ad0" providerId="ADAL" clId="{DEB6449B-8A8D-4E94-A282-14FD81CF86A3}" dt="2022-12-12T21:29:42.126" v="400"/>
          <ac:spMkLst>
            <pc:docMk/>
            <pc:sldMk cId="1560626603" sldId="392"/>
            <ac:spMk id="9" creationId="{13CF0691-B028-D658-C85F-4E5C1A15B3DC}"/>
          </ac:spMkLst>
        </pc:spChg>
        <pc:spChg chg="add del mod">
          <ac:chgData name="Alfred Asterjadhi" userId="39de57b9-85c0-4fd1-aaac-8ca2b6560ad0" providerId="ADAL" clId="{DEB6449B-8A8D-4E94-A282-14FD81CF86A3}" dt="2022-12-12T21:29:42.126" v="400"/>
          <ac:spMkLst>
            <pc:docMk/>
            <pc:sldMk cId="1560626603" sldId="392"/>
            <ac:spMk id="10" creationId="{4FD20E07-1997-F1E3-E8A8-884A3A21E54D}"/>
          </ac:spMkLst>
        </pc:spChg>
        <pc:spChg chg="add mod">
          <ac:chgData name="Alfred Asterjadhi" userId="39de57b9-85c0-4fd1-aaac-8ca2b6560ad0" providerId="ADAL" clId="{DEB6449B-8A8D-4E94-A282-14FD81CF86A3}" dt="2022-12-12T21:29:42.126" v="400"/>
          <ac:spMkLst>
            <pc:docMk/>
            <pc:sldMk cId="1560626603" sldId="392"/>
            <ac:spMk id="11" creationId="{63F1219F-7F2E-A16A-9929-BEA2E32477D6}"/>
          </ac:spMkLst>
        </pc:spChg>
      </pc:sldChg>
      <pc:sldChg chg="modSp mod">
        <pc:chgData name="Alfred Asterjadhi" userId="39de57b9-85c0-4fd1-aaac-8ca2b6560ad0" providerId="ADAL" clId="{DEB6449B-8A8D-4E94-A282-14FD81CF86A3}" dt="2022-12-12T17:58:23.174" v="243"/>
        <pc:sldMkLst>
          <pc:docMk/>
          <pc:sldMk cId="1045633375" sldId="393"/>
        </pc:sldMkLst>
        <pc:spChg chg="mod">
          <ac:chgData name="Alfred Asterjadhi" userId="39de57b9-85c0-4fd1-aaac-8ca2b6560ad0" providerId="ADAL" clId="{DEB6449B-8A8D-4E94-A282-14FD81CF86A3}" dt="2022-12-12T17:58:23.174" v="243"/>
          <ac:spMkLst>
            <pc:docMk/>
            <pc:sldMk cId="1045633375" sldId="393"/>
            <ac:spMk id="3" creationId="{D20906E0-F900-4991-83B1-675F5B67FA2D}"/>
          </ac:spMkLst>
        </pc:spChg>
        <pc:graphicFrameChg chg="modGraphic">
          <ac:chgData name="Alfred Asterjadhi" userId="39de57b9-85c0-4fd1-aaac-8ca2b6560ad0" providerId="ADAL" clId="{DEB6449B-8A8D-4E94-A282-14FD81CF86A3}" dt="2022-12-12T17:57:28.910" v="231" actId="2161"/>
          <ac:graphicFrameMkLst>
            <pc:docMk/>
            <pc:sldMk cId="1045633375" sldId="393"/>
            <ac:graphicFrameMk id="6" creationId="{5094FBC8-BB74-47F3-965D-16BC678F4D1D}"/>
          </ac:graphicFrameMkLst>
        </pc:graphicFrameChg>
      </pc:sldChg>
      <pc:sldChg chg="del">
        <pc:chgData name="Alfred Asterjadhi" userId="39de57b9-85c0-4fd1-aaac-8ca2b6560ad0" providerId="ADAL" clId="{DEB6449B-8A8D-4E94-A282-14FD81CF86A3}" dt="2022-12-12T17:57:35.401" v="232" actId="47"/>
        <pc:sldMkLst>
          <pc:docMk/>
          <pc:sldMk cId="1288299034" sldId="394"/>
        </pc:sldMkLst>
      </pc:sldChg>
      <pc:sldChg chg="add del">
        <pc:chgData name="Alfred Asterjadhi" userId="39de57b9-85c0-4fd1-aaac-8ca2b6560ad0" providerId="ADAL" clId="{DEB6449B-8A8D-4E94-A282-14FD81CF86A3}" dt="2022-12-12T21:27:59.855" v="354" actId="47"/>
        <pc:sldMkLst>
          <pc:docMk/>
          <pc:sldMk cId="3855769696" sldId="394"/>
        </pc:sldMkLst>
      </pc:sldChg>
      <pc:sldChg chg="add del ord">
        <pc:chgData name="Alfred Asterjadhi" userId="39de57b9-85c0-4fd1-aaac-8ca2b6560ad0" providerId="ADAL" clId="{DEB6449B-8A8D-4E94-A282-14FD81CF86A3}" dt="2022-12-12T21:27:45.571" v="351" actId="2696"/>
        <pc:sldMkLst>
          <pc:docMk/>
          <pc:sldMk cId="3903341160" sldId="394"/>
        </pc:sldMkLst>
      </pc:sldChg>
      <pc:sldChg chg="del">
        <pc:chgData name="Alfred Asterjadhi" userId="39de57b9-85c0-4fd1-aaac-8ca2b6560ad0" providerId="ADAL" clId="{DEB6449B-8A8D-4E94-A282-14FD81CF86A3}" dt="2022-12-12T17:57:36.876" v="233" actId="47"/>
        <pc:sldMkLst>
          <pc:docMk/>
          <pc:sldMk cId="545653288" sldId="395"/>
        </pc:sldMkLst>
      </pc:sldChg>
      <pc:sldChg chg="del">
        <pc:chgData name="Alfred Asterjadhi" userId="39de57b9-85c0-4fd1-aaac-8ca2b6560ad0" providerId="ADAL" clId="{DEB6449B-8A8D-4E94-A282-14FD81CF86A3}" dt="2022-12-12T17:56:58.499" v="225" actId="47"/>
        <pc:sldMkLst>
          <pc:docMk/>
          <pc:sldMk cId="2820849033" sldId="396"/>
        </pc:sldMkLst>
      </pc:sldChg>
      <pc:sldMasterChg chg="modSp mod">
        <pc:chgData name="Alfred Asterjadhi" userId="39de57b9-85c0-4fd1-aaac-8ca2b6560ad0" providerId="ADAL" clId="{DEB6449B-8A8D-4E94-A282-14FD81CF86A3}" dt="2022-12-08T22:14:05.663" v="14" actId="20577"/>
        <pc:sldMasterMkLst>
          <pc:docMk/>
          <pc:sldMasterMk cId="0" sldId="2147483656"/>
        </pc:sldMasterMkLst>
        <pc:spChg chg="mod">
          <ac:chgData name="Alfred Asterjadhi" userId="39de57b9-85c0-4fd1-aaac-8ca2b6560ad0" providerId="ADAL" clId="{DEB6449B-8A8D-4E94-A282-14FD81CF86A3}" dt="2022-12-08T22:14:05.663" v="14" actId="20577"/>
          <ac:spMkLst>
            <pc:docMk/>
            <pc:sldMasterMk cId="0" sldId="2147483656"/>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56"/>
        </pc:sldMasterMkLst>
        <pc:spChg chg="mod">
          <ac:chgData name="Alfred Asterjadhi" userId="39de57b9-85c0-4fd1-aaac-8ca2b6560ad0" providerId="ADAL" clId="{B2B4988D-1BC9-4111-8929-BB463B3004F0}" dt="2022-03-15T00:02:11.935" v="106" actId="6549"/>
          <ac:spMkLst>
            <pc:docMk/>
            <pc:sldMasterMk cId="0" sldId="2147483656"/>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56"/>
        </pc:sldMasterMkLst>
        <pc:spChg chg="mod">
          <ac:chgData name="Alfred Asterjadhi" userId="39de57b9-85c0-4fd1-aaac-8ca2b6560ad0" providerId="ADAL" clId="{5E32008F-DF31-475C-AA81-71B070C74BE1}" dt="2021-03-15T15:00:23.811" v="27" actId="20577"/>
          <ac:spMkLst>
            <pc:docMk/>
            <pc:sldMasterMk cId="0" sldId="2147483656"/>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56"/>
        </pc:sldMasterMkLst>
        <pc:spChg chg="mod">
          <ac:chgData name="Alfred Asterjadhi" userId="39de57b9-85c0-4fd1-aaac-8ca2b6560ad0" providerId="ADAL" clId="{23DE950F-BBA6-4A61-83D6-E4B870F135A1}" dt="2021-09-13T01:52:34.893" v="606" actId="20577"/>
          <ac:spMkLst>
            <pc:docMk/>
            <pc:sldMasterMk cId="0" sldId="2147483656"/>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56"/>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56"/>
        </pc:sldMasterMkLst>
        <pc:spChg chg="mod">
          <ac:chgData name="Alfred Asterjadhi" userId="39de57b9-85c0-4fd1-aaac-8ca2b6560ad0" providerId="ADAL" clId="{5995F158-5115-451C-800B-B16CD4CF2D0F}" dt="2021-09-14T16:53:58.670" v="132" actId="20577"/>
          <ac:spMkLst>
            <pc:docMk/>
            <pc:sldMasterMk cId="0" sldId="2147483656"/>
            <ac:spMk id="10" creationId="{00000000-0000-0000-0000-000000000000}"/>
          </ac:spMkLst>
        </pc:sp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56"/>
        </pc:sldMasterMkLst>
        <pc:spChg chg="mod">
          <ac:chgData name="Alfred Asterjadhi" userId="39de57b9-85c0-4fd1-aaac-8ca2b6560ad0" providerId="ADAL" clId="{5C24833E-0927-4416-99A8-080FBF304E9E}" dt="2022-01-24T15:57:54.314" v="133" actId="6549"/>
          <ac:spMkLst>
            <pc:docMk/>
            <pc:sldMasterMk cId="0" sldId="2147483656"/>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56"/>
        </pc:sldMasterMkLst>
        <pc:spChg chg="mod">
          <ac:chgData name="Alfred Asterjadhi" userId="39de57b9-85c0-4fd1-aaac-8ca2b6560ad0" providerId="ADAL" clId="{F11602D0-6CEF-4FD2-BA2B-4D6A45C70ADB}" dt="2021-03-12T15:54:54.467" v="1" actId="6549"/>
          <ac:spMkLst>
            <pc:docMk/>
            <pc:sldMasterMk cId="0" sldId="2147483656"/>
            <ac:spMk id="10" creationId="{00000000-0000-0000-0000-000000000000}"/>
          </ac:spMkLst>
        </pc:spChg>
      </pc:sldMasterChg>
    </pc:docChg>
  </pc:docChgLst>
  <pc:docChgLst>
    <pc:chgData name="Alfred Asterjadhi" userId="39de57b9-85c0-4fd1-aaac-8ca2b6560ad0" providerId="ADAL" clId="{0FB0C314-AA74-4428-914C-02F3B465214F}"/>
    <pc:docChg chg="undo custSel addSld delSld modSld modMainMaster">
      <pc:chgData name="Alfred Asterjadhi" userId="39de57b9-85c0-4fd1-aaac-8ca2b6560ad0" providerId="ADAL" clId="{0FB0C314-AA74-4428-914C-02F3B465214F}" dt="2022-10-10T14:11:33.617" v="791" actId="404"/>
      <pc:docMkLst>
        <pc:docMk/>
      </pc:docMkLst>
      <pc:sldChg chg="modSp mod">
        <pc:chgData name="Alfred Asterjadhi" userId="39de57b9-85c0-4fd1-aaac-8ca2b6560ad0" providerId="ADAL" clId="{0FB0C314-AA74-4428-914C-02F3B465214F}" dt="2022-10-10T13:31:35.419" v="19" actId="20577"/>
        <pc:sldMkLst>
          <pc:docMk/>
          <pc:sldMk cId="0" sldId="256"/>
        </pc:sldMkLst>
        <pc:spChg chg="mod">
          <ac:chgData name="Alfred Asterjadhi" userId="39de57b9-85c0-4fd1-aaac-8ca2b6560ad0" providerId="ADAL" clId="{0FB0C314-AA74-4428-914C-02F3B465214F}" dt="2022-10-10T13:31:35.419" v="19" actId="20577"/>
          <ac:spMkLst>
            <pc:docMk/>
            <pc:sldMk cId="0" sldId="256"/>
            <ac:spMk id="6" creationId="{00000000-0000-0000-0000-000000000000}"/>
          </ac:spMkLst>
        </pc:spChg>
        <pc:spChg chg="mod">
          <ac:chgData name="Alfred Asterjadhi" userId="39de57b9-85c0-4fd1-aaac-8ca2b6560ad0" providerId="ADAL" clId="{0FB0C314-AA74-4428-914C-02F3B465214F}" dt="2022-10-10T13:31:18.896" v="7" actId="20577"/>
          <ac:spMkLst>
            <pc:docMk/>
            <pc:sldMk cId="0" sldId="256"/>
            <ac:spMk id="3073" creationId="{00000000-0000-0000-0000-000000000000}"/>
          </ac:spMkLst>
        </pc:spChg>
        <pc:spChg chg="mod">
          <ac:chgData name="Alfred Asterjadhi" userId="39de57b9-85c0-4fd1-aaac-8ca2b6560ad0" providerId="ADAL" clId="{0FB0C314-AA74-4428-914C-02F3B465214F}" dt="2022-10-10T13:31:29.083" v="11" actId="20577"/>
          <ac:spMkLst>
            <pc:docMk/>
            <pc:sldMk cId="0" sldId="256"/>
            <ac:spMk id="3074" creationId="{00000000-0000-0000-0000-000000000000}"/>
          </ac:spMkLst>
        </pc:spChg>
      </pc:sldChg>
      <pc:sldChg chg="modSp mod">
        <pc:chgData name="Alfred Asterjadhi" userId="39de57b9-85c0-4fd1-aaac-8ca2b6560ad0" providerId="ADAL" clId="{0FB0C314-AA74-4428-914C-02F3B465214F}" dt="2022-10-10T13:34:32.597" v="121" actId="20577"/>
        <pc:sldMkLst>
          <pc:docMk/>
          <pc:sldMk cId="0" sldId="257"/>
        </pc:sldMkLst>
        <pc:spChg chg="mod">
          <ac:chgData name="Alfred Asterjadhi" userId="39de57b9-85c0-4fd1-aaac-8ca2b6560ad0" providerId="ADAL" clId="{0FB0C314-AA74-4428-914C-02F3B465214F}" dt="2022-10-10T13:32:07.424" v="36"/>
          <ac:spMkLst>
            <pc:docMk/>
            <pc:sldMk cId="0" sldId="257"/>
            <ac:spMk id="7" creationId="{4565958B-DD30-4EE7-AF20-DC550898176B}"/>
          </ac:spMkLst>
        </pc:spChg>
        <pc:spChg chg="mod">
          <ac:chgData name="Alfred Asterjadhi" userId="39de57b9-85c0-4fd1-aaac-8ca2b6560ad0" providerId="ADAL" clId="{0FB0C314-AA74-4428-914C-02F3B465214F}" dt="2022-10-10T13:34:32.597" v="121" actId="20577"/>
          <ac:spMkLst>
            <pc:docMk/>
            <pc:sldMk cId="0" sldId="257"/>
            <ac:spMk id="4098" creationId="{00000000-0000-0000-0000-000000000000}"/>
          </ac:spMkLst>
        </pc:spChg>
      </pc:sldChg>
      <pc:sldChg chg="modSp mod">
        <pc:chgData name="Alfred Asterjadhi" userId="39de57b9-85c0-4fd1-aaac-8ca2b6560ad0" providerId="ADAL" clId="{0FB0C314-AA74-4428-914C-02F3B465214F}" dt="2022-10-10T13:32:10.693" v="38"/>
        <pc:sldMkLst>
          <pc:docMk/>
          <pc:sldMk cId="3254182675" sldId="258"/>
        </pc:sldMkLst>
        <pc:spChg chg="mod">
          <ac:chgData name="Alfred Asterjadhi" userId="39de57b9-85c0-4fd1-aaac-8ca2b6560ad0" providerId="ADAL" clId="{0FB0C314-AA74-4428-914C-02F3B465214F}" dt="2022-10-10T13:32:10.693" v="38"/>
          <ac:spMkLst>
            <pc:docMk/>
            <pc:sldMk cId="3254182675" sldId="258"/>
            <ac:spMk id="7" creationId="{4F62ADF5-BC8B-4EF4-B4E8-C355611EECFF}"/>
          </ac:spMkLst>
        </pc:spChg>
      </pc:sldChg>
      <pc:sldChg chg="modSp mod">
        <pc:chgData name="Alfred Asterjadhi" userId="39de57b9-85c0-4fd1-aaac-8ca2b6560ad0" providerId="ADAL" clId="{0FB0C314-AA74-4428-914C-02F3B465214F}" dt="2022-10-10T13:32:13.350" v="40"/>
        <pc:sldMkLst>
          <pc:docMk/>
          <pc:sldMk cId="3136880362" sldId="260"/>
        </pc:sldMkLst>
        <pc:spChg chg="mod">
          <ac:chgData name="Alfred Asterjadhi" userId="39de57b9-85c0-4fd1-aaac-8ca2b6560ad0" providerId="ADAL" clId="{0FB0C314-AA74-4428-914C-02F3B465214F}" dt="2022-10-10T13:32:13.350" v="40"/>
          <ac:spMkLst>
            <pc:docMk/>
            <pc:sldMk cId="3136880362" sldId="260"/>
            <ac:spMk id="7" creationId="{733EE7F5-4D25-4915-8021-FD9EE23E2C32}"/>
          </ac:spMkLst>
        </pc:spChg>
      </pc:sldChg>
      <pc:sldChg chg="modSp mod">
        <pc:chgData name="Alfred Asterjadhi" userId="39de57b9-85c0-4fd1-aaac-8ca2b6560ad0" providerId="ADAL" clId="{0FB0C314-AA74-4428-914C-02F3B465214F}" dt="2022-10-10T13:32:16.244" v="42"/>
        <pc:sldMkLst>
          <pc:docMk/>
          <pc:sldMk cId="1676196551" sldId="261"/>
        </pc:sldMkLst>
        <pc:spChg chg="mod">
          <ac:chgData name="Alfred Asterjadhi" userId="39de57b9-85c0-4fd1-aaac-8ca2b6560ad0" providerId="ADAL" clId="{0FB0C314-AA74-4428-914C-02F3B465214F}" dt="2022-10-10T13:32:16.244" v="42"/>
          <ac:spMkLst>
            <pc:docMk/>
            <pc:sldMk cId="1676196551" sldId="261"/>
            <ac:spMk id="7" creationId="{0A0F1EBF-63A8-4C75-8DB7-0D8CD44D0896}"/>
          </ac:spMkLst>
        </pc:spChg>
      </pc:sldChg>
      <pc:sldChg chg="modSp mod">
        <pc:chgData name="Alfred Asterjadhi" userId="39de57b9-85c0-4fd1-aaac-8ca2b6560ad0" providerId="ADAL" clId="{0FB0C314-AA74-4428-914C-02F3B465214F}" dt="2022-10-10T13:32:20.695" v="43"/>
        <pc:sldMkLst>
          <pc:docMk/>
          <pc:sldMk cId="2927177891" sldId="263"/>
        </pc:sldMkLst>
        <pc:spChg chg="mod">
          <ac:chgData name="Alfred Asterjadhi" userId="39de57b9-85c0-4fd1-aaac-8ca2b6560ad0" providerId="ADAL" clId="{0FB0C314-AA74-4428-914C-02F3B465214F}" dt="2022-10-10T13:32:20.695" v="43"/>
          <ac:spMkLst>
            <pc:docMk/>
            <pc:sldMk cId="2927177891" sldId="263"/>
            <ac:spMk id="9" creationId="{4BB4CFD1-21C6-467E-AB6E-3577A473F86D}"/>
          </ac:spMkLst>
        </pc:spChg>
      </pc:sldChg>
      <pc:sldChg chg="modSp mod">
        <pc:chgData name="Alfred Asterjadhi" userId="39de57b9-85c0-4fd1-aaac-8ca2b6560ad0" providerId="ADAL" clId="{0FB0C314-AA74-4428-914C-02F3B465214F}" dt="2022-10-10T13:32:22.267" v="44"/>
        <pc:sldMkLst>
          <pc:docMk/>
          <pc:sldMk cId="4277600907" sldId="264"/>
        </pc:sldMkLst>
        <pc:spChg chg="mod">
          <ac:chgData name="Alfred Asterjadhi" userId="39de57b9-85c0-4fd1-aaac-8ca2b6560ad0" providerId="ADAL" clId="{0FB0C314-AA74-4428-914C-02F3B465214F}" dt="2022-10-10T13:32:22.267" v="44"/>
          <ac:spMkLst>
            <pc:docMk/>
            <pc:sldMk cId="4277600907" sldId="264"/>
            <ac:spMk id="8" creationId="{B2C4C695-AFB3-4956-B721-DB0805BA0685}"/>
          </ac:spMkLst>
        </pc:spChg>
      </pc:sldChg>
      <pc:sldChg chg="modSp mod">
        <pc:chgData name="Alfred Asterjadhi" userId="39de57b9-85c0-4fd1-aaac-8ca2b6560ad0" providerId="ADAL" clId="{0FB0C314-AA74-4428-914C-02F3B465214F}" dt="2022-10-10T13:32:23.634" v="45"/>
        <pc:sldMkLst>
          <pc:docMk/>
          <pc:sldMk cId="2436815634" sldId="265"/>
        </pc:sldMkLst>
        <pc:spChg chg="mod">
          <ac:chgData name="Alfred Asterjadhi" userId="39de57b9-85c0-4fd1-aaac-8ca2b6560ad0" providerId="ADAL" clId="{0FB0C314-AA74-4428-914C-02F3B465214F}" dt="2022-10-10T13:32:23.634" v="45"/>
          <ac:spMkLst>
            <pc:docMk/>
            <pc:sldMk cId="2436815634" sldId="265"/>
            <ac:spMk id="9" creationId="{535943CE-0A57-43F4-9844-46B4091CBC16}"/>
          </ac:spMkLst>
        </pc:spChg>
      </pc:sldChg>
      <pc:sldChg chg="modSp mod">
        <pc:chgData name="Alfred Asterjadhi" userId="39de57b9-85c0-4fd1-aaac-8ca2b6560ad0" providerId="ADAL" clId="{0FB0C314-AA74-4428-914C-02F3B465214F}" dt="2022-10-10T13:32:24.959" v="46"/>
        <pc:sldMkLst>
          <pc:docMk/>
          <pc:sldMk cId="2400177835" sldId="266"/>
        </pc:sldMkLst>
        <pc:spChg chg="mod">
          <ac:chgData name="Alfred Asterjadhi" userId="39de57b9-85c0-4fd1-aaac-8ca2b6560ad0" providerId="ADAL" clId="{0FB0C314-AA74-4428-914C-02F3B465214F}" dt="2022-10-10T13:32:24.959" v="46"/>
          <ac:spMkLst>
            <pc:docMk/>
            <pc:sldMk cId="2400177835" sldId="266"/>
            <ac:spMk id="8" creationId="{C5505616-1CE2-43B4-878B-31634EEB6CA7}"/>
          </ac:spMkLst>
        </pc:spChg>
      </pc:sldChg>
      <pc:sldChg chg="modSp mod">
        <pc:chgData name="Alfred Asterjadhi" userId="39de57b9-85c0-4fd1-aaac-8ca2b6560ad0" providerId="ADAL" clId="{0FB0C314-AA74-4428-914C-02F3B465214F}" dt="2022-10-10T14:07:08.321" v="690" actId="20577"/>
        <pc:sldMkLst>
          <pc:docMk/>
          <pc:sldMk cId="132832093" sldId="267"/>
        </pc:sldMkLst>
        <pc:spChg chg="mod">
          <ac:chgData name="Alfred Asterjadhi" userId="39de57b9-85c0-4fd1-aaac-8ca2b6560ad0" providerId="ADAL" clId="{0FB0C314-AA74-4428-914C-02F3B465214F}" dt="2022-10-10T14:07:08.321" v="690" actId="20577"/>
          <ac:spMkLst>
            <pc:docMk/>
            <pc:sldMk cId="132832093" sldId="267"/>
            <ac:spMk id="3" creationId="{00000000-0000-0000-0000-000000000000}"/>
          </ac:spMkLst>
        </pc:spChg>
        <pc:spChg chg="mod">
          <ac:chgData name="Alfred Asterjadhi" userId="39de57b9-85c0-4fd1-aaac-8ca2b6560ad0" providerId="ADAL" clId="{0FB0C314-AA74-4428-914C-02F3B465214F}" dt="2022-10-10T13:32:31.154" v="51"/>
          <ac:spMkLst>
            <pc:docMk/>
            <pc:sldMk cId="132832093" sldId="267"/>
            <ac:spMk id="7" creationId="{C00CAC69-BF6D-4936-9CE0-D96F88ACD748}"/>
          </ac:spMkLst>
        </pc:spChg>
      </pc:sldChg>
      <pc:sldChg chg="modSp mod">
        <pc:chgData name="Alfred Asterjadhi" userId="39de57b9-85c0-4fd1-aaac-8ca2b6560ad0" providerId="ADAL" clId="{0FB0C314-AA74-4428-914C-02F3B465214F}" dt="2022-10-10T13:40:50.006" v="201" actId="20577"/>
        <pc:sldMkLst>
          <pc:docMk/>
          <pc:sldMk cId="3976818858" sldId="269"/>
        </pc:sldMkLst>
        <pc:spChg chg="mod">
          <ac:chgData name="Alfred Asterjadhi" userId="39de57b9-85c0-4fd1-aaac-8ca2b6560ad0" providerId="ADAL" clId="{0FB0C314-AA74-4428-914C-02F3B465214F}" dt="2022-10-10T13:32:34.846" v="55"/>
          <ac:spMkLst>
            <pc:docMk/>
            <pc:sldMk cId="3976818858" sldId="269"/>
            <ac:spMk id="6" creationId="{00000000-0000-0000-0000-000000000000}"/>
          </ac:spMkLst>
        </pc:spChg>
        <pc:graphicFrameChg chg="mod modGraphic">
          <ac:chgData name="Alfred Asterjadhi" userId="39de57b9-85c0-4fd1-aaac-8ca2b6560ad0" providerId="ADAL" clId="{0FB0C314-AA74-4428-914C-02F3B465214F}" dt="2022-10-10T13:40:50.006" v="201"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0FB0C314-AA74-4428-914C-02F3B465214F}" dt="2022-10-10T13:32:26.196" v="47"/>
        <pc:sldMkLst>
          <pc:docMk/>
          <pc:sldMk cId="3387863760" sldId="270"/>
        </pc:sldMkLst>
        <pc:spChg chg="mod">
          <ac:chgData name="Alfred Asterjadhi" userId="39de57b9-85c0-4fd1-aaac-8ca2b6560ad0" providerId="ADAL" clId="{0FB0C314-AA74-4428-914C-02F3B465214F}" dt="2022-10-10T13:32:26.196" v="47"/>
          <ac:spMkLst>
            <pc:docMk/>
            <pc:sldMk cId="3387863760" sldId="270"/>
            <ac:spMk id="8" creationId="{B1C9D975-9B89-429E-A2AD-175C2CE0D83A}"/>
          </ac:spMkLst>
        </pc:spChg>
      </pc:sldChg>
      <pc:sldChg chg="modSp mod">
        <pc:chgData name="Alfred Asterjadhi" userId="39de57b9-85c0-4fd1-aaac-8ca2b6560ad0" providerId="ADAL" clId="{0FB0C314-AA74-4428-914C-02F3B465214F}" dt="2022-10-10T14:07:19.423" v="699" actId="20577"/>
        <pc:sldMkLst>
          <pc:docMk/>
          <pc:sldMk cId="2243228416" sldId="299"/>
        </pc:sldMkLst>
        <pc:spChg chg="mod">
          <ac:chgData name="Alfred Asterjadhi" userId="39de57b9-85c0-4fd1-aaac-8ca2b6560ad0" providerId="ADAL" clId="{0FB0C314-AA74-4428-914C-02F3B465214F}" dt="2022-10-10T13:46:40.166" v="299" actId="20577"/>
          <ac:spMkLst>
            <pc:docMk/>
            <pc:sldMk cId="2243228416" sldId="299"/>
            <ac:spMk id="3" creationId="{3857177C-4F12-41D1-AB93-6925069E5DB9}"/>
          </ac:spMkLst>
        </pc:spChg>
        <pc:spChg chg="mod">
          <ac:chgData name="Alfred Asterjadhi" userId="39de57b9-85c0-4fd1-aaac-8ca2b6560ad0" providerId="ADAL" clId="{0FB0C314-AA74-4428-914C-02F3B465214F}" dt="2022-10-10T13:32:33.454" v="54"/>
          <ac:spMkLst>
            <pc:docMk/>
            <pc:sldMk cId="2243228416" sldId="299"/>
            <ac:spMk id="8" creationId="{ADA0A8BA-AA59-4AB6-9BD0-89E3B2E275F5}"/>
          </ac:spMkLst>
        </pc:spChg>
        <pc:spChg chg="mod">
          <ac:chgData name="Alfred Asterjadhi" userId="39de57b9-85c0-4fd1-aaac-8ca2b6560ad0" providerId="ADAL" clId="{0FB0C314-AA74-4428-914C-02F3B465214F}" dt="2022-10-10T14:07:19.423" v="699" actId="20577"/>
          <ac:spMkLst>
            <pc:docMk/>
            <pc:sldMk cId="2243228416" sldId="299"/>
            <ac:spMk id="17" creationId="{442A1050-6527-4B2E-A943-E125D6B48B52}"/>
          </ac:spMkLst>
        </pc:spChg>
      </pc:sldChg>
      <pc:sldChg chg="modSp mod">
        <pc:chgData name="Alfred Asterjadhi" userId="39de57b9-85c0-4fd1-aaac-8ca2b6560ad0" providerId="ADAL" clId="{0FB0C314-AA74-4428-914C-02F3B465214F}" dt="2022-10-10T13:33:21.748" v="90"/>
        <pc:sldMkLst>
          <pc:docMk/>
          <pc:sldMk cId="1677969607" sldId="323"/>
        </pc:sldMkLst>
        <pc:spChg chg="mod">
          <ac:chgData name="Alfred Asterjadhi" userId="39de57b9-85c0-4fd1-aaac-8ca2b6560ad0" providerId="ADAL" clId="{0FB0C314-AA74-4428-914C-02F3B465214F}" dt="2022-10-10T13:33:21.748" v="90"/>
          <ac:spMkLst>
            <pc:docMk/>
            <pc:sldMk cId="1677969607" sldId="323"/>
            <ac:spMk id="7" creationId="{247ADCDE-7164-400D-8B27-4BAED4FE7810}"/>
          </ac:spMkLst>
        </pc:spChg>
      </pc:sldChg>
      <pc:sldChg chg="modSp mod">
        <pc:chgData name="Alfred Asterjadhi" userId="39de57b9-85c0-4fd1-aaac-8ca2b6560ad0" providerId="ADAL" clId="{0FB0C314-AA74-4428-914C-02F3B465214F}" dt="2022-10-10T13:35:36.343" v="132" actId="20577"/>
        <pc:sldMkLst>
          <pc:docMk/>
          <pc:sldMk cId="1908471061" sldId="328"/>
        </pc:sldMkLst>
        <pc:spChg chg="mod">
          <ac:chgData name="Alfred Asterjadhi" userId="39de57b9-85c0-4fd1-aaac-8ca2b6560ad0" providerId="ADAL" clId="{0FB0C314-AA74-4428-914C-02F3B465214F}" dt="2022-10-10T13:35:36.343" v="132" actId="20577"/>
          <ac:spMkLst>
            <pc:docMk/>
            <pc:sldMk cId="1908471061" sldId="328"/>
            <ac:spMk id="3" creationId="{3EF9BE80-D462-4B64-8448-3B553445EDCF}"/>
          </ac:spMkLst>
        </pc:spChg>
        <pc:spChg chg="mod">
          <ac:chgData name="Alfred Asterjadhi" userId="39de57b9-85c0-4fd1-aaac-8ca2b6560ad0" providerId="ADAL" clId="{0FB0C314-AA74-4428-914C-02F3B465214F}" dt="2022-10-10T13:32:14.808" v="41"/>
          <ac:spMkLst>
            <pc:docMk/>
            <pc:sldMk cId="1908471061" sldId="328"/>
            <ac:spMk id="6" creationId="{FCA6EDD1-4720-45B9-8B18-08C7AF47C492}"/>
          </ac:spMkLst>
        </pc:spChg>
      </pc:sldChg>
      <pc:sldChg chg="modSp mod">
        <pc:chgData name="Alfred Asterjadhi" userId="39de57b9-85c0-4fd1-aaac-8ca2b6560ad0" providerId="ADAL" clId="{0FB0C314-AA74-4428-914C-02F3B465214F}" dt="2022-10-10T13:32:27.495" v="48"/>
        <pc:sldMkLst>
          <pc:docMk/>
          <pc:sldMk cId="15571502" sldId="330"/>
        </pc:sldMkLst>
        <pc:spChg chg="mod">
          <ac:chgData name="Alfred Asterjadhi" userId="39de57b9-85c0-4fd1-aaac-8ca2b6560ad0" providerId="ADAL" clId="{0FB0C314-AA74-4428-914C-02F3B465214F}" dt="2022-10-10T13:32:27.495" v="48"/>
          <ac:spMkLst>
            <pc:docMk/>
            <pc:sldMk cId="15571502" sldId="330"/>
            <ac:spMk id="6" creationId="{5C48BDE3-7807-417F-A4F1-5356D38590CA}"/>
          </ac:spMkLst>
        </pc:spChg>
      </pc:sldChg>
      <pc:sldChg chg="modSp mod">
        <pc:chgData name="Alfred Asterjadhi" userId="39de57b9-85c0-4fd1-aaac-8ca2b6560ad0" providerId="ADAL" clId="{0FB0C314-AA74-4428-914C-02F3B465214F}" dt="2022-10-10T13:32:28.695" v="49"/>
        <pc:sldMkLst>
          <pc:docMk/>
          <pc:sldMk cId="3200711991" sldId="331"/>
        </pc:sldMkLst>
        <pc:spChg chg="mod">
          <ac:chgData name="Alfred Asterjadhi" userId="39de57b9-85c0-4fd1-aaac-8ca2b6560ad0" providerId="ADAL" clId="{0FB0C314-AA74-4428-914C-02F3B465214F}" dt="2022-10-10T13:32:28.695" v="49"/>
          <ac:spMkLst>
            <pc:docMk/>
            <pc:sldMk cId="3200711991" sldId="331"/>
            <ac:spMk id="6" creationId="{C3BF5992-FFFD-4B64-900D-0590BA3C03CE}"/>
          </ac:spMkLst>
        </pc:spChg>
      </pc:sldChg>
      <pc:sldChg chg="modSp mod">
        <pc:chgData name="Alfred Asterjadhi" userId="39de57b9-85c0-4fd1-aaac-8ca2b6560ad0" providerId="ADAL" clId="{0FB0C314-AA74-4428-914C-02F3B465214F}" dt="2022-10-10T13:32:29.965" v="50"/>
        <pc:sldMkLst>
          <pc:docMk/>
          <pc:sldMk cId="2409609221" sldId="332"/>
        </pc:sldMkLst>
        <pc:spChg chg="mod">
          <ac:chgData name="Alfred Asterjadhi" userId="39de57b9-85c0-4fd1-aaac-8ca2b6560ad0" providerId="ADAL" clId="{0FB0C314-AA74-4428-914C-02F3B465214F}" dt="2022-10-10T13:32:29.965" v="50"/>
          <ac:spMkLst>
            <pc:docMk/>
            <pc:sldMk cId="2409609221" sldId="332"/>
            <ac:spMk id="6" creationId="{2B4D6F20-084B-4EE9-AD6D-290838010348}"/>
          </ac:spMkLst>
        </pc:spChg>
      </pc:sldChg>
      <pc:sldChg chg="modSp mod">
        <pc:chgData name="Alfred Asterjadhi" userId="39de57b9-85c0-4fd1-aaac-8ca2b6560ad0" providerId="ADAL" clId="{0FB0C314-AA74-4428-914C-02F3B465214F}" dt="2022-10-10T14:10:15.649" v="763" actId="207"/>
        <pc:sldMkLst>
          <pc:docMk/>
          <pc:sldMk cId="3843208451" sldId="333"/>
        </pc:sldMkLst>
        <pc:spChg chg="mod">
          <ac:chgData name="Alfred Asterjadhi" userId="39de57b9-85c0-4fd1-aaac-8ca2b6560ad0" providerId="ADAL" clId="{0FB0C314-AA74-4428-914C-02F3B465214F}" dt="2022-10-10T14:10:15.649" v="763" actId="207"/>
          <ac:spMkLst>
            <pc:docMk/>
            <pc:sldMk cId="3843208451" sldId="333"/>
            <ac:spMk id="2" creationId="{1790C6A9-20C4-440F-BC51-97DC4C9B7E71}"/>
          </ac:spMkLst>
        </pc:spChg>
        <pc:spChg chg="mod">
          <ac:chgData name="Alfred Asterjadhi" userId="39de57b9-85c0-4fd1-aaac-8ca2b6560ad0" providerId="ADAL" clId="{0FB0C314-AA74-4428-914C-02F3B465214F}" dt="2022-10-10T14:10:11.683" v="762"/>
          <ac:spMkLst>
            <pc:docMk/>
            <pc:sldMk cId="3843208451" sldId="333"/>
            <ac:spMk id="3" creationId="{918D7AE7-F661-4AD4-9210-88B6E5699ED9}"/>
          </ac:spMkLst>
        </pc:spChg>
        <pc:spChg chg="mod">
          <ac:chgData name="Alfred Asterjadhi" userId="39de57b9-85c0-4fd1-aaac-8ca2b6560ad0" providerId="ADAL" clId="{0FB0C314-AA74-4428-914C-02F3B465214F}" dt="2022-10-10T13:32:09.095" v="37"/>
          <ac:spMkLst>
            <pc:docMk/>
            <pc:sldMk cId="3843208451" sldId="333"/>
            <ac:spMk id="6" creationId="{A8221584-6364-48AC-B1C3-833137C81726}"/>
          </ac:spMkLst>
        </pc:spChg>
      </pc:sldChg>
      <pc:sldChg chg="modSp mod">
        <pc:chgData name="Alfred Asterjadhi" userId="39de57b9-85c0-4fd1-aaac-8ca2b6560ad0" providerId="ADAL" clId="{0FB0C314-AA74-4428-914C-02F3B465214F}" dt="2022-10-10T14:05:47.684" v="635" actId="403"/>
        <pc:sldMkLst>
          <pc:docMk/>
          <pc:sldMk cId="1706072776" sldId="334"/>
        </pc:sldMkLst>
        <pc:spChg chg="mod">
          <ac:chgData name="Alfred Asterjadhi" userId="39de57b9-85c0-4fd1-aaac-8ca2b6560ad0" providerId="ADAL" clId="{0FB0C314-AA74-4428-914C-02F3B465214F}" dt="2022-10-10T13:54:26.477" v="368" actId="6549"/>
          <ac:spMkLst>
            <pc:docMk/>
            <pc:sldMk cId="1706072776" sldId="334"/>
            <ac:spMk id="2" creationId="{B6840888-B1D3-4EE4-984D-AE2D4FD8C6BF}"/>
          </ac:spMkLst>
        </pc:spChg>
        <pc:spChg chg="mod">
          <ac:chgData name="Alfred Asterjadhi" userId="39de57b9-85c0-4fd1-aaac-8ca2b6560ad0" providerId="ADAL" clId="{0FB0C314-AA74-4428-914C-02F3B465214F}" dt="2022-10-10T14:05:47.684" v="635" actId="403"/>
          <ac:spMkLst>
            <pc:docMk/>
            <pc:sldMk cId="1706072776" sldId="334"/>
            <ac:spMk id="3" creationId="{977FA593-1C2D-4B4C-B4B8-9841BC70A2D7}"/>
          </ac:spMkLst>
        </pc:spChg>
        <pc:spChg chg="mod">
          <ac:chgData name="Alfred Asterjadhi" userId="39de57b9-85c0-4fd1-aaac-8ca2b6560ad0" providerId="ADAL" clId="{0FB0C314-AA74-4428-914C-02F3B465214F}" dt="2022-10-10T13:32:50.785" v="67"/>
          <ac:spMkLst>
            <pc:docMk/>
            <pc:sldMk cId="1706072776" sldId="334"/>
            <ac:spMk id="6" creationId="{BB0A0FD2-1910-45A5-B2D0-6B427FDC767A}"/>
          </ac:spMkLst>
        </pc:spChg>
      </pc:sldChg>
      <pc:sldChg chg="modSp mod">
        <pc:chgData name="Alfred Asterjadhi" userId="39de57b9-85c0-4fd1-aaac-8ca2b6560ad0" providerId="ADAL" clId="{0FB0C314-AA74-4428-914C-02F3B465214F}" dt="2022-10-10T13:55:06.682" v="384" actId="20577"/>
        <pc:sldMkLst>
          <pc:docMk/>
          <pc:sldMk cId="2327388640" sldId="335"/>
        </pc:sldMkLst>
        <pc:spChg chg="mod">
          <ac:chgData name="Alfred Asterjadhi" userId="39de57b9-85c0-4fd1-aaac-8ca2b6560ad0" providerId="ADAL" clId="{0FB0C314-AA74-4428-914C-02F3B465214F}" dt="2022-10-10T13:54:57.436" v="379" actId="6549"/>
          <ac:spMkLst>
            <pc:docMk/>
            <pc:sldMk cId="2327388640" sldId="335"/>
            <ac:spMk id="2" creationId="{4B5F0D0E-8BB7-48AB-9160-728B8B3399A2}"/>
          </ac:spMkLst>
        </pc:spChg>
        <pc:spChg chg="mod">
          <ac:chgData name="Alfred Asterjadhi" userId="39de57b9-85c0-4fd1-aaac-8ca2b6560ad0" providerId="ADAL" clId="{0FB0C314-AA74-4428-914C-02F3B465214F}" dt="2022-10-10T13:55:06.682" v="384" actId="20577"/>
          <ac:spMkLst>
            <pc:docMk/>
            <pc:sldMk cId="2327388640" sldId="335"/>
            <ac:spMk id="3" creationId="{DFB0BA47-D7B6-4F95-932E-A7AA615BC440}"/>
          </ac:spMkLst>
        </pc:spChg>
        <pc:spChg chg="mod">
          <ac:chgData name="Alfred Asterjadhi" userId="39de57b9-85c0-4fd1-aaac-8ca2b6560ad0" providerId="ADAL" clId="{0FB0C314-AA74-4428-914C-02F3B465214F}" dt="2022-10-10T13:32:52.195" v="68"/>
          <ac:spMkLst>
            <pc:docMk/>
            <pc:sldMk cId="2327388640" sldId="335"/>
            <ac:spMk id="6" creationId="{974B2026-97FB-40D2-8F22-7E6D319B4EA2}"/>
          </ac:spMkLst>
        </pc:spChg>
      </pc:sldChg>
      <pc:sldChg chg="modSp mod">
        <pc:chgData name="Alfred Asterjadhi" userId="39de57b9-85c0-4fd1-aaac-8ca2b6560ad0" providerId="ADAL" clId="{0FB0C314-AA74-4428-914C-02F3B465214F}" dt="2022-10-10T13:32:12.006" v="39"/>
        <pc:sldMkLst>
          <pc:docMk/>
          <pc:sldMk cId="3977221359" sldId="340"/>
        </pc:sldMkLst>
        <pc:spChg chg="mod">
          <ac:chgData name="Alfred Asterjadhi" userId="39de57b9-85c0-4fd1-aaac-8ca2b6560ad0" providerId="ADAL" clId="{0FB0C314-AA74-4428-914C-02F3B465214F}" dt="2022-10-10T13:32:12.006" v="39"/>
          <ac:spMkLst>
            <pc:docMk/>
            <pc:sldMk cId="3977221359" sldId="340"/>
            <ac:spMk id="6" creationId="{BC264D22-EE96-4B0F-90AA-B4358FF19246}"/>
          </ac:spMkLst>
        </pc:spChg>
      </pc:sldChg>
      <pc:sldChg chg="modSp mod">
        <pc:chgData name="Alfred Asterjadhi" userId="39de57b9-85c0-4fd1-aaac-8ca2b6560ad0" providerId="ADAL" clId="{0FB0C314-AA74-4428-914C-02F3B465214F}" dt="2022-10-10T14:05:36.374" v="634" actId="403"/>
        <pc:sldMkLst>
          <pc:docMk/>
          <pc:sldMk cId="1766754893" sldId="346"/>
        </pc:sldMkLst>
        <pc:spChg chg="mod">
          <ac:chgData name="Alfred Asterjadhi" userId="39de57b9-85c0-4fd1-aaac-8ca2b6560ad0" providerId="ADAL" clId="{0FB0C314-AA74-4428-914C-02F3B465214F}" dt="2022-10-10T13:55:19.648" v="385" actId="13926"/>
          <ac:spMkLst>
            <pc:docMk/>
            <pc:sldMk cId="1766754893" sldId="346"/>
            <ac:spMk id="2" creationId="{4B5F0D0E-8BB7-48AB-9160-728B8B3399A2}"/>
          </ac:spMkLst>
        </pc:spChg>
        <pc:spChg chg="mod">
          <ac:chgData name="Alfred Asterjadhi" userId="39de57b9-85c0-4fd1-aaac-8ca2b6560ad0" providerId="ADAL" clId="{0FB0C314-AA74-4428-914C-02F3B465214F}" dt="2022-10-10T14:05:36.374" v="634" actId="403"/>
          <ac:spMkLst>
            <pc:docMk/>
            <pc:sldMk cId="1766754893" sldId="346"/>
            <ac:spMk id="3" creationId="{DFB0BA47-D7B6-4F95-932E-A7AA615BC440}"/>
          </ac:spMkLst>
        </pc:spChg>
        <pc:spChg chg="mod">
          <ac:chgData name="Alfred Asterjadhi" userId="39de57b9-85c0-4fd1-aaac-8ca2b6560ad0" providerId="ADAL" clId="{0FB0C314-AA74-4428-914C-02F3B465214F}" dt="2022-10-10T13:32:53.550" v="69"/>
          <ac:spMkLst>
            <pc:docMk/>
            <pc:sldMk cId="1766754893" sldId="346"/>
            <ac:spMk id="6" creationId="{974B2026-97FB-40D2-8F22-7E6D319B4EA2}"/>
          </ac:spMkLst>
        </pc:spChg>
      </pc:sldChg>
      <pc:sldChg chg="modSp mod">
        <pc:chgData name="Alfred Asterjadhi" userId="39de57b9-85c0-4fd1-aaac-8ca2b6560ad0" providerId="ADAL" clId="{0FB0C314-AA74-4428-914C-02F3B465214F}" dt="2022-10-10T13:49:47.632" v="322" actId="2161"/>
        <pc:sldMkLst>
          <pc:docMk/>
          <pc:sldMk cId="4012074164" sldId="347"/>
        </pc:sldMkLst>
        <pc:spChg chg="mod">
          <ac:chgData name="Alfred Asterjadhi" userId="39de57b9-85c0-4fd1-aaac-8ca2b6560ad0" providerId="ADAL" clId="{0FB0C314-AA74-4428-914C-02F3B465214F}" dt="2022-10-10T13:32:36.129" v="56"/>
          <ac:spMkLst>
            <pc:docMk/>
            <pc:sldMk cId="4012074164" sldId="347"/>
            <ac:spMk id="3" creationId="{D20906E0-F900-4991-83B1-675F5B67FA2D}"/>
          </ac:spMkLst>
        </pc:spChg>
        <pc:graphicFrameChg chg="modGraphic">
          <ac:chgData name="Alfred Asterjadhi" userId="39de57b9-85c0-4fd1-aaac-8ca2b6560ad0" providerId="ADAL" clId="{0FB0C314-AA74-4428-914C-02F3B465214F}" dt="2022-10-10T13:49:47.632" v="322" actId="2161"/>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0FB0C314-AA74-4428-914C-02F3B465214F}" dt="2022-10-10T14:05:25.321" v="632" actId="404"/>
        <pc:sldMkLst>
          <pc:docMk/>
          <pc:sldMk cId="1370937286" sldId="350"/>
        </pc:sldMkLst>
        <pc:spChg chg="mod">
          <ac:chgData name="Alfred Asterjadhi" userId="39de57b9-85c0-4fd1-aaac-8ca2b6560ad0" providerId="ADAL" clId="{0FB0C314-AA74-4428-914C-02F3B465214F}" dt="2022-10-10T13:58:52.231" v="490" actId="6549"/>
          <ac:spMkLst>
            <pc:docMk/>
            <pc:sldMk cId="1370937286" sldId="350"/>
            <ac:spMk id="2" creationId="{4B5F0D0E-8BB7-48AB-9160-728B8B3399A2}"/>
          </ac:spMkLst>
        </pc:spChg>
        <pc:spChg chg="mod">
          <ac:chgData name="Alfred Asterjadhi" userId="39de57b9-85c0-4fd1-aaac-8ca2b6560ad0" providerId="ADAL" clId="{0FB0C314-AA74-4428-914C-02F3B465214F}" dt="2022-10-10T14:05:25.321" v="632" actId="404"/>
          <ac:spMkLst>
            <pc:docMk/>
            <pc:sldMk cId="1370937286" sldId="350"/>
            <ac:spMk id="3" creationId="{DFB0BA47-D7B6-4F95-932E-A7AA615BC440}"/>
          </ac:spMkLst>
        </pc:spChg>
        <pc:spChg chg="mod">
          <ac:chgData name="Alfred Asterjadhi" userId="39de57b9-85c0-4fd1-aaac-8ca2b6560ad0" providerId="ADAL" clId="{0FB0C314-AA74-4428-914C-02F3B465214F}" dt="2022-10-10T13:33:00.932" v="74"/>
          <ac:spMkLst>
            <pc:docMk/>
            <pc:sldMk cId="1370937286" sldId="350"/>
            <ac:spMk id="6" creationId="{974B2026-97FB-40D2-8F22-7E6D319B4EA2}"/>
          </ac:spMkLst>
        </pc:spChg>
      </pc:sldChg>
      <pc:sldChg chg="modSp del mod">
        <pc:chgData name="Alfred Asterjadhi" userId="39de57b9-85c0-4fd1-aaac-8ca2b6560ad0" providerId="ADAL" clId="{0FB0C314-AA74-4428-914C-02F3B465214F}" dt="2022-10-10T13:59:20.853" v="492" actId="47"/>
        <pc:sldMkLst>
          <pc:docMk/>
          <pc:sldMk cId="264710179" sldId="351"/>
        </pc:sldMkLst>
        <pc:spChg chg="mod">
          <ac:chgData name="Alfred Asterjadhi" userId="39de57b9-85c0-4fd1-aaac-8ca2b6560ad0" providerId="ADAL" clId="{0FB0C314-AA74-4428-914C-02F3B465214F}" dt="2022-10-10T13:33:02.195" v="75"/>
          <ac:spMkLst>
            <pc:docMk/>
            <pc:sldMk cId="264710179" sldId="351"/>
            <ac:spMk id="6" creationId="{BB0A0FD2-1910-45A5-B2D0-6B427FDC767A}"/>
          </ac:spMkLst>
        </pc:spChg>
      </pc:sldChg>
      <pc:sldChg chg="modSp mod">
        <pc:chgData name="Alfred Asterjadhi" userId="39de57b9-85c0-4fd1-aaac-8ca2b6560ad0" providerId="ADAL" clId="{0FB0C314-AA74-4428-914C-02F3B465214F}" dt="2022-10-10T14:05:22.378" v="631" actId="404"/>
        <pc:sldMkLst>
          <pc:docMk/>
          <pc:sldMk cId="3579411611" sldId="352"/>
        </pc:sldMkLst>
        <pc:spChg chg="mod">
          <ac:chgData name="Alfred Asterjadhi" userId="39de57b9-85c0-4fd1-aaac-8ca2b6560ad0" providerId="ADAL" clId="{0FB0C314-AA74-4428-914C-02F3B465214F}" dt="2022-10-10T13:59:23.769" v="493" actId="13926"/>
          <ac:spMkLst>
            <pc:docMk/>
            <pc:sldMk cId="3579411611" sldId="352"/>
            <ac:spMk id="2" creationId="{4B5F0D0E-8BB7-48AB-9160-728B8B3399A2}"/>
          </ac:spMkLst>
        </pc:spChg>
        <pc:spChg chg="mod">
          <ac:chgData name="Alfred Asterjadhi" userId="39de57b9-85c0-4fd1-aaac-8ca2b6560ad0" providerId="ADAL" clId="{0FB0C314-AA74-4428-914C-02F3B465214F}" dt="2022-10-10T14:05:22.378" v="631" actId="404"/>
          <ac:spMkLst>
            <pc:docMk/>
            <pc:sldMk cId="3579411611" sldId="352"/>
            <ac:spMk id="3" creationId="{DFB0BA47-D7B6-4F95-932E-A7AA615BC440}"/>
          </ac:spMkLst>
        </pc:spChg>
        <pc:spChg chg="mod">
          <ac:chgData name="Alfred Asterjadhi" userId="39de57b9-85c0-4fd1-aaac-8ca2b6560ad0" providerId="ADAL" clId="{0FB0C314-AA74-4428-914C-02F3B465214F}" dt="2022-10-10T13:33:03.640" v="76"/>
          <ac:spMkLst>
            <pc:docMk/>
            <pc:sldMk cId="3579411611" sldId="352"/>
            <ac:spMk id="6" creationId="{974B2026-97FB-40D2-8F22-7E6D319B4EA2}"/>
          </ac:spMkLst>
        </pc:spChg>
      </pc:sldChg>
      <pc:sldChg chg="modSp mod">
        <pc:chgData name="Alfred Asterjadhi" userId="39de57b9-85c0-4fd1-aaac-8ca2b6560ad0" providerId="ADAL" clId="{0FB0C314-AA74-4428-914C-02F3B465214F}" dt="2022-10-10T14:01:10.206" v="536" actId="13926"/>
        <pc:sldMkLst>
          <pc:docMk/>
          <pc:sldMk cId="588130191" sldId="353"/>
        </pc:sldMkLst>
        <pc:spChg chg="mod">
          <ac:chgData name="Alfred Asterjadhi" userId="39de57b9-85c0-4fd1-aaac-8ca2b6560ad0" providerId="ADAL" clId="{0FB0C314-AA74-4428-914C-02F3B465214F}" dt="2022-10-10T14:01:10.206" v="536" actId="13926"/>
          <ac:spMkLst>
            <pc:docMk/>
            <pc:sldMk cId="588130191" sldId="353"/>
            <ac:spMk id="2" creationId="{4B5F0D0E-8BB7-48AB-9160-728B8B3399A2}"/>
          </ac:spMkLst>
        </pc:spChg>
        <pc:spChg chg="mod">
          <ac:chgData name="Alfred Asterjadhi" userId="39de57b9-85c0-4fd1-aaac-8ca2b6560ad0" providerId="ADAL" clId="{0FB0C314-AA74-4428-914C-02F3B465214F}" dt="2022-10-10T14:01:02.379" v="535" actId="20577"/>
          <ac:spMkLst>
            <pc:docMk/>
            <pc:sldMk cId="588130191" sldId="353"/>
            <ac:spMk id="3" creationId="{DFB0BA47-D7B6-4F95-932E-A7AA615BC440}"/>
          </ac:spMkLst>
        </pc:spChg>
        <pc:spChg chg="mod">
          <ac:chgData name="Alfred Asterjadhi" userId="39de57b9-85c0-4fd1-aaac-8ca2b6560ad0" providerId="ADAL" clId="{0FB0C314-AA74-4428-914C-02F3B465214F}" dt="2022-10-10T13:33:07.538" v="79"/>
          <ac:spMkLst>
            <pc:docMk/>
            <pc:sldMk cId="588130191" sldId="353"/>
            <ac:spMk id="6" creationId="{974B2026-97FB-40D2-8F22-7E6D319B4EA2}"/>
          </ac:spMkLst>
        </pc:spChg>
      </pc:sldChg>
      <pc:sldChg chg="modSp mod">
        <pc:chgData name="Alfred Asterjadhi" userId="39de57b9-85c0-4fd1-aaac-8ca2b6560ad0" providerId="ADAL" clId="{0FB0C314-AA74-4428-914C-02F3B465214F}" dt="2022-10-10T14:04:51.101" v="626" actId="403"/>
        <pc:sldMkLst>
          <pc:docMk/>
          <pc:sldMk cId="3909293924" sldId="355"/>
        </pc:sldMkLst>
        <pc:spChg chg="mod">
          <ac:chgData name="Alfred Asterjadhi" userId="39de57b9-85c0-4fd1-aaac-8ca2b6560ad0" providerId="ADAL" clId="{0FB0C314-AA74-4428-914C-02F3B465214F}" dt="2022-10-10T14:02:13.373" v="553" actId="13926"/>
          <ac:spMkLst>
            <pc:docMk/>
            <pc:sldMk cId="3909293924" sldId="355"/>
            <ac:spMk id="2" creationId="{4B5F0D0E-8BB7-48AB-9160-728B8B3399A2}"/>
          </ac:spMkLst>
        </pc:spChg>
        <pc:spChg chg="mod">
          <ac:chgData name="Alfred Asterjadhi" userId="39de57b9-85c0-4fd1-aaac-8ca2b6560ad0" providerId="ADAL" clId="{0FB0C314-AA74-4428-914C-02F3B465214F}" dt="2022-10-10T14:04:51.101" v="626" actId="403"/>
          <ac:spMkLst>
            <pc:docMk/>
            <pc:sldMk cId="3909293924" sldId="355"/>
            <ac:spMk id="3" creationId="{DFB0BA47-D7B6-4F95-932E-A7AA615BC440}"/>
          </ac:spMkLst>
        </pc:spChg>
        <pc:spChg chg="mod">
          <ac:chgData name="Alfred Asterjadhi" userId="39de57b9-85c0-4fd1-aaac-8ca2b6560ad0" providerId="ADAL" clId="{0FB0C314-AA74-4428-914C-02F3B465214F}" dt="2022-10-10T13:33:11.177" v="82"/>
          <ac:spMkLst>
            <pc:docMk/>
            <pc:sldMk cId="3909293924" sldId="355"/>
            <ac:spMk id="6" creationId="{974B2026-97FB-40D2-8F22-7E6D319B4EA2}"/>
          </ac:spMkLst>
        </pc:spChg>
      </pc:sldChg>
      <pc:sldChg chg="addSp delSp modSp mod">
        <pc:chgData name="Alfred Asterjadhi" userId="39de57b9-85c0-4fd1-aaac-8ca2b6560ad0" providerId="ADAL" clId="{0FB0C314-AA74-4428-914C-02F3B465214F}" dt="2022-10-10T14:08:47.954" v="727" actId="20577"/>
        <pc:sldMkLst>
          <pc:docMk/>
          <pc:sldMk cId="3930036297" sldId="356"/>
        </pc:sldMkLst>
        <pc:spChg chg="mod">
          <ac:chgData name="Alfred Asterjadhi" userId="39de57b9-85c0-4fd1-aaac-8ca2b6560ad0" providerId="ADAL" clId="{0FB0C314-AA74-4428-914C-02F3B465214F}" dt="2022-10-10T14:08:01.524" v="714"/>
          <ac:spMkLst>
            <pc:docMk/>
            <pc:sldMk cId="3930036297" sldId="356"/>
            <ac:spMk id="2" creationId="{4B5F0D0E-8BB7-48AB-9160-728B8B3399A2}"/>
          </ac:spMkLst>
        </pc:spChg>
        <pc:spChg chg="mod">
          <ac:chgData name="Alfred Asterjadhi" userId="39de57b9-85c0-4fd1-aaac-8ca2b6560ad0" providerId="ADAL" clId="{0FB0C314-AA74-4428-914C-02F3B465214F}" dt="2022-10-10T14:08:47.954" v="727" actId="20577"/>
          <ac:spMkLst>
            <pc:docMk/>
            <pc:sldMk cId="3930036297" sldId="356"/>
            <ac:spMk id="3" creationId="{DFB0BA47-D7B6-4F95-932E-A7AA615BC440}"/>
          </ac:spMkLst>
        </pc:spChg>
        <pc:spChg chg="mod">
          <ac:chgData name="Alfred Asterjadhi" userId="39de57b9-85c0-4fd1-aaac-8ca2b6560ad0" providerId="ADAL" clId="{0FB0C314-AA74-4428-914C-02F3B465214F}" dt="2022-10-10T14:08:01.524" v="714"/>
          <ac:spMkLst>
            <pc:docMk/>
            <pc:sldMk cId="3930036297" sldId="356"/>
            <ac:spMk id="4" creationId="{3462A639-621C-43E6-83A1-F4DCCA0E626D}"/>
          </ac:spMkLst>
        </pc:spChg>
        <pc:spChg chg="mod">
          <ac:chgData name="Alfred Asterjadhi" userId="39de57b9-85c0-4fd1-aaac-8ca2b6560ad0" providerId="ADAL" clId="{0FB0C314-AA74-4428-914C-02F3B465214F}" dt="2022-10-10T14:08:01.524" v="714"/>
          <ac:spMkLst>
            <pc:docMk/>
            <pc:sldMk cId="3930036297" sldId="356"/>
            <ac:spMk id="5" creationId="{344A3812-25A7-493E-9C1F-5DE586377D4F}"/>
          </ac:spMkLst>
        </pc:spChg>
        <pc:spChg chg="mod">
          <ac:chgData name="Alfred Asterjadhi" userId="39de57b9-85c0-4fd1-aaac-8ca2b6560ad0" providerId="ADAL" clId="{0FB0C314-AA74-4428-914C-02F3B465214F}" dt="2022-10-10T14:08:01.524" v="714"/>
          <ac:spMkLst>
            <pc:docMk/>
            <pc:sldMk cId="3930036297" sldId="356"/>
            <ac:spMk id="6" creationId="{974B2026-97FB-40D2-8F22-7E6D319B4EA2}"/>
          </ac:spMkLst>
        </pc:spChg>
        <pc:spChg chg="add del mod">
          <ac:chgData name="Alfred Asterjadhi" userId="39de57b9-85c0-4fd1-aaac-8ca2b6560ad0" providerId="ADAL" clId="{0FB0C314-AA74-4428-914C-02F3B465214F}" dt="2022-10-10T14:08:01.524" v="714"/>
          <ac:spMkLst>
            <pc:docMk/>
            <pc:sldMk cId="3930036297" sldId="356"/>
            <ac:spMk id="7" creationId="{353B5A2E-C997-A8B8-CEA1-EDD2AB538BED}"/>
          </ac:spMkLst>
        </pc:spChg>
        <pc:spChg chg="add del mod">
          <ac:chgData name="Alfred Asterjadhi" userId="39de57b9-85c0-4fd1-aaac-8ca2b6560ad0" providerId="ADAL" clId="{0FB0C314-AA74-4428-914C-02F3B465214F}" dt="2022-10-10T14:08:01.524" v="714"/>
          <ac:spMkLst>
            <pc:docMk/>
            <pc:sldMk cId="3930036297" sldId="356"/>
            <ac:spMk id="8" creationId="{CB5D6FF4-C361-67BF-A8B0-4E65228A3815}"/>
          </ac:spMkLst>
        </pc:spChg>
        <pc:spChg chg="add del mod">
          <ac:chgData name="Alfred Asterjadhi" userId="39de57b9-85c0-4fd1-aaac-8ca2b6560ad0" providerId="ADAL" clId="{0FB0C314-AA74-4428-914C-02F3B465214F}" dt="2022-10-10T14:08:01.524" v="714"/>
          <ac:spMkLst>
            <pc:docMk/>
            <pc:sldMk cId="3930036297" sldId="356"/>
            <ac:spMk id="9" creationId="{61F1D157-5009-CEB9-2DCD-9333B086F812}"/>
          </ac:spMkLst>
        </pc:spChg>
        <pc:spChg chg="add del mod">
          <ac:chgData name="Alfred Asterjadhi" userId="39de57b9-85c0-4fd1-aaac-8ca2b6560ad0" providerId="ADAL" clId="{0FB0C314-AA74-4428-914C-02F3B465214F}" dt="2022-10-10T14:08:01.524" v="714"/>
          <ac:spMkLst>
            <pc:docMk/>
            <pc:sldMk cId="3930036297" sldId="356"/>
            <ac:spMk id="10" creationId="{56D222B5-1791-80B8-1D98-356338CB5588}"/>
          </ac:spMkLst>
        </pc:spChg>
        <pc:spChg chg="add del mod">
          <ac:chgData name="Alfred Asterjadhi" userId="39de57b9-85c0-4fd1-aaac-8ca2b6560ad0" providerId="ADAL" clId="{0FB0C314-AA74-4428-914C-02F3B465214F}" dt="2022-10-10T14:08:01.524" v="714"/>
          <ac:spMkLst>
            <pc:docMk/>
            <pc:sldMk cId="3930036297" sldId="356"/>
            <ac:spMk id="11" creationId="{29F65766-29FC-0F0A-5FDB-760F8658D7EB}"/>
          </ac:spMkLst>
        </pc:spChg>
      </pc:sldChg>
      <pc:sldChg chg="modSp mod">
        <pc:chgData name="Alfred Asterjadhi" userId="39de57b9-85c0-4fd1-aaac-8ca2b6560ad0" providerId="ADAL" clId="{0FB0C314-AA74-4428-914C-02F3B465214F}" dt="2022-10-10T14:05:18.135" v="630" actId="404"/>
        <pc:sldMkLst>
          <pc:docMk/>
          <pc:sldMk cId="2828608285" sldId="357"/>
        </pc:sldMkLst>
        <pc:spChg chg="mod">
          <ac:chgData name="Alfred Asterjadhi" userId="39de57b9-85c0-4fd1-aaac-8ca2b6560ad0" providerId="ADAL" clId="{0FB0C314-AA74-4428-914C-02F3B465214F}" dt="2022-10-10T13:59:40.771" v="496" actId="13926"/>
          <ac:spMkLst>
            <pc:docMk/>
            <pc:sldMk cId="2828608285" sldId="357"/>
            <ac:spMk id="2" creationId="{B6840888-B1D3-4EE4-984D-AE2D4FD8C6BF}"/>
          </ac:spMkLst>
        </pc:spChg>
        <pc:spChg chg="mod">
          <ac:chgData name="Alfred Asterjadhi" userId="39de57b9-85c0-4fd1-aaac-8ca2b6560ad0" providerId="ADAL" clId="{0FB0C314-AA74-4428-914C-02F3B465214F}" dt="2022-10-10T14:05:18.135" v="630" actId="404"/>
          <ac:spMkLst>
            <pc:docMk/>
            <pc:sldMk cId="2828608285" sldId="357"/>
            <ac:spMk id="3" creationId="{977FA593-1C2D-4B4C-B4B8-9841BC70A2D7}"/>
          </ac:spMkLst>
        </pc:spChg>
        <pc:spChg chg="mod">
          <ac:chgData name="Alfred Asterjadhi" userId="39de57b9-85c0-4fd1-aaac-8ca2b6560ad0" providerId="ADAL" clId="{0FB0C314-AA74-4428-914C-02F3B465214F}" dt="2022-10-10T13:33:04.991" v="77"/>
          <ac:spMkLst>
            <pc:docMk/>
            <pc:sldMk cId="2828608285" sldId="357"/>
            <ac:spMk id="6" creationId="{BB0A0FD2-1910-45A5-B2D0-6B427FDC767A}"/>
          </ac:spMkLst>
        </pc:spChg>
      </pc:sldChg>
      <pc:sldChg chg="modSp mod">
        <pc:chgData name="Alfred Asterjadhi" userId="39de57b9-85c0-4fd1-aaac-8ca2b6560ad0" providerId="ADAL" clId="{0FB0C314-AA74-4428-914C-02F3B465214F}" dt="2022-10-10T14:00:01.839" v="503" actId="404"/>
        <pc:sldMkLst>
          <pc:docMk/>
          <pc:sldMk cId="2379446320" sldId="358"/>
        </pc:sldMkLst>
        <pc:spChg chg="mod">
          <ac:chgData name="Alfred Asterjadhi" userId="39de57b9-85c0-4fd1-aaac-8ca2b6560ad0" providerId="ADAL" clId="{0FB0C314-AA74-4428-914C-02F3B465214F}" dt="2022-10-10T13:59:53.822" v="500" actId="13926"/>
          <ac:spMkLst>
            <pc:docMk/>
            <pc:sldMk cId="2379446320" sldId="358"/>
            <ac:spMk id="2" creationId="{4B5F0D0E-8BB7-48AB-9160-728B8B3399A2}"/>
          </ac:spMkLst>
        </pc:spChg>
        <pc:spChg chg="mod">
          <ac:chgData name="Alfred Asterjadhi" userId="39de57b9-85c0-4fd1-aaac-8ca2b6560ad0" providerId="ADAL" clId="{0FB0C314-AA74-4428-914C-02F3B465214F}" dt="2022-10-10T14:00:01.839" v="503" actId="404"/>
          <ac:spMkLst>
            <pc:docMk/>
            <pc:sldMk cId="2379446320" sldId="358"/>
            <ac:spMk id="3" creationId="{DFB0BA47-D7B6-4F95-932E-A7AA615BC440}"/>
          </ac:spMkLst>
        </pc:spChg>
        <pc:spChg chg="mod">
          <ac:chgData name="Alfred Asterjadhi" userId="39de57b9-85c0-4fd1-aaac-8ca2b6560ad0" providerId="ADAL" clId="{0FB0C314-AA74-4428-914C-02F3B465214F}" dt="2022-10-10T13:33:06.260" v="78"/>
          <ac:spMkLst>
            <pc:docMk/>
            <pc:sldMk cId="2379446320" sldId="358"/>
            <ac:spMk id="6" creationId="{974B2026-97FB-40D2-8F22-7E6D319B4EA2}"/>
          </ac:spMkLst>
        </pc:spChg>
      </pc:sldChg>
      <pc:sldChg chg="modSp mod">
        <pc:chgData name="Alfred Asterjadhi" userId="39de57b9-85c0-4fd1-aaac-8ca2b6560ad0" providerId="ADAL" clId="{0FB0C314-AA74-4428-914C-02F3B465214F}" dt="2022-10-10T14:02:02.763" v="552" actId="20577"/>
        <pc:sldMkLst>
          <pc:docMk/>
          <pc:sldMk cId="4066268139" sldId="360"/>
        </pc:sldMkLst>
        <pc:spChg chg="mod">
          <ac:chgData name="Alfred Asterjadhi" userId="39de57b9-85c0-4fd1-aaac-8ca2b6560ad0" providerId="ADAL" clId="{0FB0C314-AA74-4428-914C-02F3B465214F}" dt="2022-10-10T14:01:50.649" v="549" actId="13926"/>
          <ac:spMkLst>
            <pc:docMk/>
            <pc:sldMk cId="4066268139" sldId="360"/>
            <ac:spMk id="2" creationId="{4B5F0D0E-8BB7-48AB-9160-728B8B3399A2}"/>
          </ac:spMkLst>
        </pc:spChg>
        <pc:spChg chg="mod">
          <ac:chgData name="Alfred Asterjadhi" userId="39de57b9-85c0-4fd1-aaac-8ca2b6560ad0" providerId="ADAL" clId="{0FB0C314-AA74-4428-914C-02F3B465214F}" dt="2022-10-10T14:02:02.763" v="552" actId="20577"/>
          <ac:spMkLst>
            <pc:docMk/>
            <pc:sldMk cId="4066268139" sldId="360"/>
            <ac:spMk id="3" creationId="{DFB0BA47-D7B6-4F95-932E-A7AA615BC440}"/>
          </ac:spMkLst>
        </pc:spChg>
        <pc:spChg chg="mod">
          <ac:chgData name="Alfred Asterjadhi" userId="39de57b9-85c0-4fd1-aaac-8ca2b6560ad0" providerId="ADAL" clId="{0FB0C314-AA74-4428-914C-02F3B465214F}" dt="2022-10-10T13:33:09.973" v="81"/>
          <ac:spMkLst>
            <pc:docMk/>
            <pc:sldMk cId="4066268139" sldId="360"/>
            <ac:spMk id="6" creationId="{974B2026-97FB-40D2-8F22-7E6D319B4EA2}"/>
          </ac:spMkLst>
        </pc:spChg>
      </pc:sldChg>
      <pc:sldChg chg="modSp mod">
        <pc:chgData name="Alfred Asterjadhi" userId="39de57b9-85c0-4fd1-aaac-8ca2b6560ad0" providerId="ADAL" clId="{0FB0C314-AA74-4428-914C-02F3B465214F}" dt="2022-10-10T14:11:11.433" v="785" actId="404"/>
        <pc:sldMkLst>
          <pc:docMk/>
          <pc:sldMk cId="3576977642" sldId="362"/>
        </pc:sldMkLst>
        <pc:spChg chg="mod">
          <ac:chgData name="Alfred Asterjadhi" userId="39de57b9-85c0-4fd1-aaac-8ca2b6560ad0" providerId="ADAL" clId="{0FB0C314-AA74-4428-914C-02F3B465214F}" dt="2022-10-10T14:09:21.514" v="749" actId="20577"/>
          <ac:spMkLst>
            <pc:docMk/>
            <pc:sldMk cId="3576977642" sldId="362"/>
            <ac:spMk id="2" creationId="{0EAF4D72-7EB5-22A3-403A-E095C87E6E26}"/>
          </ac:spMkLst>
        </pc:spChg>
        <pc:spChg chg="mod">
          <ac:chgData name="Alfred Asterjadhi" userId="39de57b9-85c0-4fd1-aaac-8ca2b6560ad0" providerId="ADAL" clId="{0FB0C314-AA74-4428-914C-02F3B465214F}" dt="2022-10-10T14:11:11.433" v="785" actId="404"/>
          <ac:spMkLst>
            <pc:docMk/>
            <pc:sldMk cId="3576977642" sldId="362"/>
            <ac:spMk id="3" creationId="{741C1B02-DA5D-59DA-CACE-BAB1DFCE5AB4}"/>
          </ac:spMkLst>
        </pc:spChg>
        <pc:spChg chg="mod">
          <ac:chgData name="Alfred Asterjadhi" userId="39de57b9-85c0-4fd1-aaac-8ca2b6560ad0" providerId="ADAL" clId="{0FB0C314-AA74-4428-914C-02F3B465214F}" dt="2022-10-10T13:33:17.341" v="87"/>
          <ac:spMkLst>
            <pc:docMk/>
            <pc:sldMk cId="3576977642" sldId="362"/>
            <ac:spMk id="6" creationId="{3DD21102-AAEB-13F6-15EC-3CBBC04B5637}"/>
          </ac:spMkLst>
        </pc:spChg>
      </pc:sldChg>
      <pc:sldChg chg="modSp mod">
        <pc:chgData name="Alfred Asterjadhi" userId="39de57b9-85c0-4fd1-aaac-8ca2b6560ad0" providerId="ADAL" clId="{0FB0C314-AA74-4428-914C-02F3B465214F}" dt="2022-10-10T13:51:30.801" v="336" actId="2161"/>
        <pc:sldMkLst>
          <pc:docMk/>
          <pc:sldMk cId="2875004496" sldId="364"/>
        </pc:sldMkLst>
        <pc:spChg chg="mod">
          <ac:chgData name="Alfred Asterjadhi" userId="39de57b9-85c0-4fd1-aaac-8ca2b6560ad0" providerId="ADAL" clId="{0FB0C314-AA74-4428-914C-02F3B465214F}" dt="2022-10-10T13:32:39.982" v="59"/>
          <ac:spMkLst>
            <pc:docMk/>
            <pc:sldMk cId="2875004496" sldId="364"/>
            <ac:spMk id="3" creationId="{D20906E0-F900-4991-83B1-675F5B67FA2D}"/>
          </ac:spMkLst>
        </pc:spChg>
        <pc:graphicFrameChg chg="modGraphic">
          <ac:chgData name="Alfred Asterjadhi" userId="39de57b9-85c0-4fd1-aaac-8ca2b6560ad0" providerId="ADAL" clId="{0FB0C314-AA74-4428-914C-02F3B465214F}" dt="2022-10-10T13:51:30.801" v="336" actId="2161"/>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0FB0C314-AA74-4428-914C-02F3B465214F}" dt="2022-10-10T14:11:33.617" v="791" actId="404"/>
        <pc:sldMkLst>
          <pc:docMk/>
          <pc:sldMk cId="1843331871" sldId="365"/>
        </pc:sldMkLst>
        <pc:spChg chg="mod">
          <ac:chgData name="Alfred Asterjadhi" userId="39de57b9-85c0-4fd1-aaac-8ca2b6560ad0" providerId="ADAL" clId="{0FB0C314-AA74-4428-914C-02F3B465214F}" dt="2022-10-10T13:57:24.931" v="462"/>
          <ac:spMkLst>
            <pc:docMk/>
            <pc:sldMk cId="1843331871" sldId="365"/>
            <ac:spMk id="2" creationId="{0753DF19-5604-D757-CF21-A9FC2116E8DC}"/>
          </ac:spMkLst>
        </pc:spChg>
        <pc:spChg chg="del mod">
          <ac:chgData name="Alfred Asterjadhi" userId="39de57b9-85c0-4fd1-aaac-8ca2b6560ad0" providerId="ADAL" clId="{0FB0C314-AA74-4428-914C-02F3B465214F}" dt="2022-10-10T13:57:14.203" v="458" actId="478"/>
          <ac:spMkLst>
            <pc:docMk/>
            <pc:sldMk cId="1843331871" sldId="365"/>
            <ac:spMk id="3" creationId="{39530AAB-A6A0-8811-A99F-B42B5EA28321}"/>
          </ac:spMkLst>
        </pc:spChg>
        <pc:spChg chg="mod">
          <ac:chgData name="Alfred Asterjadhi" userId="39de57b9-85c0-4fd1-aaac-8ca2b6560ad0" providerId="ADAL" clId="{0FB0C314-AA74-4428-914C-02F3B465214F}" dt="2022-10-10T13:57:24.931" v="462"/>
          <ac:spMkLst>
            <pc:docMk/>
            <pc:sldMk cId="1843331871" sldId="365"/>
            <ac:spMk id="4" creationId="{0F594D8D-205A-130F-F44A-33234B5124E9}"/>
          </ac:spMkLst>
        </pc:spChg>
        <pc:spChg chg="mod">
          <ac:chgData name="Alfred Asterjadhi" userId="39de57b9-85c0-4fd1-aaac-8ca2b6560ad0" providerId="ADAL" clId="{0FB0C314-AA74-4428-914C-02F3B465214F}" dt="2022-10-10T13:57:24.931" v="462"/>
          <ac:spMkLst>
            <pc:docMk/>
            <pc:sldMk cId="1843331871" sldId="365"/>
            <ac:spMk id="5" creationId="{73293754-77B9-AF3C-66B0-AC1E188A985E}"/>
          </ac:spMkLst>
        </pc:spChg>
        <pc:spChg chg="mod">
          <ac:chgData name="Alfred Asterjadhi" userId="39de57b9-85c0-4fd1-aaac-8ca2b6560ad0" providerId="ADAL" clId="{0FB0C314-AA74-4428-914C-02F3B465214F}" dt="2022-10-10T13:57:24.931" v="462"/>
          <ac:spMkLst>
            <pc:docMk/>
            <pc:sldMk cId="1843331871" sldId="365"/>
            <ac:spMk id="6" creationId="{6ACA49CE-D01F-5C62-094F-BCB7174FDE18}"/>
          </ac:spMkLst>
        </pc:spChg>
        <pc:spChg chg="add del mod">
          <ac:chgData name="Alfred Asterjadhi" userId="39de57b9-85c0-4fd1-aaac-8ca2b6560ad0" providerId="ADAL" clId="{0FB0C314-AA74-4428-914C-02F3B465214F}" dt="2022-10-10T13:57:22.969" v="461"/>
          <ac:spMkLst>
            <pc:docMk/>
            <pc:sldMk cId="1843331871" sldId="365"/>
            <ac:spMk id="14" creationId="{346C177C-5E13-D378-E5B9-568032C08311}"/>
          </ac:spMkLst>
        </pc:spChg>
        <pc:spChg chg="add del mod">
          <ac:chgData name="Alfred Asterjadhi" userId="39de57b9-85c0-4fd1-aaac-8ca2b6560ad0" providerId="ADAL" clId="{0FB0C314-AA74-4428-914C-02F3B465214F}" dt="2022-10-10T13:57:22.969" v="461"/>
          <ac:spMkLst>
            <pc:docMk/>
            <pc:sldMk cId="1843331871" sldId="365"/>
            <ac:spMk id="15" creationId="{4597F1D6-5614-FC0B-2380-8687A493BB6D}"/>
          </ac:spMkLst>
        </pc:spChg>
        <pc:spChg chg="add del mod">
          <ac:chgData name="Alfred Asterjadhi" userId="39de57b9-85c0-4fd1-aaac-8ca2b6560ad0" providerId="ADAL" clId="{0FB0C314-AA74-4428-914C-02F3B465214F}" dt="2022-10-10T13:57:22.969" v="461"/>
          <ac:spMkLst>
            <pc:docMk/>
            <pc:sldMk cId="1843331871" sldId="365"/>
            <ac:spMk id="16" creationId="{A2C4A405-11B9-876E-D746-8F453E8DCF7D}"/>
          </ac:spMkLst>
        </pc:spChg>
        <pc:spChg chg="add del mod">
          <ac:chgData name="Alfred Asterjadhi" userId="39de57b9-85c0-4fd1-aaac-8ca2b6560ad0" providerId="ADAL" clId="{0FB0C314-AA74-4428-914C-02F3B465214F}" dt="2022-10-10T13:57:22.969" v="461"/>
          <ac:spMkLst>
            <pc:docMk/>
            <pc:sldMk cId="1843331871" sldId="365"/>
            <ac:spMk id="17" creationId="{82B02C77-A3C5-F071-EAF9-6256E880BD4F}"/>
          </ac:spMkLst>
        </pc:spChg>
        <pc:spChg chg="add del mod">
          <ac:chgData name="Alfred Asterjadhi" userId="39de57b9-85c0-4fd1-aaac-8ca2b6560ad0" providerId="ADAL" clId="{0FB0C314-AA74-4428-914C-02F3B465214F}" dt="2022-10-10T13:57:22.969" v="461"/>
          <ac:spMkLst>
            <pc:docMk/>
            <pc:sldMk cId="1843331871" sldId="365"/>
            <ac:spMk id="18" creationId="{A747C065-F22D-E9CF-FF12-344866ABF52B}"/>
          </ac:spMkLst>
        </pc:spChg>
        <pc:spChg chg="add del mod">
          <ac:chgData name="Alfred Asterjadhi" userId="39de57b9-85c0-4fd1-aaac-8ca2b6560ad0" providerId="ADAL" clId="{0FB0C314-AA74-4428-914C-02F3B465214F}" dt="2022-10-10T13:57:24.931" v="462"/>
          <ac:spMkLst>
            <pc:docMk/>
            <pc:sldMk cId="1843331871" sldId="365"/>
            <ac:spMk id="19" creationId="{B6135DB3-E3C8-905C-9843-52CB773AFEC1}"/>
          </ac:spMkLst>
        </pc:spChg>
        <pc:spChg chg="add del mod">
          <ac:chgData name="Alfred Asterjadhi" userId="39de57b9-85c0-4fd1-aaac-8ca2b6560ad0" providerId="ADAL" clId="{0FB0C314-AA74-4428-914C-02F3B465214F}" dt="2022-10-10T13:57:24.931" v="462"/>
          <ac:spMkLst>
            <pc:docMk/>
            <pc:sldMk cId="1843331871" sldId="365"/>
            <ac:spMk id="20" creationId="{D83D11E3-6656-6FEB-1346-F251DC7FE2C5}"/>
          </ac:spMkLst>
        </pc:spChg>
        <pc:spChg chg="add del mod">
          <ac:chgData name="Alfred Asterjadhi" userId="39de57b9-85c0-4fd1-aaac-8ca2b6560ad0" providerId="ADAL" clId="{0FB0C314-AA74-4428-914C-02F3B465214F}" dt="2022-10-10T13:57:24.931" v="462"/>
          <ac:spMkLst>
            <pc:docMk/>
            <pc:sldMk cId="1843331871" sldId="365"/>
            <ac:spMk id="21" creationId="{70ED96DE-7968-91CD-4A31-AA0DEAE47861}"/>
          </ac:spMkLst>
        </pc:spChg>
        <pc:spChg chg="add del mod">
          <ac:chgData name="Alfred Asterjadhi" userId="39de57b9-85c0-4fd1-aaac-8ca2b6560ad0" providerId="ADAL" clId="{0FB0C314-AA74-4428-914C-02F3B465214F}" dt="2022-10-10T13:57:24.931" v="462"/>
          <ac:spMkLst>
            <pc:docMk/>
            <pc:sldMk cId="1843331871" sldId="365"/>
            <ac:spMk id="22" creationId="{37040278-B96E-E7FF-E90A-7DBA7CC14293}"/>
          </ac:spMkLst>
        </pc:spChg>
        <pc:spChg chg="add del mod">
          <ac:chgData name="Alfred Asterjadhi" userId="39de57b9-85c0-4fd1-aaac-8ca2b6560ad0" providerId="ADAL" clId="{0FB0C314-AA74-4428-914C-02F3B465214F}" dt="2022-10-10T13:57:24.931" v="462"/>
          <ac:spMkLst>
            <pc:docMk/>
            <pc:sldMk cId="1843331871" sldId="365"/>
            <ac:spMk id="23" creationId="{A1525418-FE54-FC1F-C6D4-7576A415C428}"/>
          </ac:spMkLst>
        </pc:spChg>
        <pc:spChg chg="add mod">
          <ac:chgData name="Alfred Asterjadhi" userId="39de57b9-85c0-4fd1-aaac-8ca2b6560ad0" providerId="ADAL" clId="{0FB0C314-AA74-4428-914C-02F3B465214F}" dt="2022-10-10T14:11:33.617" v="791" actId="404"/>
          <ac:spMkLst>
            <pc:docMk/>
            <pc:sldMk cId="1843331871" sldId="365"/>
            <ac:spMk id="24" creationId="{324F093B-C47E-868F-BD19-209ADCF5BC82}"/>
          </ac:spMkLst>
        </pc:spChg>
        <pc:grpChg chg="del">
          <ac:chgData name="Alfred Asterjadhi" userId="39de57b9-85c0-4fd1-aaac-8ca2b6560ad0" providerId="ADAL" clId="{0FB0C314-AA74-4428-914C-02F3B465214F}" dt="2022-10-10T13:57:16.955" v="459" actId="478"/>
          <ac:grpSpMkLst>
            <pc:docMk/>
            <pc:sldMk cId="1843331871" sldId="365"/>
            <ac:grpSpMk id="7" creationId="{DB615754-04D1-1A6D-878B-E4B24E688A21}"/>
          </ac:grpSpMkLst>
        </pc:grpChg>
        <pc:picChg chg="del">
          <ac:chgData name="Alfred Asterjadhi" userId="39de57b9-85c0-4fd1-aaac-8ca2b6560ad0" providerId="ADAL" clId="{0FB0C314-AA74-4428-914C-02F3B465214F}" dt="2022-10-10T13:57:20.666" v="460" actId="478"/>
          <ac:picMkLst>
            <pc:docMk/>
            <pc:sldMk cId="1843331871" sldId="365"/>
            <ac:picMk id="13" creationId="{6C6A2327-CB19-764A-5880-53858C2FA858}"/>
          </ac:picMkLst>
        </pc:picChg>
      </pc:sldChg>
      <pc:sldChg chg="delSp modSp mod">
        <pc:chgData name="Alfred Asterjadhi" userId="39de57b9-85c0-4fd1-aaac-8ca2b6560ad0" providerId="ADAL" clId="{0FB0C314-AA74-4428-914C-02F3B465214F}" dt="2022-10-10T14:11:16.886" v="787" actId="404"/>
        <pc:sldMkLst>
          <pc:docMk/>
          <pc:sldMk cId="3759718192" sldId="368"/>
        </pc:sldMkLst>
        <pc:spChg chg="mod">
          <ac:chgData name="Alfred Asterjadhi" userId="39de57b9-85c0-4fd1-aaac-8ca2b6560ad0" providerId="ADAL" clId="{0FB0C314-AA74-4428-914C-02F3B465214F}" dt="2022-10-10T14:11:16.886" v="787" actId="404"/>
          <ac:spMkLst>
            <pc:docMk/>
            <pc:sldMk cId="3759718192" sldId="368"/>
            <ac:spMk id="3" creationId="{73382C34-84F1-F2DE-C5D9-E1296FE55B90}"/>
          </ac:spMkLst>
        </pc:spChg>
        <pc:spChg chg="mod">
          <ac:chgData name="Alfred Asterjadhi" userId="39de57b9-85c0-4fd1-aaac-8ca2b6560ad0" providerId="ADAL" clId="{0FB0C314-AA74-4428-914C-02F3B465214F}" dt="2022-10-10T13:33:16.141" v="86"/>
          <ac:spMkLst>
            <pc:docMk/>
            <pc:sldMk cId="3759718192" sldId="368"/>
            <ac:spMk id="6" creationId="{C87C5A54-FD99-467B-5FA7-FA5027B55B0B}"/>
          </ac:spMkLst>
        </pc:spChg>
        <pc:picChg chg="del">
          <ac:chgData name="Alfred Asterjadhi" userId="39de57b9-85c0-4fd1-aaac-8ca2b6560ad0" providerId="ADAL" clId="{0FB0C314-AA74-4428-914C-02F3B465214F}" dt="2022-10-10T14:09:06.263" v="732" actId="478"/>
          <ac:picMkLst>
            <pc:docMk/>
            <pc:sldMk cId="3759718192" sldId="368"/>
            <ac:picMk id="10" creationId="{C8878121-1893-58DB-C020-8F4B6940BC5C}"/>
          </ac:picMkLst>
        </pc:picChg>
        <pc:picChg chg="del">
          <ac:chgData name="Alfred Asterjadhi" userId="39de57b9-85c0-4fd1-aaac-8ca2b6560ad0" providerId="ADAL" clId="{0FB0C314-AA74-4428-914C-02F3B465214F}" dt="2022-10-10T14:09:07.093" v="733" actId="478"/>
          <ac:picMkLst>
            <pc:docMk/>
            <pc:sldMk cId="3759718192" sldId="368"/>
            <ac:picMk id="12" creationId="{A4E5BB28-DC6E-9D9B-F778-50E97866BDEA}"/>
          </ac:picMkLst>
        </pc:picChg>
      </pc:sldChg>
      <pc:sldChg chg="modSp mod">
        <pc:chgData name="Alfred Asterjadhi" userId="39de57b9-85c0-4fd1-aaac-8ca2b6560ad0" providerId="ADAL" clId="{0FB0C314-AA74-4428-914C-02F3B465214F}" dt="2022-10-10T14:05:32.184" v="633" actId="404"/>
        <pc:sldMkLst>
          <pc:docMk/>
          <pc:sldMk cId="742281806" sldId="370"/>
        </pc:sldMkLst>
        <pc:spChg chg="mod">
          <ac:chgData name="Alfred Asterjadhi" userId="39de57b9-85c0-4fd1-aaac-8ca2b6560ad0" providerId="ADAL" clId="{0FB0C314-AA74-4428-914C-02F3B465214F}" dt="2022-10-10T13:57:41.743" v="468" actId="13926"/>
          <ac:spMkLst>
            <pc:docMk/>
            <pc:sldMk cId="742281806" sldId="370"/>
            <ac:spMk id="2" creationId="{B6840888-B1D3-4EE4-984D-AE2D4FD8C6BF}"/>
          </ac:spMkLst>
        </pc:spChg>
        <pc:spChg chg="mod">
          <ac:chgData name="Alfred Asterjadhi" userId="39de57b9-85c0-4fd1-aaac-8ca2b6560ad0" providerId="ADAL" clId="{0FB0C314-AA74-4428-914C-02F3B465214F}" dt="2022-10-10T14:05:32.184" v="633" actId="404"/>
          <ac:spMkLst>
            <pc:docMk/>
            <pc:sldMk cId="742281806" sldId="370"/>
            <ac:spMk id="3" creationId="{977FA593-1C2D-4B4C-B4B8-9841BC70A2D7}"/>
          </ac:spMkLst>
        </pc:spChg>
        <pc:spChg chg="mod">
          <ac:chgData name="Alfred Asterjadhi" userId="39de57b9-85c0-4fd1-aaac-8ca2b6560ad0" providerId="ADAL" clId="{0FB0C314-AA74-4428-914C-02F3B465214F}" dt="2022-10-10T13:32:56.934" v="71"/>
          <ac:spMkLst>
            <pc:docMk/>
            <pc:sldMk cId="742281806" sldId="370"/>
            <ac:spMk id="6" creationId="{BB0A0FD2-1910-45A5-B2D0-6B427FDC767A}"/>
          </ac:spMkLst>
        </pc:spChg>
      </pc:sldChg>
      <pc:sldChg chg="modSp mod">
        <pc:chgData name="Alfred Asterjadhi" userId="39de57b9-85c0-4fd1-aaac-8ca2b6560ad0" providerId="ADAL" clId="{0FB0C314-AA74-4428-914C-02F3B465214F}" dt="2022-10-10T13:57:54.970" v="472" actId="20577"/>
        <pc:sldMkLst>
          <pc:docMk/>
          <pc:sldMk cId="3049755149" sldId="371"/>
        </pc:sldMkLst>
        <pc:spChg chg="mod">
          <ac:chgData name="Alfred Asterjadhi" userId="39de57b9-85c0-4fd1-aaac-8ca2b6560ad0" providerId="ADAL" clId="{0FB0C314-AA74-4428-914C-02F3B465214F}" dt="2022-10-10T13:57:49.812" v="470" actId="13926"/>
          <ac:spMkLst>
            <pc:docMk/>
            <pc:sldMk cId="3049755149" sldId="371"/>
            <ac:spMk id="2" creationId="{4B5F0D0E-8BB7-48AB-9160-728B8B3399A2}"/>
          </ac:spMkLst>
        </pc:spChg>
        <pc:spChg chg="mod">
          <ac:chgData name="Alfred Asterjadhi" userId="39de57b9-85c0-4fd1-aaac-8ca2b6560ad0" providerId="ADAL" clId="{0FB0C314-AA74-4428-914C-02F3B465214F}" dt="2022-10-10T13:57:54.970" v="472" actId="20577"/>
          <ac:spMkLst>
            <pc:docMk/>
            <pc:sldMk cId="3049755149" sldId="371"/>
            <ac:spMk id="3" creationId="{DFB0BA47-D7B6-4F95-932E-A7AA615BC440}"/>
          </ac:spMkLst>
        </pc:spChg>
        <pc:spChg chg="mod">
          <ac:chgData name="Alfred Asterjadhi" userId="39de57b9-85c0-4fd1-aaac-8ca2b6560ad0" providerId="ADAL" clId="{0FB0C314-AA74-4428-914C-02F3B465214F}" dt="2022-10-10T13:32:58.263" v="72"/>
          <ac:spMkLst>
            <pc:docMk/>
            <pc:sldMk cId="3049755149" sldId="371"/>
            <ac:spMk id="6" creationId="{974B2026-97FB-40D2-8F22-7E6D319B4EA2}"/>
          </ac:spMkLst>
        </pc:spChg>
      </pc:sldChg>
      <pc:sldChg chg="modSp del mod">
        <pc:chgData name="Alfred Asterjadhi" userId="39de57b9-85c0-4fd1-aaac-8ca2b6560ad0" providerId="ADAL" clId="{0FB0C314-AA74-4428-914C-02F3B465214F}" dt="2022-10-10T14:01:46.758" v="548" actId="47"/>
        <pc:sldMkLst>
          <pc:docMk/>
          <pc:sldMk cId="2607359173" sldId="372"/>
        </pc:sldMkLst>
        <pc:spChg chg="mod">
          <ac:chgData name="Alfred Asterjadhi" userId="39de57b9-85c0-4fd1-aaac-8ca2b6560ad0" providerId="ADAL" clId="{0FB0C314-AA74-4428-914C-02F3B465214F}" dt="2022-10-10T13:33:08.771" v="80"/>
          <ac:spMkLst>
            <pc:docMk/>
            <pc:sldMk cId="2607359173" sldId="372"/>
            <ac:spMk id="6" creationId="{BB0A0FD2-1910-45A5-B2D0-6B427FDC767A}"/>
          </ac:spMkLst>
        </pc:spChg>
      </pc:sldChg>
      <pc:sldChg chg="modSp del mod">
        <pc:chgData name="Alfred Asterjadhi" userId="39de57b9-85c0-4fd1-aaac-8ca2b6560ad0" providerId="ADAL" clId="{0FB0C314-AA74-4428-914C-02F3B465214F}" dt="2022-10-10T14:03:07.212" v="562" actId="47"/>
        <pc:sldMkLst>
          <pc:docMk/>
          <pc:sldMk cId="2123635068" sldId="373"/>
        </pc:sldMkLst>
        <pc:spChg chg="mod">
          <ac:chgData name="Alfred Asterjadhi" userId="39de57b9-85c0-4fd1-aaac-8ca2b6560ad0" providerId="ADAL" clId="{0FB0C314-AA74-4428-914C-02F3B465214F}" dt="2022-10-10T13:33:12.355" v="83"/>
          <ac:spMkLst>
            <pc:docMk/>
            <pc:sldMk cId="2123635068" sldId="373"/>
            <ac:spMk id="6" creationId="{BB0A0FD2-1910-45A5-B2D0-6B427FDC767A}"/>
          </ac:spMkLst>
        </pc:spChg>
      </pc:sldChg>
      <pc:sldChg chg="modSp mod">
        <pc:chgData name="Alfred Asterjadhi" userId="39de57b9-85c0-4fd1-aaac-8ca2b6560ad0" providerId="ADAL" clId="{0FB0C314-AA74-4428-914C-02F3B465214F}" dt="2022-10-10T14:03:17.341" v="566" actId="20577"/>
        <pc:sldMkLst>
          <pc:docMk/>
          <pc:sldMk cId="3901324590" sldId="374"/>
        </pc:sldMkLst>
        <pc:spChg chg="mod">
          <ac:chgData name="Alfred Asterjadhi" userId="39de57b9-85c0-4fd1-aaac-8ca2b6560ad0" providerId="ADAL" clId="{0FB0C314-AA74-4428-914C-02F3B465214F}" dt="2022-10-10T14:03:12.365" v="565" actId="13926"/>
          <ac:spMkLst>
            <pc:docMk/>
            <pc:sldMk cId="3901324590" sldId="374"/>
            <ac:spMk id="2" creationId="{4B5F0D0E-8BB7-48AB-9160-728B8B3399A2}"/>
          </ac:spMkLst>
        </pc:spChg>
        <pc:spChg chg="mod">
          <ac:chgData name="Alfred Asterjadhi" userId="39de57b9-85c0-4fd1-aaac-8ca2b6560ad0" providerId="ADAL" clId="{0FB0C314-AA74-4428-914C-02F3B465214F}" dt="2022-10-10T14:03:17.341" v="566" actId="20577"/>
          <ac:spMkLst>
            <pc:docMk/>
            <pc:sldMk cId="3901324590" sldId="374"/>
            <ac:spMk id="3" creationId="{DFB0BA47-D7B6-4F95-932E-A7AA615BC440}"/>
          </ac:spMkLst>
        </pc:spChg>
        <pc:spChg chg="mod">
          <ac:chgData name="Alfred Asterjadhi" userId="39de57b9-85c0-4fd1-aaac-8ca2b6560ad0" providerId="ADAL" clId="{0FB0C314-AA74-4428-914C-02F3B465214F}" dt="2022-10-10T13:33:13.643" v="84"/>
          <ac:spMkLst>
            <pc:docMk/>
            <pc:sldMk cId="3901324590" sldId="374"/>
            <ac:spMk id="6" creationId="{974B2026-97FB-40D2-8F22-7E6D319B4EA2}"/>
          </ac:spMkLst>
        </pc:spChg>
      </pc:sldChg>
      <pc:sldChg chg="modSp mod">
        <pc:chgData name="Alfred Asterjadhi" userId="39de57b9-85c0-4fd1-aaac-8ca2b6560ad0" providerId="ADAL" clId="{0FB0C314-AA74-4428-914C-02F3B465214F}" dt="2022-10-10T14:10:48.965" v="772" actId="5793"/>
        <pc:sldMkLst>
          <pc:docMk/>
          <pc:sldMk cId="1847581084" sldId="375"/>
        </pc:sldMkLst>
        <pc:spChg chg="mod">
          <ac:chgData name="Alfred Asterjadhi" userId="39de57b9-85c0-4fd1-aaac-8ca2b6560ad0" providerId="ADAL" clId="{0FB0C314-AA74-4428-914C-02F3B465214F}" dt="2022-10-10T13:33:20.041" v="89"/>
          <ac:spMkLst>
            <pc:docMk/>
            <pc:sldMk cId="1847581084" sldId="375"/>
            <ac:spMk id="6" creationId="{29CFE1A9-332B-2B06-C330-B9EB4742F3D1}"/>
          </ac:spMkLst>
        </pc:spChg>
        <pc:spChg chg="mod">
          <ac:chgData name="Alfred Asterjadhi" userId="39de57b9-85c0-4fd1-aaac-8ca2b6560ad0" providerId="ADAL" clId="{0FB0C314-AA74-4428-914C-02F3B465214F}" dt="2022-10-10T14:10:48.965" v="772" actId="5793"/>
          <ac:spMkLst>
            <pc:docMk/>
            <pc:sldMk cId="1847581084" sldId="375"/>
            <ac:spMk id="11" creationId="{A0E1A616-B3D6-F47D-5C5F-557C4B3914AF}"/>
          </ac:spMkLst>
        </pc:spChg>
      </pc:sldChg>
      <pc:sldChg chg="modSp mod">
        <pc:chgData name="Alfred Asterjadhi" userId="39de57b9-85c0-4fd1-aaac-8ca2b6560ad0" providerId="ADAL" clId="{0FB0C314-AA74-4428-914C-02F3B465214F}" dt="2022-10-10T13:50:40.112" v="330" actId="207"/>
        <pc:sldMkLst>
          <pc:docMk/>
          <pc:sldMk cId="2709909549" sldId="376"/>
        </pc:sldMkLst>
        <pc:spChg chg="mod">
          <ac:chgData name="Alfred Asterjadhi" userId="39de57b9-85c0-4fd1-aaac-8ca2b6560ad0" providerId="ADAL" clId="{0FB0C314-AA74-4428-914C-02F3B465214F}" dt="2022-10-10T13:32:37.387" v="57"/>
          <ac:spMkLst>
            <pc:docMk/>
            <pc:sldMk cId="2709909549" sldId="376"/>
            <ac:spMk id="3" creationId="{D20906E0-F900-4991-83B1-675F5B67FA2D}"/>
          </ac:spMkLst>
        </pc:spChg>
        <pc:graphicFrameChg chg="modGraphic">
          <ac:chgData name="Alfred Asterjadhi" userId="39de57b9-85c0-4fd1-aaac-8ca2b6560ad0" providerId="ADAL" clId="{0FB0C314-AA74-4428-914C-02F3B465214F}" dt="2022-10-10T13:50:40.112" v="330" actId="207"/>
          <ac:graphicFrameMkLst>
            <pc:docMk/>
            <pc:sldMk cId="2709909549" sldId="376"/>
            <ac:graphicFrameMk id="6" creationId="{5094FBC8-BB74-47F3-965D-16BC678F4D1D}"/>
          </ac:graphicFrameMkLst>
        </pc:graphicFrameChg>
      </pc:sldChg>
      <pc:sldChg chg="modSp mod">
        <pc:chgData name="Alfred Asterjadhi" userId="39de57b9-85c0-4fd1-aaac-8ca2b6560ad0" providerId="ADAL" clId="{0FB0C314-AA74-4428-914C-02F3B465214F}" dt="2022-10-10T13:51:44.890" v="337" actId="2161"/>
        <pc:sldMkLst>
          <pc:docMk/>
          <pc:sldMk cId="3609638570" sldId="377"/>
        </pc:sldMkLst>
        <pc:spChg chg="mod">
          <ac:chgData name="Alfred Asterjadhi" userId="39de57b9-85c0-4fd1-aaac-8ca2b6560ad0" providerId="ADAL" clId="{0FB0C314-AA74-4428-914C-02F3B465214F}" dt="2022-10-10T13:32:41.218" v="60"/>
          <ac:spMkLst>
            <pc:docMk/>
            <pc:sldMk cId="3609638570" sldId="377"/>
            <ac:spMk id="3" creationId="{D20906E0-F900-4991-83B1-675F5B67FA2D}"/>
          </ac:spMkLst>
        </pc:spChg>
        <pc:graphicFrameChg chg="modGraphic">
          <ac:chgData name="Alfred Asterjadhi" userId="39de57b9-85c0-4fd1-aaac-8ca2b6560ad0" providerId="ADAL" clId="{0FB0C314-AA74-4428-914C-02F3B465214F}" dt="2022-10-10T13:51:44.890" v="337" actId="2161"/>
          <ac:graphicFrameMkLst>
            <pc:docMk/>
            <pc:sldMk cId="3609638570" sldId="377"/>
            <ac:graphicFrameMk id="6" creationId="{5094FBC8-BB74-47F3-965D-16BC678F4D1D}"/>
          </ac:graphicFrameMkLst>
        </pc:graphicFrameChg>
      </pc:sldChg>
      <pc:sldChg chg="modSp mod">
        <pc:chgData name="Alfred Asterjadhi" userId="39de57b9-85c0-4fd1-aaac-8ca2b6560ad0" providerId="ADAL" clId="{0FB0C314-AA74-4428-914C-02F3B465214F}" dt="2022-10-10T13:52:22.373" v="343" actId="2161"/>
        <pc:sldMkLst>
          <pc:docMk/>
          <pc:sldMk cId="2407046351" sldId="378"/>
        </pc:sldMkLst>
        <pc:spChg chg="mod">
          <ac:chgData name="Alfred Asterjadhi" userId="39de57b9-85c0-4fd1-aaac-8ca2b6560ad0" providerId="ADAL" clId="{0FB0C314-AA74-4428-914C-02F3B465214F}" dt="2022-10-10T13:32:42.299" v="61"/>
          <ac:spMkLst>
            <pc:docMk/>
            <pc:sldMk cId="2407046351" sldId="378"/>
            <ac:spMk id="3" creationId="{D20906E0-F900-4991-83B1-675F5B67FA2D}"/>
          </ac:spMkLst>
        </pc:spChg>
        <pc:graphicFrameChg chg="modGraphic">
          <ac:chgData name="Alfred Asterjadhi" userId="39de57b9-85c0-4fd1-aaac-8ca2b6560ad0" providerId="ADAL" clId="{0FB0C314-AA74-4428-914C-02F3B465214F}" dt="2022-10-10T13:52:22.373" v="343" actId="2161"/>
          <ac:graphicFrameMkLst>
            <pc:docMk/>
            <pc:sldMk cId="2407046351" sldId="378"/>
            <ac:graphicFrameMk id="6" creationId="{5094FBC8-BB74-47F3-965D-16BC678F4D1D}"/>
          </ac:graphicFrameMkLst>
        </pc:graphicFrameChg>
      </pc:sldChg>
      <pc:sldChg chg="modSp mod">
        <pc:chgData name="Alfred Asterjadhi" userId="39de57b9-85c0-4fd1-aaac-8ca2b6560ad0" providerId="ADAL" clId="{0FB0C314-AA74-4428-914C-02F3B465214F}" dt="2022-10-10T13:52:44.133" v="348" actId="207"/>
        <pc:sldMkLst>
          <pc:docMk/>
          <pc:sldMk cId="3385740852" sldId="379"/>
        </pc:sldMkLst>
        <pc:spChg chg="mod">
          <ac:chgData name="Alfred Asterjadhi" userId="39de57b9-85c0-4fd1-aaac-8ca2b6560ad0" providerId="ADAL" clId="{0FB0C314-AA74-4428-914C-02F3B465214F}" dt="2022-10-10T13:32:43.836" v="62"/>
          <ac:spMkLst>
            <pc:docMk/>
            <pc:sldMk cId="3385740852" sldId="379"/>
            <ac:spMk id="3" creationId="{D20906E0-F900-4991-83B1-675F5B67FA2D}"/>
          </ac:spMkLst>
        </pc:spChg>
        <pc:graphicFrameChg chg="modGraphic">
          <ac:chgData name="Alfred Asterjadhi" userId="39de57b9-85c0-4fd1-aaac-8ca2b6560ad0" providerId="ADAL" clId="{0FB0C314-AA74-4428-914C-02F3B465214F}" dt="2022-10-10T13:52:44.133" v="348" actId="207"/>
          <ac:graphicFrameMkLst>
            <pc:docMk/>
            <pc:sldMk cId="3385740852" sldId="379"/>
            <ac:graphicFrameMk id="6" creationId="{5094FBC8-BB74-47F3-965D-16BC678F4D1D}"/>
          </ac:graphicFrameMkLst>
        </pc:graphicFrameChg>
      </pc:sldChg>
      <pc:sldChg chg="modSp mod">
        <pc:chgData name="Alfred Asterjadhi" userId="39de57b9-85c0-4fd1-aaac-8ca2b6560ad0" providerId="ADAL" clId="{0FB0C314-AA74-4428-914C-02F3B465214F}" dt="2022-10-10T13:53:07.565" v="353" actId="2161"/>
        <pc:sldMkLst>
          <pc:docMk/>
          <pc:sldMk cId="3595045120" sldId="380"/>
        </pc:sldMkLst>
        <pc:spChg chg="mod">
          <ac:chgData name="Alfred Asterjadhi" userId="39de57b9-85c0-4fd1-aaac-8ca2b6560ad0" providerId="ADAL" clId="{0FB0C314-AA74-4428-914C-02F3B465214F}" dt="2022-10-10T13:32:45.154" v="63"/>
          <ac:spMkLst>
            <pc:docMk/>
            <pc:sldMk cId="3595045120" sldId="380"/>
            <ac:spMk id="3" creationId="{D20906E0-F900-4991-83B1-675F5B67FA2D}"/>
          </ac:spMkLst>
        </pc:spChg>
        <pc:graphicFrameChg chg="modGraphic">
          <ac:chgData name="Alfred Asterjadhi" userId="39de57b9-85c0-4fd1-aaac-8ca2b6560ad0" providerId="ADAL" clId="{0FB0C314-AA74-4428-914C-02F3B465214F}" dt="2022-10-10T13:53:07.565" v="353" actId="2161"/>
          <ac:graphicFrameMkLst>
            <pc:docMk/>
            <pc:sldMk cId="3595045120" sldId="380"/>
            <ac:graphicFrameMk id="6" creationId="{5094FBC8-BB74-47F3-965D-16BC678F4D1D}"/>
          </ac:graphicFrameMkLst>
        </pc:graphicFrameChg>
      </pc:sldChg>
      <pc:sldChg chg="modSp del mod">
        <pc:chgData name="Alfred Asterjadhi" userId="39de57b9-85c0-4fd1-aaac-8ca2b6560ad0" providerId="ADAL" clId="{0FB0C314-AA74-4428-914C-02F3B465214F}" dt="2022-10-10T13:53:25.632" v="356" actId="47"/>
        <pc:sldMkLst>
          <pc:docMk/>
          <pc:sldMk cId="1592633368" sldId="381"/>
        </pc:sldMkLst>
        <pc:spChg chg="mod">
          <ac:chgData name="Alfred Asterjadhi" userId="39de57b9-85c0-4fd1-aaac-8ca2b6560ad0" providerId="ADAL" clId="{0FB0C314-AA74-4428-914C-02F3B465214F}" dt="2022-10-10T13:32:46.472" v="64"/>
          <ac:spMkLst>
            <pc:docMk/>
            <pc:sldMk cId="1592633368" sldId="381"/>
            <ac:spMk id="3" creationId="{D20906E0-F900-4991-83B1-675F5B67FA2D}"/>
          </ac:spMkLst>
        </pc:spChg>
        <pc:graphicFrameChg chg="modGraphic">
          <ac:chgData name="Alfred Asterjadhi" userId="39de57b9-85c0-4fd1-aaac-8ca2b6560ad0" providerId="ADAL" clId="{0FB0C314-AA74-4428-914C-02F3B465214F}" dt="2022-10-10T13:53:16.539" v="355" actId="2164"/>
          <ac:graphicFrameMkLst>
            <pc:docMk/>
            <pc:sldMk cId="1592633368" sldId="381"/>
            <ac:graphicFrameMk id="6" creationId="{5094FBC8-BB74-47F3-965D-16BC678F4D1D}"/>
          </ac:graphicFrameMkLst>
        </pc:graphicFrameChg>
      </pc:sldChg>
      <pc:sldChg chg="modSp mod">
        <pc:chgData name="Alfred Asterjadhi" userId="39de57b9-85c0-4fd1-aaac-8ca2b6560ad0" providerId="ADAL" clId="{0FB0C314-AA74-4428-914C-02F3B465214F}" dt="2022-10-10T13:53:54.424" v="365" actId="20577"/>
        <pc:sldMkLst>
          <pc:docMk/>
          <pc:sldMk cId="3012137187" sldId="382"/>
        </pc:sldMkLst>
        <pc:spChg chg="mod">
          <ac:chgData name="Alfred Asterjadhi" userId="39de57b9-85c0-4fd1-aaac-8ca2b6560ad0" providerId="ADAL" clId="{0FB0C314-AA74-4428-914C-02F3B465214F}" dt="2022-10-10T13:53:54.424" v="365" actId="20577"/>
          <ac:spMkLst>
            <pc:docMk/>
            <pc:sldMk cId="3012137187" sldId="382"/>
            <ac:spMk id="2" creationId="{F2762690-C15C-4839-B40F-0AF3A4D89457}"/>
          </ac:spMkLst>
        </pc:spChg>
        <pc:spChg chg="mod">
          <ac:chgData name="Alfred Asterjadhi" userId="39de57b9-85c0-4fd1-aaac-8ca2b6560ad0" providerId="ADAL" clId="{0FB0C314-AA74-4428-914C-02F3B465214F}" dt="2022-10-10T13:32:49.226" v="66"/>
          <ac:spMkLst>
            <pc:docMk/>
            <pc:sldMk cId="3012137187" sldId="382"/>
            <ac:spMk id="3" creationId="{D20906E0-F900-4991-83B1-675F5B67FA2D}"/>
          </ac:spMkLst>
        </pc:spChg>
        <pc:graphicFrameChg chg="modGraphic">
          <ac:chgData name="Alfred Asterjadhi" userId="39de57b9-85c0-4fd1-aaac-8ca2b6560ad0" providerId="ADAL" clId="{0FB0C314-AA74-4428-914C-02F3B465214F}" dt="2022-10-10T13:53:50.466" v="364" actId="2164"/>
          <ac:graphicFrameMkLst>
            <pc:docMk/>
            <pc:sldMk cId="3012137187" sldId="382"/>
            <ac:graphicFrameMk id="6" creationId="{5094FBC8-BB74-47F3-965D-16BC678F4D1D}"/>
          </ac:graphicFrameMkLst>
        </pc:graphicFrameChg>
      </pc:sldChg>
      <pc:sldChg chg="modSp mod">
        <pc:chgData name="Alfred Asterjadhi" userId="39de57b9-85c0-4fd1-aaac-8ca2b6560ad0" providerId="ADAL" clId="{0FB0C314-AA74-4428-914C-02F3B465214F}" dt="2022-10-10T13:51:51.779" v="338" actId="2161"/>
        <pc:sldMkLst>
          <pc:docMk/>
          <pc:sldMk cId="646713208" sldId="384"/>
        </pc:sldMkLst>
        <pc:spChg chg="mod">
          <ac:chgData name="Alfred Asterjadhi" userId="39de57b9-85c0-4fd1-aaac-8ca2b6560ad0" providerId="ADAL" clId="{0FB0C314-AA74-4428-914C-02F3B465214F}" dt="2022-10-10T13:32:38.684" v="58"/>
          <ac:spMkLst>
            <pc:docMk/>
            <pc:sldMk cId="646713208" sldId="384"/>
            <ac:spMk id="3" creationId="{D20906E0-F900-4991-83B1-675F5B67FA2D}"/>
          </ac:spMkLst>
        </pc:spChg>
        <pc:graphicFrameChg chg="modGraphic">
          <ac:chgData name="Alfred Asterjadhi" userId="39de57b9-85c0-4fd1-aaac-8ca2b6560ad0" providerId="ADAL" clId="{0FB0C314-AA74-4428-914C-02F3B465214F}" dt="2022-10-10T13:51:51.779" v="338" actId="2161"/>
          <ac:graphicFrameMkLst>
            <pc:docMk/>
            <pc:sldMk cId="646713208" sldId="384"/>
            <ac:graphicFrameMk id="6" creationId="{5094FBC8-BB74-47F3-965D-16BC678F4D1D}"/>
          </ac:graphicFrameMkLst>
        </pc:graphicFrameChg>
      </pc:sldChg>
      <pc:sldChg chg="modSp add del mod">
        <pc:chgData name="Alfred Asterjadhi" userId="39de57b9-85c0-4fd1-aaac-8ca2b6560ad0" providerId="ADAL" clId="{0FB0C314-AA74-4428-914C-02F3B465214F}" dt="2022-10-10T13:58:43.759" v="487" actId="20577"/>
        <pc:sldMkLst>
          <pc:docMk/>
          <pc:sldMk cId="3985697833" sldId="385"/>
        </pc:sldMkLst>
        <pc:spChg chg="mod">
          <ac:chgData name="Alfred Asterjadhi" userId="39de57b9-85c0-4fd1-aaac-8ca2b6560ad0" providerId="ADAL" clId="{0FB0C314-AA74-4428-914C-02F3B465214F}" dt="2022-10-10T13:58:37.737" v="485" actId="13926"/>
          <ac:spMkLst>
            <pc:docMk/>
            <pc:sldMk cId="3985697833" sldId="385"/>
            <ac:spMk id="2" creationId="{4B5F0D0E-8BB7-48AB-9160-728B8B3399A2}"/>
          </ac:spMkLst>
        </pc:spChg>
        <pc:spChg chg="mod">
          <ac:chgData name="Alfred Asterjadhi" userId="39de57b9-85c0-4fd1-aaac-8ca2b6560ad0" providerId="ADAL" clId="{0FB0C314-AA74-4428-914C-02F3B465214F}" dt="2022-10-10T13:58:43.759" v="487" actId="20577"/>
          <ac:spMkLst>
            <pc:docMk/>
            <pc:sldMk cId="3985697833" sldId="385"/>
            <ac:spMk id="3" creationId="{DFB0BA47-D7B6-4F95-932E-A7AA615BC440}"/>
          </ac:spMkLst>
        </pc:spChg>
        <pc:spChg chg="mod">
          <ac:chgData name="Alfred Asterjadhi" userId="39de57b9-85c0-4fd1-aaac-8ca2b6560ad0" providerId="ADAL" clId="{0FB0C314-AA74-4428-914C-02F3B465214F}" dt="2022-10-10T13:32:59.723" v="73"/>
          <ac:spMkLst>
            <pc:docMk/>
            <pc:sldMk cId="3985697833" sldId="385"/>
            <ac:spMk id="6" creationId="{974B2026-97FB-40D2-8F22-7E6D319B4EA2}"/>
          </ac:spMkLst>
        </pc:spChg>
      </pc:sldChg>
      <pc:sldChg chg="modSp del mod">
        <pc:chgData name="Alfred Asterjadhi" userId="39de57b9-85c0-4fd1-aaac-8ca2b6560ad0" providerId="ADAL" clId="{0FB0C314-AA74-4428-914C-02F3B465214F}" dt="2022-10-10T13:53:27.276" v="357" actId="47"/>
        <pc:sldMkLst>
          <pc:docMk/>
          <pc:sldMk cId="110446968" sldId="386"/>
        </pc:sldMkLst>
        <pc:spChg chg="mod">
          <ac:chgData name="Alfred Asterjadhi" userId="39de57b9-85c0-4fd1-aaac-8ca2b6560ad0" providerId="ADAL" clId="{0FB0C314-AA74-4428-914C-02F3B465214F}" dt="2022-10-10T13:32:47.846" v="65"/>
          <ac:spMkLst>
            <pc:docMk/>
            <pc:sldMk cId="110446968" sldId="386"/>
            <ac:spMk id="3" creationId="{D20906E0-F900-4991-83B1-675F5B67FA2D}"/>
          </ac:spMkLst>
        </pc:spChg>
      </pc:sldChg>
      <pc:sldChg chg="modSp mod">
        <pc:chgData name="Alfred Asterjadhi" userId="39de57b9-85c0-4fd1-aaac-8ca2b6560ad0" providerId="ADAL" clId="{0FB0C314-AA74-4428-914C-02F3B465214F}" dt="2022-10-10T14:11:04.638" v="779" actId="403"/>
        <pc:sldMkLst>
          <pc:docMk/>
          <pc:sldMk cId="1020774165" sldId="387"/>
        </pc:sldMkLst>
        <pc:spChg chg="mod">
          <ac:chgData name="Alfred Asterjadhi" userId="39de57b9-85c0-4fd1-aaac-8ca2b6560ad0" providerId="ADAL" clId="{0FB0C314-AA74-4428-914C-02F3B465214F}" dt="2022-10-10T13:33:18.768" v="88"/>
          <ac:spMkLst>
            <pc:docMk/>
            <pc:sldMk cId="1020774165" sldId="387"/>
            <ac:spMk id="6" creationId="{29CFE1A9-332B-2B06-C330-B9EB4742F3D1}"/>
          </ac:spMkLst>
        </pc:spChg>
        <pc:spChg chg="mod">
          <ac:chgData name="Alfred Asterjadhi" userId="39de57b9-85c0-4fd1-aaac-8ca2b6560ad0" providerId="ADAL" clId="{0FB0C314-AA74-4428-914C-02F3B465214F}" dt="2022-10-10T14:11:04.638" v="779" actId="403"/>
          <ac:spMkLst>
            <pc:docMk/>
            <pc:sldMk cId="1020774165" sldId="387"/>
            <ac:spMk id="7" creationId="{22A9208D-4185-B8B8-F2A3-4A0DB48DBE16}"/>
          </ac:spMkLst>
        </pc:spChg>
      </pc:sldChg>
      <pc:sldChg chg="modSp add mod">
        <pc:chgData name="Alfred Asterjadhi" userId="39de57b9-85c0-4fd1-aaac-8ca2b6560ad0" providerId="ADAL" clId="{0FB0C314-AA74-4428-914C-02F3B465214F}" dt="2022-10-10T13:53:40.596" v="361" actId="6549"/>
        <pc:sldMkLst>
          <pc:docMk/>
          <pc:sldMk cId="2417706878" sldId="388"/>
        </pc:sldMkLst>
        <pc:spChg chg="mod">
          <ac:chgData name="Alfred Asterjadhi" userId="39de57b9-85c0-4fd1-aaac-8ca2b6560ad0" providerId="ADAL" clId="{0FB0C314-AA74-4428-914C-02F3B465214F}" dt="2022-10-10T13:53:40.596" v="361" actId="6549"/>
          <ac:spMkLst>
            <pc:docMk/>
            <pc:sldMk cId="2417706878" sldId="388"/>
            <ac:spMk id="2" creationId="{F2762690-C15C-4839-B40F-0AF3A4D89457}"/>
          </ac:spMkLst>
        </pc:spChg>
      </pc:sldChg>
      <pc:sldChg chg="modSp add mod">
        <pc:chgData name="Alfred Asterjadhi" userId="39de57b9-85c0-4fd1-aaac-8ca2b6560ad0" providerId="ADAL" clId="{0FB0C314-AA74-4428-914C-02F3B465214F}" dt="2022-10-10T13:53:44.708" v="363" actId="6549"/>
        <pc:sldMkLst>
          <pc:docMk/>
          <pc:sldMk cId="1812065548" sldId="389"/>
        </pc:sldMkLst>
        <pc:spChg chg="mod">
          <ac:chgData name="Alfred Asterjadhi" userId="39de57b9-85c0-4fd1-aaac-8ca2b6560ad0" providerId="ADAL" clId="{0FB0C314-AA74-4428-914C-02F3B465214F}" dt="2022-10-10T13:53:44.708" v="363" actId="6549"/>
          <ac:spMkLst>
            <pc:docMk/>
            <pc:sldMk cId="1812065548" sldId="389"/>
            <ac:spMk id="2" creationId="{F2762690-C15C-4839-B40F-0AF3A4D89457}"/>
          </ac:spMkLst>
        </pc:spChg>
      </pc:sldChg>
      <pc:sldChg chg="modSp add mod">
        <pc:chgData name="Alfred Asterjadhi" userId="39de57b9-85c0-4fd1-aaac-8ca2b6560ad0" providerId="ADAL" clId="{0FB0C314-AA74-4428-914C-02F3B465214F}" dt="2022-10-10T14:05:02.744" v="628" actId="404"/>
        <pc:sldMkLst>
          <pc:docMk/>
          <pc:sldMk cId="690392140" sldId="390"/>
        </pc:sldMkLst>
        <pc:spChg chg="mod">
          <ac:chgData name="Alfred Asterjadhi" userId="39de57b9-85c0-4fd1-aaac-8ca2b6560ad0" providerId="ADAL" clId="{0FB0C314-AA74-4428-914C-02F3B465214F}" dt="2022-10-10T14:01:39.966" v="547" actId="20577"/>
          <ac:spMkLst>
            <pc:docMk/>
            <pc:sldMk cId="690392140" sldId="390"/>
            <ac:spMk id="2" creationId="{B6840888-B1D3-4EE4-984D-AE2D4FD8C6BF}"/>
          </ac:spMkLst>
        </pc:spChg>
        <pc:spChg chg="mod">
          <ac:chgData name="Alfred Asterjadhi" userId="39de57b9-85c0-4fd1-aaac-8ca2b6560ad0" providerId="ADAL" clId="{0FB0C314-AA74-4428-914C-02F3B465214F}" dt="2022-10-10T14:05:02.744" v="628" actId="404"/>
          <ac:spMkLst>
            <pc:docMk/>
            <pc:sldMk cId="690392140" sldId="390"/>
            <ac:spMk id="3" creationId="{977FA593-1C2D-4B4C-B4B8-9841BC70A2D7}"/>
          </ac:spMkLst>
        </pc:spChg>
      </pc:sldChg>
      <pc:sldChg chg="modSp add mod">
        <pc:chgData name="Alfred Asterjadhi" userId="39de57b9-85c0-4fd1-aaac-8ca2b6560ad0" providerId="ADAL" clId="{0FB0C314-AA74-4428-914C-02F3B465214F}" dt="2022-10-10T14:03:32.019" v="575" actId="404"/>
        <pc:sldMkLst>
          <pc:docMk/>
          <pc:sldMk cId="3957372979" sldId="391"/>
        </pc:sldMkLst>
        <pc:spChg chg="mod">
          <ac:chgData name="Alfred Asterjadhi" userId="39de57b9-85c0-4fd1-aaac-8ca2b6560ad0" providerId="ADAL" clId="{0FB0C314-AA74-4428-914C-02F3B465214F}" dt="2022-10-10T14:03:01.814" v="561" actId="20577"/>
          <ac:spMkLst>
            <pc:docMk/>
            <pc:sldMk cId="3957372979" sldId="391"/>
            <ac:spMk id="2" creationId="{B6840888-B1D3-4EE4-984D-AE2D4FD8C6BF}"/>
          </ac:spMkLst>
        </pc:spChg>
        <pc:spChg chg="mod">
          <ac:chgData name="Alfred Asterjadhi" userId="39de57b9-85c0-4fd1-aaac-8ca2b6560ad0" providerId="ADAL" clId="{0FB0C314-AA74-4428-914C-02F3B465214F}" dt="2022-10-10T14:03:32.019" v="575" actId="404"/>
          <ac:spMkLst>
            <pc:docMk/>
            <pc:sldMk cId="3957372979" sldId="391"/>
            <ac:spMk id="3" creationId="{977FA593-1C2D-4B4C-B4B8-9841BC70A2D7}"/>
          </ac:spMkLst>
        </pc:spChg>
      </pc:sldChg>
      <pc:sldChg chg="modSp new mod">
        <pc:chgData name="Alfred Asterjadhi" userId="39de57b9-85c0-4fd1-aaac-8ca2b6560ad0" providerId="ADAL" clId="{0FB0C314-AA74-4428-914C-02F3B465214F}" dt="2022-10-10T14:10:54.451" v="775" actId="404"/>
        <pc:sldMkLst>
          <pc:docMk/>
          <pc:sldMk cId="1560626603" sldId="392"/>
        </pc:sldMkLst>
        <pc:spChg chg="mod">
          <ac:chgData name="Alfred Asterjadhi" userId="39de57b9-85c0-4fd1-aaac-8ca2b6560ad0" providerId="ADAL" clId="{0FB0C314-AA74-4428-914C-02F3B465214F}" dt="2022-10-10T14:09:41.108" v="761" actId="20577"/>
          <ac:spMkLst>
            <pc:docMk/>
            <pc:sldMk cId="1560626603" sldId="392"/>
            <ac:spMk id="2" creationId="{24108590-5B2E-4271-5DEB-D826BED24E56}"/>
          </ac:spMkLst>
        </pc:spChg>
        <pc:spChg chg="mod">
          <ac:chgData name="Alfred Asterjadhi" userId="39de57b9-85c0-4fd1-aaac-8ca2b6560ad0" providerId="ADAL" clId="{0FB0C314-AA74-4428-914C-02F3B465214F}" dt="2022-10-10T14:10:54.451" v="775" actId="404"/>
          <ac:spMkLst>
            <pc:docMk/>
            <pc:sldMk cId="1560626603" sldId="392"/>
            <ac:spMk id="3" creationId="{B499BE8E-A4F9-02CA-E9B5-A4C75AA121F2}"/>
          </ac:spMkLst>
        </pc:spChg>
      </pc:sldChg>
      <pc:sldMasterChg chg="modSp mod">
        <pc:chgData name="Alfred Asterjadhi" userId="39de57b9-85c0-4fd1-aaac-8ca2b6560ad0" providerId="ADAL" clId="{0FB0C314-AA74-4428-914C-02F3B465214F}" dt="2022-10-10T13:31:59.764" v="35" actId="20577"/>
        <pc:sldMasterMkLst>
          <pc:docMk/>
          <pc:sldMasterMk cId="0" sldId="2147483656"/>
        </pc:sldMasterMkLst>
        <pc:spChg chg="mod">
          <ac:chgData name="Alfred Asterjadhi" userId="39de57b9-85c0-4fd1-aaac-8ca2b6560ad0" providerId="ADAL" clId="{0FB0C314-AA74-4428-914C-02F3B465214F}" dt="2022-10-10T13:31:53.904" v="27" actId="20577"/>
          <ac:spMkLst>
            <pc:docMk/>
            <pc:sldMasterMk cId="0" sldId="2147483656"/>
            <ac:spMk id="10" creationId="{00000000-0000-0000-0000-000000000000}"/>
          </ac:spMkLst>
        </pc:spChg>
        <pc:spChg chg="mod">
          <ac:chgData name="Alfred Asterjadhi" userId="39de57b9-85c0-4fd1-aaac-8ca2b6560ad0" providerId="ADAL" clId="{0FB0C314-AA74-4428-914C-02F3B465214F}" dt="2022-10-10T13:31:59.764" v="35" actId="20577"/>
          <ac:spMkLst>
            <pc:docMk/>
            <pc:sldMasterMk cId="0" sldId="2147483656"/>
            <ac:spMk id="1027"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56"/>
        </pc:sldMasterMkLst>
        <pc:spChg chg="mod">
          <ac:chgData name="Alfred Asterjadhi" userId="39de57b9-85c0-4fd1-aaac-8ca2b6560ad0" providerId="ADAL" clId="{D275B996-76CE-4B28-8B2D-000DEE091938}" dt="2021-09-15T23:04:42.372" v="250" actId="6549"/>
          <ac:spMkLst>
            <pc:docMk/>
            <pc:sldMasterMk cId="0" sldId="2147483656"/>
            <ac:spMk id="10" creationId="{00000000-0000-0000-0000-000000000000}"/>
          </ac:spMkLst>
        </pc:spChg>
      </pc:sldMasterChg>
    </pc:docChg>
  </pc:docChgLst>
  <pc:docChgLst>
    <pc:chgData name="Alfred Asterjadhi" userId="39de57b9-85c0-4fd1-aaac-8ca2b6560ad0" providerId="ADAL" clId="{AD66CE3F-71CA-4EFE-A6DE-B01B4CE60F74}"/>
    <pc:docChg chg="undo custSel addSld delSld modSld modMainMaster">
      <pc:chgData name="Alfred Asterjadhi" userId="39de57b9-85c0-4fd1-aaac-8ca2b6560ad0" providerId="ADAL" clId="{AD66CE3F-71CA-4EFE-A6DE-B01B4CE60F74}" dt="2022-08-08T14:16:35.526" v="646"/>
      <pc:docMkLst>
        <pc:docMk/>
      </pc:docMkLst>
      <pc:sldChg chg="modSp mod">
        <pc:chgData name="Alfred Asterjadhi" userId="39de57b9-85c0-4fd1-aaac-8ca2b6560ad0" providerId="ADAL" clId="{AD66CE3F-71CA-4EFE-A6DE-B01B4CE60F74}" dt="2022-08-02T23:48:42.061" v="55" actId="20577"/>
        <pc:sldMkLst>
          <pc:docMk/>
          <pc:sldMk cId="0" sldId="256"/>
        </pc:sldMkLst>
        <pc:spChg chg="mod">
          <ac:chgData name="Alfred Asterjadhi" userId="39de57b9-85c0-4fd1-aaac-8ca2b6560ad0" providerId="ADAL" clId="{AD66CE3F-71CA-4EFE-A6DE-B01B4CE60F74}" dt="2022-08-02T23:48:42.061" v="55" actId="20577"/>
          <ac:spMkLst>
            <pc:docMk/>
            <pc:sldMk cId="0" sldId="256"/>
            <ac:spMk id="6" creationId="{00000000-0000-0000-0000-000000000000}"/>
          </ac:spMkLst>
        </pc:spChg>
        <pc:spChg chg="mod">
          <ac:chgData name="Alfred Asterjadhi" userId="39de57b9-85c0-4fd1-aaac-8ca2b6560ad0" providerId="ADAL" clId="{AD66CE3F-71CA-4EFE-A6DE-B01B4CE60F74}" dt="2022-08-02T23:48:07.252" v="43" actId="20577"/>
          <ac:spMkLst>
            <pc:docMk/>
            <pc:sldMk cId="0" sldId="256"/>
            <ac:spMk id="3073" creationId="{00000000-0000-0000-0000-000000000000}"/>
          </ac:spMkLst>
        </pc:spChg>
        <pc:spChg chg="mod">
          <ac:chgData name="Alfred Asterjadhi" userId="39de57b9-85c0-4fd1-aaac-8ca2b6560ad0" providerId="ADAL" clId="{AD66CE3F-71CA-4EFE-A6DE-B01B4CE60F74}" dt="2022-08-02T23:48:15.105" v="44" actId="20577"/>
          <ac:spMkLst>
            <pc:docMk/>
            <pc:sldMk cId="0" sldId="256"/>
            <ac:spMk id="3074" creationId="{00000000-0000-0000-0000-000000000000}"/>
          </ac:spMkLst>
        </pc:spChg>
      </pc:sldChg>
      <pc:sldChg chg="modSp mod">
        <pc:chgData name="Alfred Asterjadhi" userId="39de57b9-85c0-4fd1-aaac-8ca2b6560ad0" providerId="ADAL" clId="{AD66CE3F-71CA-4EFE-A6DE-B01B4CE60F74}" dt="2022-08-03T00:06:14.232" v="574"/>
        <pc:sldMkLst>
          <pc:docMk/>
          <pc:sldMk cId="0" sldId="257"/>
        </pc:sldMkLst>
        <pc:spChg chg="mod">
          <ac:chgData name="Alfred Asterjadhi" userId="39de57b9-85c0-4fd1-aaac-8ca2b6560ad0" providerId="ADAL" clId="{AD66CE3F-71CA-4EFE-A6DE-B01B4CE60F74}" dt="2022-08-03T00:06:14.232" v="574"/>
          <ac:spMkLst>
            <pc:docMk/>
            <pc:sldMk cId="0" sldId="257"/>
            <ac:spMk id="7" creationId="{4565958B-DD30-4EE7-AF20-DC550898176B}"/>
          </ac:spMkLst>
        </pc:spChg>
        <pc:spChg chg="mod">
          <ac:chgData name="Alfred Asterjadhi" userId="39de57b9-85c0-4fd1-aaac-8ca2b6560ad0" providerId="ADAL" clId="{AD66CE3F-71CA-4EFE-A6DE-B01B4CE60F74}" dt="2022-08-02T23:51:05.307" v="133" actId="20577"/>
          <ac:spMkLst>
            <pc:docMk/>
            <pc:sldMk cId="0" sldId="257"/>
            <ac:spMk id="4098" creationId="{00000000-0000-0000-0000-000000000000}"/>
          </ac:spMkLst>
        </pc:spChg>
      </pc:sldChg>
      <pc:sldChg chg="modSp mod">
        <pc:chgData name="Alfred Asterjadhi" userId="39de57b9-85c0-4fd1-aaac-8ca2b6560ad0" providerId="ADAL" clId="{AD66CE3F-71CA-4EFE-A6DE-B01B4CE60F74}" dt="2022-08-03T00:06:20.608" v="576"/>
        <pc:sldMkLst>
          <pc:docMk/>
          <pc:sldMk cId="3254182675" sldId="258"/>
        </pc:sldMkLst>
        <pc:spChg chg="mod">
          <ac:chgData name="Alfred Asterjadhi" userId="39de57b9-85c0-4fd1-aaac-8ca2b6560ad0" providerId="ADAL" clId="{AD66CE3F-71CA-4EFE-A6DE-B01B4CE60F74}" dt="2022-08-03T00:06:20.608" v="576"/>
          <ac:spMkLst>
            <pc:docMk/>
            <pc:sldMk cId="3254182675" sldId="258"/>
            <ac:spMk id="7" creationId="{4F62ADF5-BC8B-4EF4-B4E8-C355611EECFF}"/>
          </ac:spMkLst>
        </pc:spChg>
      </pc:sldChg>
      <pc:sldChg chg="modSp mod">
        <pc:chgData name="Alfred Asterjadhi" userId="39de57b9-85c0-4fd1-aaac-8ca2b6560ad0" providerId="ADAL" clId="{AD66CE3F-71CA-4EFE-A6DE-B01B4CE60F74}" dt="2022-08-03T00:06:25.521" v="578"/>
        <pc:sldMkLst>
          <pc:docMk/>
          <pc:sldMk cId="3136880362" sldId="260"/>
        </pc:sldMkLst>
        <pc:spChg chg="mod">
          <ac:chgData name="Alfred Asterjadhi" userId="39de57b9-85c0-4fd1-aaac-8ca2b6560ad0" providerId="ADAL" clId="{AD66CE3F-71CA-4EFE-A6DE-B01B4CE60F74}" dt="2022-08-03T00:06:25.521" v="578"/>
          <ac:spMkLst>
            <pc:docMk/>
            <pc:sldMk cId="3136880362" sldId="260"/>
            <ac:spMk id="7" creationId="{733EE7F5-4D25-4915-8021-FD9EE23E2C32}"/>
          </ac:spMkLst>
        </pc:spChg>
      </pc:sldChg>
      <pc:sldChg chg="modSp mod">
        <pc:chgData name="Alfred Asterjadhi" userId="39de57b9-85c0-4fd1-aaac-8ca2b6560ad0" providerId="ADAL" clId="{AD66CE3F-71CA-4EFE-A6DE-B01B4CE60F74}" dt="2022-08-03T00:06:30.688" v="580"/>
        <pc:sldMkLst>
          <pc:docMk/>
          <pc:sldMk cId="1676196551" sldId="261"/>
        </pc:sldMkLst>
        <pc:spChg chg="mod">
          <ac:chgData name="Alfred Asterjadhi" userId="39de57b9-85c0-4fd1-aaac-8ca2b6560ad0" providerId="ADAL" clId="{AD66CE3F-71CA-4EFE-A6DE-B01B4CE60F74}" dt="2022-08-03T00:06:30.688" v="580"/>
          <ac:spMkLst>
            <pc:docMk/>
            <pc:sldMk cId="1676196551" sldId="261"/>
            <ac:spMk id="7" creationId="{0A0F1EBF-63A8-4C75-8DB7-0D8CD44D0896}"/>
          </ac:spMkLst>
        </pc:spChg>
      </pc:sldChg>
      <pc:sldChg chg="modSp mod">
        <pc:chgData name="Alfred Asterjadhi" userId="39de57b9-85c0-4fd1-aaac-8ca2b6560ad0" providerId="ADAL" clId="{AD66CE3F-71CA-4EFE-A6DE-B01B4CE60F74}" dt="2022-08-03T00:06:32.504" v="581"/>
        <pc:sldMkLst>
          <pc:docMk/>
          <pc:sldMk cId="2927177891" sldId="263"/>
        </pc:sldMkLst>
        <pc:spChg chg="mod">
          <ac:chgData name="Alfred Asterjadhi" userId="39de57b9-85c0-4fd1-aaac-8ca2b6560ad0" providerId="ADAL" clId="{AD66CE3F-71CA-4EFE-A6DE-B01B4CE60F74}" dt="2022-08-03T00:06:32.504" v="581"/>
          <ac:spMkLst>
            <pc:docMk/>
            <pc:sldMk cId="2927177891" sldId="263"/>
            <ac:spMk id="9" creationId="{4BB4CFD1-21C6-467E-AB6E-3577A473F86D}"/>
          </ac:spMkLst>
        </pc:spChg>
      </pc:sldChg>
      <pc:sldChg chg="modSp mod">
        <pc:chgData name="Alfred Asterjadhi" userId="39de57b9-85c0-4fd1-aaac-8ca2b6560ad0" providerId="ADAL" clId="{AD66CE3F-71CA-4EFE-A6DE-B01B4CE60F74}" dt="2022-08-03T00:06:34.609" v="582"/>
        <pc:sldMkLst>
          <pc:docMk/>
          <pc:sldMk cId="4277600907" sldId="264"/>
        </pc:sldMkLst>
        <pc:spChg chg="mod">
          <ac:chgData name="Alfred Asterjadhi" userId="39de57b9-85c0-4fd1-aaac-8ca2b6560ad0" providerId="ADAL" clId="{AD66CE3F-71CA-4EFE-A6DE-B01B4CE60F74}" dt="2022-08-03T00:06:34.609" v="582"/>
          <ac:spMkLst>
            <pc:docMk/>
            <pc:sldMk cId="4277600907" sldId="264"/>
            <ac:spMk id="8" creationId="{B2C4C695-AFB3-4956-B721-DB0805BA0685}"/>
          </ac:spMkLst>
        </pc:spChg>
      </pc:sldChg>
      <pc:sldChg chg="modSp mod">
        <pc:chgData name="Alfred Asterjadhi" userId="39de57b9-85c0-4fd1-aaac-8ca2b6560ad0" providerId="ADAL" clId="{AD66CE3F-71CA-4EFE-A6DE-B01B4CE60F74}" dt="2022-08-03T00:06:36.563" v="583"/>
        <pc:sldMkLst>
          <pc:docMk/>
          <pc:sldMk cId="2436815634" sldId="265"/>
        </pc:sldMkLst>
        <pc:spChg chg="mod">
          <ac:chgData name="Alfred Asterjadhi" userId="39de57b9-85c0-4fd1-aaac-8ca2b6560ad0" providerId="ADAL" clId="{AD66CE3F-71CA-4EFE-A6DE-B01B4CE60F74}" dt="2022-08-03T00:06:36.563" v="583"/>
          <ac:spMkLst>
            <pc:docMk/>
            <pc:sldMk cId="2436815634" sldId="265"/>
            <ac:spMk id="9" creationId="{535943CE-0A57-43F4-9844-46B4091CBC16}"/>
          </ac:spMkLst>
        </pc:spChg>
      </pc:sldChg>
      <pc:sldChg chg="modSp mod">
        <pc:chgData name="Alfred Asterjadhi" userId="39de57b9-85c0-4fd1-aaac-8ca2b6560ad0" providerId="ADAL" clId="{AD66CE3F-71CA-4EFE-A6DE-B01B4CE60F74}" dt="2022-08-03T00:06:38.425" v="584"/>
        <pc:sldMkLst>
          <pc:docMk/>
          <pc:sldMk cId="2400177835" sldId="266"/>
        </pc:sldMkLst>
        <pc:spChg chg="mod">
          <ac:chgData name="Alfred Asterjadhi" userId="39de57b9-85c0-4fd1-aaac-8ca2b6560ad0" providerId="ADAL" clId="{AD66CE3F-71CA-4EFE-A6DE-B01B4CE60F74}" dt="2022-08-03T00:06:38.425" v="584"/>
          <ac:spMkLst>
            <pc:docMk/>
            <pc:sldMk cId="2400177835" sldId="266"/>
            <ac:spMk id="8" creationId="{C5505616-1CE2-43B4-878B-31634EEB6CA7}"/>
          </ac:spMkLst>
        </pc:spChg>
      </pc:sldChg>
      <pc:sldChg chg="modSp mod">
        <pc:chgData name="Alfred Asterjadhi" userId="39de57b9-85c0-4fd1-aaac-8ca2b6560ad0" providerId="ADAL" clId="{AD66CE3F-71CA-4EFE-A6DE-B01B4CE60F74}" dt="2022-08-03T00:14:11.649" v="634" actId="20577"/>
        <pc:sldMkLst>
          <pc:docMk/>
          <pc:sldMk cId="132832093" sldId="267"/>
        </pc:sldMkLst>
        <pc:spChg chg="mod">
          <ac:chgData name="Alfred Asterjadhi" userId="39de57b9-85c0-4fd1-aaac-8ca2b6560ad0" providerId="ADAL" clId="{AD66CE3F-71CA-4EFE-A6DE-B01B4CE60F74}" dt="2022-08-03T00:14:11.649" v="634" actId="20577"/>
          <ac:spMkLst>
            <pc:docMk/>
            <pc:sldMk cId="132832093" sldId="267"/>
            <ac:spMk id="3" creationId="{00000000-0000-0000-0000-000000000000}"/>
          </ac:spMkLst>
        </pc:spChg>
        <pc:spChg chg="mod">
          <ac:chgData name="Alfred Asterjadhi" userId="39de57b9-85c0-4fd1-aaac-8ca2b6560ad0" providerId="ADAL" clId="{AD66CE3F-71CA-4EFE-A6DE-B01B4CE60F74}" dt="2022-08-03T00:06:50.696" v="589"/>
          <ac:spMkLst>
            <pc:docMk/>
            <pc:sldMk cId="132832093" sldId="267"/>
            <ac:spMk id="7" creationId="{C00CAC69-BF6D-4936-9CE0-D96F88ACD748}"/>
          </ac:spMkLst>
        </pc:spChg>
      </pc:sldChg>
      <pc:sldChg chg="modSp mod">
        <pc:chgData name="Alfred Asterjadhi" userId="39de57b9-85c0-4fd1-aaac-8ca2b6560ad0" providerId="ADAL" clId="{AD66CE3F-71CA-4EFE-A6DE-B01B4CE60F74}" dt="2022-08-03T00:07:27.699" v="591"/>
        <pc:sldMkLst>
          <pc:docMk/>
          <pc:sldMk cId="3976818858" sldId="269"/>
        </pc:sldMkLst>
        <pc:spChg chg="mod">
          <ac:chgData name="Alfred Asterjadhi" userId="39de57b9-85c0-4fd1-aaac-8ca2b6560ad0" providerId="ADAL" clId="{AD66CE3F-71CA-4EFE-A6DE-B01B4CE60F74}" dt="2022-08-03T00:07:27.699" v="591"/>
          <ac:spMkLst>
            <pc:docMk/>
            <pc:sldMk cId="3976818858" sldId="269"/>
            <ac:spMk id="6" creationId="{00000000-0000-0000-0000-000000000000}"/>
          </ac:spMkLst>
        </pc:spChg>
        <pc:graphicFrameChg chg="mod modGraphic">
          <ac:chgData name="Alfred Asterjadhi" userId="39de57b9-85c0-4fd1-aaac-8ca2b6560ad0" providerId="ADAL" clId="{AD66CE3F-71CA-4EFE-A6DE-B01B4CE60F74}" dt="2022-08-02T23:57:01.220" v="323"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AD66CE3F-71CA-4EFE-A6DE-B01B4CE60F74}" dt="2022-08-03T00:06:40.642" v="585"/>
        <pc:sldMkLst>
          <pc:docMk/>
          <pc:sldMk cId="3387863760" sldId="270"/>
        </pc:sldMkLst>
        <pc:spChg chg="mod">
          <ac:chgData name="Alfred Asterjadhi" userId="39de57b9-85c0-4fd1-aaac-8ca2b6560ad0" providerId="ADAL" clId="{AD66CE3F-71CA-4EFE-A6DE-B01B4CE60F74}" dt="2022-08-03T00:06:40.642" v="585"/>
          <ac:spMkLst>
            <pc:docMk/>
            <pc:sldMk cId="3387863760" sldId="270"/>
            <ac:spMk id="8" creationId="{B1C9D975-9B89-429E-A2AD-175C2CE0D83A}"/>
          </ac:spMkLst>
        </pc:spChg>
      </pc:sldChg>
      <pc:sldChg chg="modSp mod">
        <pc:chgData name="Alfred Asterjadhi" userId="39de57b9-85c0-4fd1-aaac-8ca2b6560ad0" providerId="ADAL" clId="{AD66CE3F-71CA-4EFE-A6DE-B01B4CE60F74}" dt="2022-08-03T00:14:24.202" v="643" actId="20577"/>
        <pc:sldMkLst>
          <pc:docMk/>
          <pc:sldMk cId="2243228416" sldId="299"/>
        </pc:sldMkLst>
        <pc:spChg chg="mod">
          <ac:chgData name="Alfred Asterjadhi" userId="39de57b9-85c0-4fd1-aaac-8ca2b6560ad0" providerId="ADAL" clId="{AD66CE3F-71CA-4EFE-A6DE-B01B4CE60F74}" dt="2022-08-03T00:14:24.202" v="643" actId="20577"/>
          <ac:spMkLst>
            <pc:docMk/>
            <pc:sldMk cId="2243228416" sldId="299"/>
            <ac:spMk id="3" creationId="{3857177C-4F12-41D1-AB93-6925069E5DB9}"/>
          </ac:spMkLst>
        </pc:spChg>
        <pc:spChg chg="mod">
          <ac:chgData name="Alfred Asterjadhi" userId="39de57b9-85c0-4fd1-aaac-8ca2b6560ad0" providerId="ADAL" clId="{AD66CE3F-71CA-4EFE-A6DE-B01B4CE60F74}" dt="2022-08-03T00:07:00.889" v="590"/>
          <ac:spMkLst>
            <pc:docMk/>
            <pc:sldMk cId="2243228416" sldId="299"/>
            <ac:spMk id="8" creationId="{ADA0A8BA-AA59-4AB6-9BD0-89E3B2E275F5}"/>
          </ac:spMkLst>
        </pc:spChg>
        <pc:spChg chg="mod">
          <ac:chgData name="Alfred Asterjadhi" userId="39de57b9-85c0-4fd1-aaac-8ca2b6560ad0" providerId="ADAL" clId="{AD66CE3F-71CA-4EFE-A6DE-B01B4CE60F74}" dt="2022-08-03T00:05:28.508" v="554" actId="20577"/>
          <ac:spMkLst>
            <pc:docMk/>
            <pc:sldMk cId="2243228416" sldId="299"/>
            <ac:spMk id="17" creationId="{442A1050-6527-4B2E-A943-E125D6B48B52}"/>
          </ac:spMkLst>
        </pc:spChg>
      </pc:sldChg>
      <pc:sldChg chg="modSp mod">
        <pc:chgData name="Alfred Asterjadhi" userId="39de57b9-85c0-4fd1-aaac-8ca2b6560ad0" providerId="ADAL" clId="{AD66CE3F-71CA-4EFE-A6DE-B01B4CE60F74}" dt="2022-08-03T00:09:33.808" v="625"/>
        <pc:sldMkLst>
          <pc:docMk/>
          <pc:sldMk cId="1677969607" sldId="323"/>
        </pc:sldMkLst>
        <pc:spChg chg="mod">
          <ac:chgData name="Alfred Asterjadhi" userId="39de57b9-85c0-4fd1-aaac-8ca2b6560ad0" providerId="ADAL" clId="{AD66CE3F-71CA-4EFE-A6DE-B01B4CE60F74}" dt="2022-08-03T00:09:33.808" v="625"/>
          <ac:spMkLst>
            <pc:docMk/>
            <pc:sldMk cId="1677969607" sldId="323"/>
            <ac:spMk id="7" creationId="{247ADCDE-7164-400D-8B27-4BAED4FE7810}"/>
          </ac:spMkLst>
        </pc:spChg>
      </pc:sldChg>
      <pc:sldChg chg="modSp mod">
        <pc:chgData name="Alfred Asterjadhi" userId="39de57b9-85c0-4fd1-aaac-8ca2b6560ad0" providerId="ADAL" clId="{AD66CE3F-71CA-4EFE-A6DE-B01B4CE60F74}" dt="2022-08-03T00:06:27.809" v="579"/>
        <pc:sldMkLst>
          <pc:docMk/>
          <pc:sldMk cId="1908471061" sldId="328"/>
        </pc:sldMkLst>
        <pc:spChg chg="mod">
          <ac:chgData name="Alfred Asterjadhi" userId="39de57b9-85c0-4fd1-aaac-8ca2b6560ad0" providerId="ADAL" clId="{AD66CE3F-71CA-4EFE-A6DE-B01B4CE60F74}" dt="2022-08-03T00:06:27.809" v="579"/>
          <ac:spMkLst>
            <pc:docMk/>
            <pc:sldMk cId="1908471061" sldId="328"/>
            <ac:spMk id="6" creationId="{FCA6EDD1-4720-45B9-8B18-08C7AF47C492}"/>
          </ac:spMkLst>
        </pc:spChg>
      </pc:sldChg>
      <pc:sldChg chg="modSp mod">
        <pc:chgData name="Alfred Asterjadhi" userId="39de57b9-85c0-4fd1-aaac-8ca2b6560ad0" providerId="ADAL" clId="{AD66CE3F-71CA-4EFE-A6DE-B01B4CE60F74}" dt="2022-08-03T00:06:43.081" v="586"/>
        <pc:sldMkLst>
          <pc:docMk/>
          <pc:sldMk cId="15571502" sldId="330"/>
        </pc:sldMkLst>
        <pc:spChg chg="mod">
          <ac:chgData name="Alfred Asterjadhi" userId="39de57b9-85c0-4fd1-aaac-8ca2b6560ad0" providerId="ADAL" clId="{AD66CE3F-71CA-4EFE-A6DE-B01B4CE60F74}" dt="2022-08-03T00:06:43.081" v="586"/>
          <ac:spMkLst>
            <pc:docMk/>
            <pc:sldMk cId="15571502" sldId="330"/>
            <ac:spMk id="6" creationId="{5C48BDE3-7807-417F-A4F1-5356D38590CA}"/>
          </ac:spMkLst>
        </pc:spChg>
      </pc:sldChg>
      <pc:sldChg chg="modSp mod">
        <pc:chgData name="Alfred Asterjadhi" userId="39de57b9-85c0-4fd1-aaac-8ca2b6560ad0" providerId="ADAL" clId="{AD66CE3F-71CA-4EFE-A6DE-B01B4CE60F74}" dt="2022-08-03T00:06:45.489" v="587"/>
        <pc:sldMkLst>
          <pc:docMk/>
          <pc:sldMk cId="3200711991" sldId="331"/>
        </pc:sldMkLst>
        <pc:spChg chg="mod">
          <ac:chgData name="Alfred Asterjadhi" userId="39de57b9-85c0-4fd1-aaac-8ca2b6560ad0" providerId="ADAL" clId="{AD66CE3F-71CA-4EFE-A6DE-B01B4CE60F74}" dt="2022-08-03T00:06:45.489" v="587"/>
          <ac:spMkLst>
            <pc:docMk/>
            <pc:sldMk cId="3200711991" sldId="331"/>
            <ac:spMk id="6" creationId="{C3BF5992-FFFD-4B64-900D-0590BA3C03CE}"/>
          </ac:spMkLst>
        </pc:spChg>
      </pc:sldChg>
      <pc:sldChg chg="modSp mod">
        <pc:chgData name="Alfred Asterjadhi" userId="39de57b9-85c0-4fd1-aaac-8ca2b6560ad0" providerId="ADAL" clId="{AD66CE3F-71CA-4EFE-A6DE-B01B4CE60F74}" dt="2022-08-03T00:06:47.529" v="588"/>
        <pc:sldMkLst>
          <pc:docMk/>
          <pc:sldMk cId="2409609221" sldId="332"/>
        </pc:sldMkLst>
        <pc:spChg chg="mod">
          <ac:chgData name="Alfred Asterjadhi" userId="39de57b9-85c0-4fd1-aaac-8ca2b6560ad0" providerId="ADAL" clId="{AD66CE3F-71CA-4EFE-A6DE-B01B4CE60F74}" dt="2022-08-03T00:06:47.529" v="588"/>
          <ac:spMkLst>
            <pc:docMk/>
            <pc:sldMk cId="2409609221" sldId="332"/>
            <ac:spMk id="6" creationId="{2B4D6F20-084B-4EE9-AD6D-290838010348}"/>
          </ac:spMkLst>
        </pc:spChg>
      </pc:sldChg>
      <pc:sldChg chg="modSp mod">
        <pc:chgData name="Alfred Asterjadhi" userId="39de57b9-85c0-4fd1-aaac-8ca2b6560ad0" providerId="ADAL" clId="{AD66CE3F-71CA-4EFE-A6DE-B01B4CE60F74}" dt="2022-08-08T14:16:35.526" v="646"/>
        <pc:sldMkLst>
          <pc:docMk/>
          <pc:sldMk cId="3843208451" sldId="333"/>
        </pc:sldMkLst>
        <pc:spChg chg="mod">
          <ac:chgData name="Alfred Asterjadhi" userId="39de57b9-85c0-4fd1-aaac-8ca2b6560ad0" providerId="ADAL" clId="{AD66CE3F-71CA-4EFE-A6DE-B01B4CE60F74}" dt="2022-08-08T14:16:35.526" v="646"/>
          <ac:spMkLst>
            <pc:docMk/>
            <pc:sldMk cId="3843208451" sldId="333"/>
            <ac:spMk id="3" creationId="{918D7AE7-F661-4AD4-9210-88B6E5699ED9}"/>
          </ac:spMkLst>
        </pc:spChg>
        <pc:spChg chg="mod">
          <ac:chgData name="Alfred Asterjadhi" userId="39de57b9-85c0-4fd1-aaac-8ca2b6560ad0" providerId="ADAL" clId="{AD66CE3F-71CA-4EFE-A6DE-B01B4CE60F74}" dt="2022-08-03T00:06:18.097" v="575"/>
          <ac:spMkLst>
            <pc:docMk/>
            <pc:sldMk cId="3843208451" sldId="333"/>
            <ac:spMk id="6" creationId="{A8221584-6364-48AC-B1C3-833137C81726}"/>
          </ac:spMkLst>
        </pc:spChg>
      </pc:sldChg>
      <pc:sldChg chg="modSp add del mod">
        <pc:chgData name="Alfred Asterjadhi" userId="39de57b9-85c0-4fd1-aaac-8ca2b6560ad0" providerId="ADAL" clId="{AD66CE3F-71CA-4EFE-A6DE-B01B4CE60F74}" dt="2022-08-03T00:07:33.936" v="594"/>
        <pc:sldMkLst>
          <pc:docMk/>
          <pc:sldMk cId="1706072776" sldId="334"/>
        </pc:sldMkLst>
        <pc:spChg chg="mod">
          <ac:chgData name="Alfred Asterjadhi" userId="39de57b9-85c0-4fd1-aaac-8ca2b6560ad0" providerId="ADAL" clId="{AD66CE3F-71CA-4EFE-A6DE-B01B4CE60F74}" dt="2022-08-02T23:58:27.629" v="352" actId="20577"/>
          <ac:spMkLst>
            <pc:docMk/>
            <pc:sldMk cId="1706072776" sldId="334"/>
            <ac:spMk id="2" creationId="{B6840888-B1D3-4EE4-984D-AE2D4FD8C6BF}"/>
          </ac:spMkLst>
        </pc:spChg>
        <pc:spChg chg="mod">
          <ac:chgData name="Alfred Asterjadhi" userId="39de57b9-85c0-4fd1-aaac-8ca2b6560ad0" providerId="ADAL" clId="{AD66CE3F-71CA-4EFE-A6DE-B01B4CE60F74}" dt="2022-08-02T23:58:19.626" v="350" actId="5793"/>
          <ac:spMkLst>
            <pc:docMk/>
            <pc:sldMk cId="1706072776" sldId="334"/>
            <ac:spMk id="3" creationId="{977FA593-1C2D-4B4C-B4B8-9841BC70A2D7}"/>
          </ac:spMkLst>
        </pc:spChg>
        <pc:spChg chg="mod">
          <ac:chgData name="Alfred Asterjadhi" userId="39de57b9-85c0-4fd1-aaac-8ca2b6560ad0" providerId="ADAL" clId="{AD66CE3F-71CA-4EFE-A6DE-B01B4CE60F74}" dt="2022-08-03T00:07:33.936" v="594"/>
          <ac:spMkLst>
            <pc:docMk/>
            <pc:sldMk cId="1706072776" sldId="334"/>
            <ac:spMk id="6" creationId="{BB0A0FD2-1910-45A5-B2D0-6B427FDC767A}"/>
          </ac:spMkLst>
        </pc:spChg>
      </pc:sldChg>
      <pc:sldChg chg="modSp add del mod">
        <pc:chgData name="Alfred Asterjadhi" userId="39de57b9-85c0-4fd1-aaac-8ca2b6560ad0" providerId="ADAL" clId="{AD66CE3F-71CA-4EFE-A6DE-B01B4CE60F74}" dt="2022-08-03T00:07:36.769" v="595"/>
        <pc:sldMkLst>
          <pc:docMk/>
          <pc:sldMk cId="2327388640" sldId="335"/>
        </pc:sldMkLst>
        <pc:spChg chg="mod">
          <ac:chgData name="Alfred Asterjadhi" userId="39de57b9-85c0-4fd1-aaac-8ca2b6560ad0" providerId="ADAL" clId="{AD66CE3F-71CA-4EFE-A6DE-B01B4CE60F74}" dt="2022-08-02T23:58:44.302" v="362" actId="20577"/>
          <ac:spMkLst>
            <pc:docMk/>
            <pc:sldMk cId="2327388640" sldId="335"/>
            <ac:spMk id="2" creationId="{4B5F0D0E-8BB7-48AB-9160-728B8B3399A2}"/>
          </ac:spMkLst>
        </pc:spChg>
        <pc:spChg chg="mod">
          <ac:chgData name="Alfred Asterjadhi" userId="39de57b9-85c0-4fd1-aaac-8ca2b6560ad0" providerId="ADAL" clId="{AD66CE3F-71CA-4EFE-A6DE-B01B4CE60F74}" dt="2022-08-02T23:58:38.711" v="360" actId="5793"/>
          <ac:spMkLst>
            <pc:docMk/>
            <pc:sldMk cId="2327388640" sldId="335"/>
            <ac:spMk id="3" creationId="{DFB0BA47-D7B6-4F95-932E-A7AA615BC440}"/>
          </ac:spMkLst>
        </pc:spChg>
        <pc:spChg chg="mod">
          <ac:chgData name="Alfred Asterjadhi" userId="39de57b9-85c0-4fd1-aaac-8ca2b6560ad0" providerId="ADAL" clId="{AD66CE3F-71CA-4EFE-A6DE-B01B4CE60F74}" dt="2022-08-03T00:07:36.769" v="595"/>
          <ac:spMkLst>
            <pc:docMk/>
            <pc:sldMk cId="2327388640" sldId="335"/>
            <ac:spMk id="6" creationId="{974B2026-97FB-40D2-8F22-7E6D319B4EA2}"/>
          </ac:spMkLst>
        </pc:spChg>
      </pc:sldChg>
      <pc:sldChg chg="modSp mod">
        <pc:chgData name="Alfred Asterjadhi" userId="39de57b9-85c0-4fd1-aaac-8ca2b6560ad0" providerId="ADAL" clId="{AD66CE3F-71CA-4EFE-A6DE-B01B4CE60F74}" dt="2022-08-03T00:06:22.952" v="577"/>
        <pc:sldMkLst>
          <pc:docMk/>
          <pc:sldMk cId="3977221359" sldId="340"/>
        </pc:sldMkLst>
        <pc:spChg chg="mod">
          <ac:chgData name="Alfred Asterjadhi" userId="39de57b9-85c0-4fd1-aaac-8ca2b6560ad0" providerId="ADAL" clId="{AD66CE3F-71CA-4EFE-A6DE-B01B4CE60F74}" dt="2022-08-03T00:06:22.952" v="577"/>
          <ac:spMkLst>
            <pc:docMk/>
            <pc:sldMk cId="3977221359" sldId="340"/>
            <ac:spMk id="6" creationId="{BC264D22-EE96-4B0F-90AA-B4358FF19246}"/>
          </ac:spMkLst>
        </pc:spChg>
      </pc:sldChg>
      <pc:sldChg chg="modSp mod">
        <pc:chgData name="Alfred Asterjadhi" userId="39de57b9-85c0-4fd1-aaac-8ca2b6560ad0" providerId="ADAL" clId="{AD66CE3F-71CA-4EFE-A6DE-B01B4CE60F74}" dt="2022-08-03T00:07:39.060" v="596"/>
        <pc:sldMkLst>
          <pc:docMk/>
          <pc:sldMk cId="1766754893" sldId="346"/>
        </pc:sldMkLst>
        <pc:spChg chg="mod">
          <ac:chgData name="Alfred Asterjadhi" userId="39de57b9-85c0-4fd1-aaac-8ca2b6560ad0" providerId="ADAL" clId="{AD66CE3F-71CA-4EFE-A6DE-B01B4CE60F74}" dt="2022-08-02T23:58:50.624" v="363" actId="13926"/>
          <ac:spMkLst>
            <pc:docMk/>
            <pc:sldMk cId="1766754893" sldId="346"/>
            <ac:spMk id="2" creationId="{4B5F0D0E-8BB7-48AB-9160-728B8B3399A2}"/>
          </ac:spMkLst>
        </pc:spChg>
        <pc:spChg chg="mod">
          <ac:chgData name="Alfred Asterjadhi" userId="39de57b9-85c0-4fd1-aaac-8ca2b6560ad0" providerId="ADAL" clId="{AD66CE3F-71CA-4EFE-A6DE-B01B4CE60F74}" dt="2022-08-02T23:59:34.502" v="387" actId="20577"/>
          <ac:spMkLst>
            <pc:docMk/>
            <pc:sldMk cId="1766754893" sldId="346"/>
            <ac:spMk id="3" creationId="{DFB0BA47-D7B6-4F95-932E-A7AA615BC440}"/>
          </ac:spMkLst>
        </pc:spChg>
        <pc:spChg chg="mod">
          <ac:chgData name="Alfred Asterjadhi" userId="39de57b9-85c0-4fd1-aaac-8ca2b6560ad0" providerId="ADAL" clId="{AD66CE3F-71CA-4EFE-A6DE-B01B4CE60F74}" dt="2022-08-03T00:07:39.060" v="596"/>
          <ac:spMkLst>
            <pc:docMk/>
            <pc:sldMk cId="1766754893" sldId="346"/>
            <ac:spMk id="6" creationId="{974B2026-97FB-40D2-8F22-7E6D319B4EA2}"/>
          </ac:spMkLst>
        </pc:spChg>
      </pc:sldChg>
      <pc:sldChg chg="modSp mod">
        <pc:chgData name="Alfred Asterjadhi" userId="39de57b9-85c0-4fd1-aaac-8ca2b6560ad0" providerId="ADAL" clId="{AD66CE3F-71CA-4EFE-A6DE-B01B4CE60F74}" dt="2022-08-03T00:07:29.667" v="592"/>
        <pc:sldMkLst>
          <pc:docMk/>
          <pc:sldMk cId="4012074164" sldId="347"/>
        </pc:sldMkLst>
        <pc:spChg chg="mod">
          <ac:chgData name="Alfred Asterjadhi" userId="39de57b9-85c0-4fd1-aaac-8ca2b6560ad0" providerId="ADAL" clId="{AD66CE3F-71CA-4EFE-A6DE-B01B4CE60F74}" dt="2022-08-03T00:07:29.667" v="592"/>
          <ac:spMkLst>
            <pc:docMk/>
            <pc:sldMk cId="4012074164" sldId="347"/>
            <ac:spMk id="3" creationId="{D20906E0-F900-4991-83B1-675F5B67FA2D}"/>
          </ac:spMkLst>
        </pc:spChg>
        <pc:graphicFrameChg chg="modGraphic">
          <ac:chgData name="Alfred Asterjadhi" userId="39de57b9-85c0-4fd1-aaac-8ca2b6560ad0" providerId="ADAL" clId="{AD66CE3F-71CA-4EFE-A6DE-B01B4CE60F74}" dt="2022-08-02T23:57:39.728" v="334" actId="114"/>
          <ac:graphicFrameMkLst>
            <pc:docMk/>
            <pc:sldMk cId="4012074164" sldId="347"/>
            <ac:graphicFrameMk id="6" creationId="{5094FBC8-BB74-47F3-965D-16BC678F4D1D}"/>
          </ac:graphicFrameMkLst>
        </pc:graphicFrameChg>
      </pc:sldChg>
      <pc:sldChg chg="del">
        <pc:chgData name="Alfred Asterjadhi" userId="39de57b9-85c0-4fd1-aaac-8ca2b6560ad0" providerId="ADAL" clId="{AD66CE3F-71CA-4EFE-A6DE-B01B4CE60F74}" dt="2022-08-03T00:00:07.336" v="398" actId="47"/>
        <pc:sldMkLst>
          <pc:docMk/>
          <pc:sldMk cId="2050222825" sldId="348"/>
        </pc:sldMkLst>
      </pc:sldChg>
      <pc:sldChg chg="del">
        <pc:chgData name="Alfred Asterjadhi" userId="39de57b9-85c0-4fd1-aaac-8ca2b6560ad0" providerId="ADAL" clId="{AD66CE3F-71CA-4EFE-A6DE-B01B4CE60F74}" dt="2022-08-03T00:00:24.862" v="402" actId="47"/>
        <pc:sldMkLst>
          <pc:docMk/>
          <pc:sldMk cId="1731012775" sldId="349"/>
        </pc:sldMkLst>
      </pc:sldChg>
      <pc:sldChg chg="modSp mod">
        <pc:chgData name="Alfred Asterjadhi" userId="39de57b9-85c0-4fd1-aaac-8ca2b6560ad0" providerId="ADAL" clId="{AD66CE3F-71CA-4EFE-A6DE-B01B4CE60F74}" dt="2022-08-03T00:07:57.403" v="606" actId="20577"/>
        <pc:sldMkLst>
          <pc:docMk/>
          <pc:sldMk cId="1370937286" sldId="350"/>
        </pc:sldMkLst>
        <pc:spChg chg="mod">
          <ac:chgData name="Alfred Asterjadhi" userId="39de57b9-85c0-4fd1-aaac-8ca2b6560ad0" providerId="ADAL" clId="{AD66CE3F-71CA-4EFE-A6DE-B01B4CE60F74}" dt="2022-08-03T00:00:28.094" v="403" actId="13926"/>
          <ac:spMkLst>
            <pc:docMk/>
            <pc:sldMk cId="1370937286" sldId="350"/>
            <ac:spMk id="2" creationId="{4B5F0D0E-8BB7-48AB-9160-728B8B3399A2}"/>
          </ac:spMkLst>
        </pc:spChg>
        <pc:spChg chg="mod">
          <ac:chgData name="Alfred Asterjadhi" userId="39de57b9-85c0-4fd1-aaac-8ca2b6560ad0" providerId="ADAL" clId="{AD66CE3F-71CA-4EFE-A6DE-B01B4CE60F74}" dt="2022-08-03T00:00:35.251" v="409" actId="20577"/>
          <ac:spMkLst>
            <pc:docMk/>
            <pc:sldMk cId="1370937286" sldId="350"/>
            <ac:spMk id="3" creationId="{DFB0BA47-D7B6-4F95-932E-A7AA615BC440}"/>
          </ac:spMkLst>
        </pc:spChg>
        <pc:spChg chg="mod">
          <ac:chgData name="Alfred Asterjadhi" userId="39de57b9-85c0-4fd1-aaac-8ca2b6560ad0" providerId="ADAL" clId="{AD66CE3F-71CA-4EFE-A6DE-B01B4CE60F74}" dt="2022-08-03T00:07:57.403" v="606" actId="20577"/>
          <ac:spMkLst>
            <pc:docMk/>
            <pc:sldMk cId="1370937286" sldId="350"/>
            <ac:spMk id="6" creationId="{974B2026-97FB-40D2-8F22-7E6D319B4EA2}"/>
          </ac:spMkLst>
        </pc:spChg>
      </pc:sldChg>
      <pc:sldChg chg="modSp mod">
        <pc:chgData name="Alfred Asterjadhi" userId="39de57b9-85c0-4fd1-aaac-8ca2b6560ad0" providerId="ADAL" clId="{AD66CE3F-71CA-4EFE-A6DE-B01B4CE60F74}" dt="2022-08-03T00:08:02.601" v="607"/>
        <pc:sldMkLst>
          <pc:docMk/>
          <pc:sldMk cId="264710179" sldId="351"/>
        </pc:sldMkLst>
        <pc:spChg chg="mod">
          <ac:chgData name="Alfred Asterjadhi" userId="39de57b9-85c0-4fd1-aaac-8ca2b6560ad0" providerId="ADAL" clId="{AD66CE3F-71CA-4EFE-A6DE-B01B4CE60F74}" dt="2022-08-03T00:00:45.062" v="410" actId="13926"/>
          <ac:spMkLst>
            <pc:docMk/>
            <pc:sldMk cId="264710179" sldId="351"/>
            <ac:spMk id="2" creationId="{B6840888-B1D3-4EE4-984D-AE2D4FD8C6BF}"/>
          </ac:spMkLst>
        </pc:spChg>
        <pc:spChg chg="mod">
          <ac:chgData name="Alfred Asterjadhi" userId="39de57b9-85c0-4fd1-aaac-8ca2b6560ad0" providerId="ADAL" clId="{AD66CE3F-71CA-4EFE-A6DE-B01B4CE60F74}" dt="2022-08-03T00:00:50.935" v="415" actId="207"/>
          <ac:spMkLst>
            <pc:docMk/>
            <pc:sldMk cId="264710179" sldId="351"/>
            <ac:spMk id="3" creationId="{977FA593-1C2D-4B4C-B4B8-9841BC70A2D7}"/>
          </ac:spMkLst>
        </pc:spChg>
        <pc:spChg chg="mod">
          <ac:chgData name="Alfred Asterjadhi" userId="39de57b9-85c0-4fd1-aaac-8ca2b6560ad0" providerId="ADAL" clId="{AD66CE3F-71CA-4EFE-A6DE-B01B4CE60F74}" dt="2022-08-03T00:08:02.601" v="607"/>
          <ac:spMkLst>
            <pc:docMk/>
            <pc:sldMk cId="264710179" sldId="351"/>
            <ac:spMk id="6" creationId="{BB0A0FD2-1910-45A5-B2D0-6B427FDC767A}"/>
          </ac:spMkLst>
        </pc:spChg>
      </pc:sldChg>
      <pc:sldChg chg="modSp mod">
        <pc:chgData name="Alfred Asterjadhi" userId="39de57b9-85c0-4fd1-aaac-8ca2b6560ad0" providerId="ADAL" clId="{AD66CE3F-71CA-4EFE-A6DE-B01B4CE60F74}" dt="2022-08-03T00:08:07.841" v="608"/>
        <pc:sldMkLst>
          <pc:docMk/>
          <pc:sldMk cId="3579411611" sldId="352"/>
        </pc:sldMkLst>
        <pc:spChg chg="mod">
          <ac:chgData name="Alfred Asterjadhi" userId="39de57b9-85c0-4fd1-aaac-8ca2b6560ad0" providerId="ADAL" clId="{AD66CE3F-71CA-4EFE-A6DE-B01B4CE60F74}" dt="2022-08-03T00:00:53.606" v="416" actId="13926"/>
          <ac:spMkLst>
            <pc:docMk/>
            <pc:sldMk cId="3579411611" sldId="352"/>
            <ac:spMk id="2" creationId="{4B5F0D0E-8BB7-48AB-9160-728B8B3399A2}"/>
          </ac:spMkLst>
        </pc:spChg>
        <pc:spChg chg="mod">
          <ac:chgData name="Alfred Asterjadhi" userId="39de57b9-85c0-4fd1-aaac-8ca2b6560ad0" providerId="ADAL" clId="{AD66CE3F-71CA-4EFE-A6DE-B01B4CE60F74}" dt="2022-08-03T00:00:57.615" v="421" actId="207"/>
          <ac:spMkLst>
            <pc:docMk/>
            <pc:sldMk cId="3579411611" sldId="352"/>
            <ac:spMk id="3" creationId="{DFB0BA47-D7B6-4F95-932E-A7AA615BC440}"/>
          </ac:spMkLst>
        </pc:spChg>
        <pc:spChg chg="mod">
          <ac:chgData name="Alfred Asterjadhi" userId="39de57b9-85c0-4fd1-aaac-8ca2b6560ad0" providerId="ADAL" clId="{AD66CE3F-71CA-4EFE-A6DE-B01B4CE60F74}" dt="2022-08-03T00:08:07.841" v="608"/>
          <ac:spMkLst>
            <pc:docMk/>
            <pc:sldMk cId="3579411611" sldId="352"/>
            <ac:spMk id="6" creationId="{974B2026-97FB-40D2-8F22-7E6D319B4EA2}"/>
          </ac:spMkLst>
        </pc:spChg>
      </pc:sldChg>
      <pc:sldChg chg="modSp mod">
        <pc:chgData name="Alfred Asterjadhi" userId="39de57b9-85c0-4fd1-aaac-8ca2b6560ad0" providerId="ADAL" clId="{AD66CE3F-71CA-4EFE-A6DE-B01B4CE60F74}" dt="2022-08-03T00:08:23.916" v="611"/>
        <pc:sldMkLst>
          <pc:docMk/>
          <pc:sldMk cId="588130191" sldId="353"/>
        </pc:sldMkLst>
        <pc:spChg chg="mod">
          <ac:chgData name="Alfred Asterjadhi" userId="39de57b9-85c0-4fd1-aaac-8ca2b6560ad0" providerId="ADAL" clId="{AD66CE3F-71CA-4EFE-A6DE-B01B4CE60F74}" dt="2022-08-03T00:01:23.846" v="434" actId="13926"/>
          <ac:spMkLst>
            <pc:docMk/>
            <pc:sldMk cId="588130191" sldId="353"/>
            <ac:spMk id="2" creationId="{4B5F0D0E-8BB7-48AB-9160-728B8B3399A2}"/>
          </ac:spMkLst>
        </pc:spChg>
        <pc:spChg chg="mod">
          <ac:chgData name="Alfred Asterjadhi" userId="39de57b9-85c0-4fd1-aaac-8ca2b6560ad0" providerId="ADAL" clId="{AD66CE3F-71CA-4EFE-A6DE-B01B4CE60F74}" dt="2022-08-03T00:01:31.601" v="439" actId="207"/>
          <ac:spMkLst>
            <pc:docMk/>
            <pc:sldMk cId="588130191" sldId="353"/>
            <ac:spMk id="3" creationId="{DFB0BA47-D7B6-4F95-932E-A7AA615BC440}"/>
          </ac:spMkLst>
        </pc:spChg>
        <pc:spChg chg="mod">
          <ac:chgData name="Alfred Asterjadhi" userId="39de57b9-85c0-4fd1-aaac-8ca2b6560ad0" providerId="ADAL" clId="{AD66CE3F-71CA-4EFE-A6DE-B01B4CE60F74}" dt="2022-08-03T00:08:23.916" v="611"/>
          <ac:spMkLst>
            <pc:docMk/>
            <pc:sldMk cId="588130191" sldId="353"/>
            <ac:spMk id="6" creationId="{974B2026-97FB-40D2-8F22-7E6D319B4EA2}"/>
          </ac:spMkLst>
        </pc:spChg>
      </pc:sldChg>
      <pc:sldChg chg="modSp mod">
        <pc:chgData name="Alfred Asterjadhi" userId="39de57b9-85c0-4fd1-aaac-8ca2b6560ad0" providerId="ADAL" clId="{AD66CE3F-71CA-4EFE-A6DE-B01B4CE60F74}" dt="2022-08-03T00:08:38.982" v="614"/>
        <pc:sldMkLst>
          <pc:docMk/>
          <pc:sldMk cId="3909293924" sldId="355"/>
        </pc:sldMkLst>
        <pc:spChg chg="mod">
          <ac:chgData name="Alfred Asterjadhi" userId="39de57b9-85c0-4fd1-aaac-8ca2b6560ad0" providerId="ADAL" clId="{AD66CE3F-71CA-4EFE-A6DE-B01B4CE60F74}" dt="2022-08-03T00:02:08.816" v="451" actId="13926"/>
          <ac:spMkLst>
            <pc:docMk/>
            <pc:sldMk cId="3909293924" sldId="355"/>
            <ac:spMk id="2" creationId="{4B5F0D0E-8BB7-48AB-9160-728B8B3399A2}"/>
          </ac:spMkLst>
        </pc:spChg>
        <pc:spChg chg="mod">
          <ac:chgData name="Alfred Asterjadhi" userId="39de57b9-85c0-4fd1-aaac-8ca2b6560ad0" providerId="ADAL" clId="{AD66CE3F-71CA-4EFE-A6DE-B01B4CE60F74}" dt="2022-08-03T00:02:13.974" v="458" actId="5793"/>
          <ac:spMkLst>
            <pc:docMk/>
            <pc:sldMk cId="3909293924" sldId="355"/>
            <ac:spMk id="3" creationId="{DFB0BA47-D7B6-4F95-932E-A7AA615BC440}"/>
          </ac:spMkLst>
        </pc:spChg>
        <pc:spChg chg="mod">
          <ac:chgData name="Alfred Asterjadhi" userId="39de57b9-85c0-4fd1-aaac-8ca2b6560ad0" providerId="ADAL" clId="{AD66CE3F-71CA-4EFE-A6DE-B01B4CE60F74}" dt="2022-08-03T00:08:38.982" v="614"/>
          <ac:spMkLst>
            <pc:docMk/>
            <pc:sldMk cId="3909293924" sldId="355"/>
            <ac:spMk id="6" creationId="{974B2026-97FB-40D2-8F22-7E6D319B4EA2}"/>
          </ac:spMkLst>
        </pc:spChg>
      </pc:sldChg>
      <pc:sldChg chg="modSp mod">
        <pc:chgData name="Alfred Asterjadhi" userId="39de57b9-85c0-4fd1-aaac-8ca2b6560ad0" providerId="ADAL" clId="{AD66CE3F-71CA-4EFE-A6DE-B01B4CE60F74}" dt="2022-08-03T00:09:08.161" v="619" actId="403"/>
        <pc:sldMkLst>
          <pc:docMk/>
          <pc:sldMk cId="3930036297" sldId="356"/>
        </pc:sldMkLst>
        <pc:spChg chg="mod">
          <ac:chgData name="Alfred Asterjadhi" userId="39de57b9-85c0-4fd1-aaac-8ca2b6560ad0" providerId="ADAL" clId="{AD66CE3F-71CA-4EFE-A6DE-B01B4CE60F74}" dt="2022-08-03T00:03:13.024" v="483" actId="13926"/>
          <ac:spMkLst>
            <pc:docMk/>
            <pc:sldMk cId="3930036297" sldId="356"/>
            <ac:spMk id="2" creationId="{4B5F0D0E-8BB7-48AB-9160-728B8B3399A2}"/>
          </ac:spMkLst>
        </pc:spChg>
        <pc:spChg chg="mod">
          <ac:chgData name="Alfred Asterjadhi" userId="39de57b9-85c0-4fd1-aaac-8ca2b6560ad0" providerId="ADAL" clId="{AD66CE3F-71CA-4EFE-A6DE-B01B4CE60F74}" dt="2022-08-03T00:09:08.161" v="619" actId="403"/>
          <ac:spMkLst>
            <pc:docMk/>
            <pc:sldMk cId="3930036297" sldId="356"/>
            <ac:spMk id="3" creationId="{DFB0BA47-D7B6-4F95-932E-A7AA615BC440}"/>
          </ac:spMkLst>
        </pc:spChg>
        <pc:spChg chg="mod">
          <ac:chgData name="Alfred Asterjadhi" userId="39de57b9-85c0-4fd1-aaac-8ca2b6560ad0" providerId="ADAL" clId="{AD66CE3F-71CA-4EFE-A6DE-B01B4CE60F74}" dt="2022-08-03T00:08:57.685" v="617"/>
          <ac:spMkLst>
            <pc:docMk/>
            <pc:sldMk cId="3930036297" sldId="356"/>
            <ac:spMk id="6" creationId="{974B2026-97FB-40D2-8F22-7E6D319B4EA2}"/>
          </ac:spMkLst>
        </pc:spChg>
      </pc:sldChg>
      <pc:sldChg chg="modSp mod">
        <pc:chgData name="Alfred Asterjadhi" userId="39de57b9-85c0-4fd1-aaac-8ca2b6560ad0" providerId="ADAL" clId="{AD66CE3F-71CA-4EFE-A6DE-B01B4CE60F74}" dt="2022-08-03T00:08:13.033" v="609"/>
        <pc:sldMkLst>
          <pc:docMk/>
          <pc:sldMk cId="2828608285" sldId="357"/>
        </pc:sldMkLst>
        <pc:spChg chg="mod">
          <ac:chgData name="Alfred Asterjadhi" userId="39de57b9-85c0-4fd1-aaac-8ca2b6560ad0" providerId="ADAL" clId="{AD66CE3F-71CA-4EFE-A6DE-B01B4CE60F74}" dt="2022-08-03T00:01:04.872" v="422" actId="13926"/>
          <ac:spMkLst>
            <pc:docMk/>
            <pc:sldMk cId="2828608285" sldId="357"/>
            <ac:spMk id="2" creationId="{B6840888-B1D3-4EE4-984D-AE2D4FD8C6BF}"/>
          </ac:spMkLst>
        </pc:spChg>
        <pc:spChg chg="mod">
          <ac:chgData name="Alfred Asterjadhi" userId="39de57b9-85c0-4fd1-aaac-8ca2b6560ad0" providerId="ADAL" clId="{AD66CE3F-71CA-4EFE-A6DE-B01B4CE60F74}" dt="2022-08-03T00:01:09.224" v="427" actId="207"/>
          <ac:spMkLst>
            <pc:docMk/>
            <pc:sldMk cId="2828608285" sldId="357"/>
            <ac:spMk id="3" creationId="{977FA593-1C2D-4B4C-B4B8-9841BC70A2D7}"/>
          </ac:spMkLst>
        </pc:spChg>
        <pc:spChg chg="mod">
          <ac:chgData name="Alfred Asterjadhi" userId="39de57b9-85c0-4fd1-aaac-8ca2b6560ad0" providerId="ADAL" clId="{AD66CE3F-71CA-4EFE-A6DE-B01B4CE60F74}" dt="2022-08-03T00:08:13.033" v="609"/>
          <ac:spMkLst>
            <pc:docMk/>
            <pc:sldMk cId="2828608285" sldId="357"/>
            <ac:spMk id="6" creationId="{BB0A0FD2-1910-45A5-B2D0-6B427FDC767A}"/>
          </ac:spMkLst>
        </pc:spChg>
      </pc:sldChg>
      <pc:sldChg chg="modSp mod">
        <pc:chgData name="Alfred Asterjadhi" userId="39de57b9-85c0-4fd1-aaac-8ca2b6560ad0" providerId="ADAL" clId="{AD66CE3F-71CA-4EFE-A6DE-B01B4CE60F74}" dt="2022-08-03T00:08:17.572" v="610"/>
        <pc:sldMkLst>
          <pc:docMk/>
          <pc:sldMk cId="2379446320" sldId="358"/>
        </pc:sldMkLst>
        <pc:spChg chg="mod">
          <ac:chgData name="Alfred Asterjadhi" userId="39de57b9-85c0-4fd1-aaac-8ca2b6560ad0" providerId="ADAL" clId="{AD66CE3F-71CA-4EFE-A6DE-B01B4CE60F74}" dt="2022-08-03T00:01:18.341" v="433" actId="13926"/>
          <ac:spMkLst>
            <pc:docMk/>
            <pc:sldMk cId="2379446320" sldId="358"/>
            <ac:spMk id="2" creationId="{4B5F0D0E-8BB7-48AB-9160-728B8B3399A2}"/>
          </ac:spMkLst>
        </pc:spChg>
        <pc:spChg chg="mod">
          <ac:chgData name="Alfred Asterjadhi" userId="39de57b9-85c0-4fd1-aaac-8ca2b6560ad0" providerId="ADAL" clId="{AD66CE3F-71CA-4EFE-A6DE-B01B4CE60F74}" dt="2022-08-03T00:01:16.434" v="432" actId="207"/>
          <ac:spMkLst>
            <pc:docMk/>
            <pc:sldMk cId="2379446320" sldId="358"/>
            <ac:spMk id="3" creationId="{DFB0BA47-D7B6-4F95-932E-A7AA615BC440}"/>
          </ac:spMkLst>
        </pc:spChg>
        <pc:spChg chg="mod">
          <ac:chgData name="Alfred Asterjadhi" userId="39de57b9-85c0-4fd1-aaac-8ca2b6560ad0" providerId="ADAL" clId="{AD66CE3F-71CA-4EFE-A6DE-B01B4CE60F74}" dt="2022-08-03T00:08:17.572" v="610"/>
          <ac:spMkLst>
            <pc:docMk/>
            <pc:sldMk cId="2379446320" sldId="358"/>
            <ac:spMk id="6" creationId="{974B2026-97FB-40D2-8F22-7E6D319B4EA2}"/>
          </ac:spMkLst>
        </pc:spChg>
      </pc:sldChg>
      <pc:sldChg chg="del">
        <pc:chgData name="Alfred Asterjadhi" userId="39de57b9-85c0-4fd1-aaac-8ca2b6560ad0" providerId="ADAL" clId="{AD66CE3F-71CA-4EFE-A6DE-B01B4CE60F74}" dt="2022-08-03T00:01:56.130" v="447" actId="47"/>
        <pc:sldMkLst>
          <pc:docMk/>
          <pc:sldMk cId="1620546785" sldId="359"/>
        </pc:sldMkLst>
      </pc:sldChg>
      <pc:sldChg chg="modSp mod">
        <pc:chgData name="Alfred Asterjadhi" userId="39de57b9-85c0-4fd1-aaac-8ca2b6560ad0" providerId="ADAL" clId="{AD66CE3F-71CA-4EFE-A6DE-B01B4CE60F74}" dt="2022-08-03T00:08:34.017" v="613"/>
        <pc:sldMkLst>
          <pc:docMk/>
          <pc:sldMk cId="4066268139" sldId="360"/>
        </pc:sldMkLst>
        <pc:spChg chg="mod">
          <ac:chgData name="Alfred Asterjadhi" userId="39de57b9-85c0-4fd1-aaac-8ca2b6560ad0" providerId="ADAL" clId="{AD66CE3F-71CA-4EFE-A6DE-B01B4CE60F74}" dt="2022-08-03T00:01:58.557" v="448" actId="13926"/>
          <ac:spMkLst>
            <pc:docMk/>
            <pc:sldMk cId="4066268139" sldId="360"/>
            <ac:spMk id="2" creationId="{4B5F0D0E-8BB7-48AB-9160-728B8B3399A2}"/>
          </ac:spMkLst>
        </pc:spChg>
        <pc:spChg chg="mod">
          <ac:chgData name="Alfred Asterjadhi" userId="39de57b9-85c0-4fd1-aaac-8ca2b6560ad0" providerId="ADAL" clId="{AD66CE3F-71CA-4EFE-A6DE-B01B4CE60F74}" dt="2022-08-03T00:02:52.255" v="475" actId="20577"/>
          <ac:spMkLst>
            <pc:docMk/>
            <pc:sldMk cId="4066268139" sldId="360"/>
            <ac:spMk id="3" creationId="{DFB0BA47-D7B6-4F95-932E-A7AA615BC440}"/>
          </ac:spMkLst>
        </pc:spChg>
        <pc:spChg chg="mod">
          <ac:chgData name="Alfred Asterjadhi" userId="39de57b9-85c0-4fd1-aaac-8ca2b6560ad0" providerId="ADAL" clId="{AD66CE3F-71CA-4EFE-A6DE-B01B4CE60F74}" dt="2022-08-03T00:08:34.017" v="613"/>
          <ac:spMkLst>
            <pc:docMk/>
            <pc:sldMk cId="4066268139" sldId="360"/>
            <ac:spMk id="6" creationId="{974B2026-97FB-40D2-8F22-7E6D319B4EA2}"/>
          </ac:spMkLst>
        </pc:spChg>
      </pc:sldChg>
      <pc:sldChg chg="del">
        <pc:chgData name="Alfred Asterjadhi" userId="39de57b9-85c0-4fd1-aaac-8ca2b6560ad0" providerId="ADAL" clId="{AD66CE3F-71CA-4EFE-A6DE-B01B4CE60F74}" dt="2022-08-02T23:57:46.608" v="335" actId="47"/>
        <pc:sldMkLst>
          <pc:docMk/>
          <pc:sldMk cId="1665993413" sldId="361"/>
        </pc:sldMkLst>
      </pc:sldChg>
      <pc:sldChg chg="modSp mod">
        <pc:chgData name="Alfred Asterjadhi" userId="39de57b9-85c0-4fd1-aaac-8ca2b6560ad0" providerId="ADAL" clId="{AD66CE3F-71CA-4EFE-A6DE-B01B4CE60F74}" dt="2022-08-03T00:09:26.440" v="621"/>
        <pc:sldMkLst>
          <pc:docMk/>
          <pc:sldMk cId="3576977642" sldId="362"/>
        </pc:sldMkLst>
        <pc:spChg chg="mod">
          <ac:chgData name="Alfred Asterjadhi" userId="39de57b9-85c0-4fd1-aaac-8ca2b6560ad0" providerId="ADAL" clId="{AD66CE3F-71CA-4EFE-A6DE-B01B4CE60F74}" dt="2022-08-03T00:04:29.508" v="521" actId="20577"/>
          <ac:spMkLst>
            <pc:docMk/>
            <pc:sldMk cId="3576977642" sldId="362"/>
            <ac:spMk id="2" creationId="{0EAF4D72-7EB5-22A3-403A-E095C87E6E26}"/>
          </ac:spMkLst>
        </pc:spChg>
        <pc:spChg chg="mod">
          <ac:chgData name="Alfred Asterjadhi" userId="39de57b9-85c0-4fd1-aaac-8ca2b6560ad0" providerId="ADAL" clId="{AD66CE3F-71CA-4EFE-A6DE-B01B4CE60F74}" dt="2022-08-03T00:04:37.922" v="525" actId="5793"/>
          <ac:spMkLst>
            <pc:docMk/>
            <pc:sldMk cId="3576977642" sldId="362"/>
            <ac:spMk id="3" creationId="{741C1B02-DA5D-59DA-CACE-BAB1DFCE5AB4}"/>
          </ac:spMkLst>
        </pc:spChg>
        <pc:spChg chg="mod">
          <ac:chgData name="Alfred Asterjadhi" userId="39de57b9-85c0-4fd1-aaac-8ca2b6560ad0" providerId="ADAL" clId="{AD66CE3F-71CA-4EFE-A6DE-B01B4CE60F74}" dt="2022-08-03T00:09:26.440" v="621"/>
          <ac:spMkLst>
            <pc:docMk/>
            <pc:sldMk cId="3576977642" sldId="362"/>
            <ac:spMk id="6" creationId="{3DD21102-AAEB-13F6-15EC-3CBBC04B5637}"/>
          </ac:spMkLst>
        </pc:spChg>
      </pc:sldChg>
      <pc:sldChg chg="del">
        <pc:chgData name="Alfred Asterjadhi" userId="39de57b9-85c0-4fd1-aaac-8ca2b6560ad0" providerId="ADAL" clId="{AD66CE3F-71CA-4EFE-A6DE-B01B4CE60F74}" dt="2022-08-02T23:57:48.600" v="336" actId="47"/>
        <pc:sldMkLst>
          <pc:docMk/>
          <pc:sldMk cId="167913082" sldId="363"/>
        </pc:sldMkLst>
      </pc:sldChg>
      <pc:sldChg chg="modSp mod">
        <pc:chgData name="Alfred Asterjadhi" userId="39de57b9-85c0-4fd1-aaac-8ca2b6560ad0" providerId="ADAL" clId="{AD66CE3F-71CA-4EFE-A6DE-B01B4CE60F74}" dt="2022-08-03T00:07:31.884" v="593"/>
        <pc:sldMkLst>
          <pc:docMk/>
          <pc:sldMk cId="2875004496" sldId="364"/>
        </pc:sldMkLst>
        <pc:spChg chg="mod">
          <ac:chgData name="Alfred Asterjadhi" userId="39de57b9-85c0-4fd1-aaac-8ca2b6560ad0" providerId="ADAL" clId="{AD66CE3F-71CA-4EFE-A6DE-B01B4CE60F74}" dt="2022-08-03T00:07:31.884" v="593"/>
          <ac:spMkLst>
            <pc:docMk/>
            <pc:sldMk cId="2875004496" sldId="364"/>
            <ac:spMk id="3" creationId="{D20906E0-F900-4991-83B1-675F5B67FA2D}"/>
          </ac:spMkLst>
        </pc:spChg>
        <pc:graphicFrameChg chg="modGraphic">
          <ac:chgData name="Alfred Asterjadhi" userId="39de57b9-85c0-4fd1-aaac-8ca2b6560ad0" providerId="ADAL" clId="{AD66CE3F-71CA-4EFE-A6DE-B01B4CE60F74}" dt="2022-08-02T23:58:07.030" v="342"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AD66CE3F-71CA-4EFE-A6DE-B01B4CE60F74}" dt="2022-08-03T00:07:43.128" v="597"/>
        <pc:sldMkLst>
          <pc:docMk/>
          <pc:sldMk cId="1843331871" sldId="365"/>
        </pc:sldMkLst>
        <pc:spChg chg="mod">
          <ac:chgData name="Alfred Asterjadhi" userId="39de57b9-85c0-4fd1-aaac-8ca2b6560ad0" providerId="ADAL" clId="{AD66CE3F-71CA-4EFE-A6DE-B01B4CE60F74}" dt="2022-08-02T23:59:50.924" v="391" actId="20577"/>
          <ac:spMkLst>
            <pc:docMk/>
            <pc:sldMk cId="1843331871" sldId="365"/>
            <ac:spMk id="2" creationId="{0753DF19-5604-D757-CF21-A9FC2116E8DC}"/>
          </ac:spMkLst>
        </pc:spChg>
        <pc:spChg chg="mod">
          <ac:chgData name="Alfred Asterjadhi" userId="39de57b9-85c0-4fd1-aaac-8ca2b6560ad0" providerId="ADAL" clId="{AD66CE3F-71CA-4EFE-A6DE-B01B4CE60F74}" dt="2022-08-02T23:59:54.070" v="395" actId="5793"/>
          <ac:spMkLst>
            <pc:docMk/>
            <pc:sldMk cId="1843331871" sldId="365"/>
            <ac:spMk id="3" creationId="{39530AAB-A6A0-8811-A99F-B42B5EA28321}"/>
          </ac:spMkLst>
        </pc:spChg>
        <pc:spChg chg="mod">
          <ac:chgData name="Alfred Asterjadhi" userId="39de57b9-85c0-4fd1-aaac-8ca2b6560ad0" providerId="ADAL" clId="{AD66CE3F-71CA-4EFE-A6DE-B01B4CE60F74}" dt="2022-08-03T00:07:43.128" v="597"/>
          <ac:spMkLst>
            <pc:docMk/>
            <pc:sldMk cId="1843331871" sldId="365"/>
            <ac:spMk id="6" creationId="{6ACA49CE-D01F-5C62-094F-BCB7174FDE18}"/>
          </ac:spMkLst>
        </pc:spChg>
      </pc:sldChg>
      <pc:sldChg chg="del">
        <pc:chgData name="Alfred Asterjadhi" userId="39de57b9-85c0-4fd1-aaac-8ca2b6560ad0" providerId="ADAL" clId="{AD66CE3F-71CA-4EFE-A6DE-B01B4CE60F74}" dt="2022-08-02T23:57:50.593" v="337" actId="47"/>
        <pc:sldMkLst>
          <pc:docMk/>
          <pc:sldMk cId="354494376" sldId="366"/>
        </pc:sldMkLst>
      </pc:sldChg>
      <pc:sldChg chg="del">
        <pc:chgData name="Alfred Asterjadhi" userId="39de57b9-85c0-4fd1-aaac-8ca2b6560ad0" providerId="ADAL" clId="{AD66CE3F-71CA-4EFE-A6DE-B01B4CE60F74}" dt="2022-08-02T23:57:51.924" v="338" actId="47"/>
        <pc:sldMkLst>
          <pc:docMk/>
          <pc:sldMk cId="1532969397" sldId="367"/>
        </pc:sldMkLst>
      </pc:sldChg>
      <pc:sldChg chg="delSp modSp mod">
        <pc:chgData name="Alfred Asterjadhi" userId="39de57b9-85c0-4fd1-aaac-8ca2b6560ad0" providerId="ADAL" clId="{AD66CE3F-71CA-4EFE-A6DE-B01B4CE60F74}" dt="2022-08-03T00:09:24.081" v="620"/>
        <pc:sldMkLst>
          <pc:docMk/>
          <pc:sldMk cId="3759718192" sldId="368"/>
        </pc:sldMkLst>
        <pc:spChg chg="mod ord">
          <ac:chgData name="Alfred Asterjadhi" userId="39de57b9-85c0-4fd1-aaac-8ca2b6560ad0" providerId="ADAL" clId="{AD66CE3F-71CA-4EFE-A6DE-B01B4CE60F74}" dt="2022-08-03T00:04:16.777" v="515" actId="167"/>
          <ac:spMkLst>
            <pc:docMk/>
            <pc:sldMk cId="3759718192" sldId="368"/>
            <ac:spMk id="3" creationId="{73382C34-84F1-F2DE-C5D9-E1296FE55B90}"/>
          </ac:spMkLst>
        </pc:spChg>
        <pc:spChg chg="mod">
          <ac:chgData name="Alfred Asterjadhi" userId="39de57b9-85c0-4fd1-aaac-8ca2b6560ad0" providerId="ADAL" clId="{AD66CE3F-71CA-4EFE-A6DE-B01B4CE60F74}" dt="2022-08-03T00:09:24.081" v="620"/>
          <ac:spMkLst>
            <pc:docMk/>
            <pc:sldMk cId="3759718192" sldId="368"/>
            <ac:spMk id="6" creationId="{C87C5A54-FD99-467B-5FA7-FA5027B55B0B}"/>
          </ac:spMkLst>
        </pc:spChg>
        <pc:grpChg chg="del">
          <ac:chgData name="Alfred Asterjadhi" userId="39de57b9-85c0-4fd1-aaac-8ca2b6560ad0" providerId="ADAL" clId="{AD66CE3F-71CA-4EFE-A6DE-B01B4CE60F74}" dt="2022-08-03T00:04:21.493" v="517" actId="478"/>
          <ac:grpSpMkLst>
            <pc:docMk/>
            <pc:sldMk cId="3759718192" sldId="368"/>
            <ac:grpSpMk id="8" creationId="{EEE77E41-F23F-8673-4F44-8D2C8FA0C23B}"/>
          </ac:grpSpMkLst>
        </pc:grpChg>
        <pc:grpChg chg="del">
          <ac:chgData name="Alfred Asterjadhi" userId="39de57b9-85c0-4fd1-aaac-8ca2b6560ad0" providerId="ADAL" clId="{AD66CE3F-71CA-4EFE-A6DE-B01B4CE60F74}" dt="2022-08-03T00:04:22.488" v="518" actId="478"/>
          <ac:grpSpMkLst>
            <pc:docMk/>
            <pc:sldMk cId="3759718192" sldId="368"/>
            <ac:grpSpMk id="17" creationId="{977A7893-1DED-4B21-9D8A-E289C6B00174}"/>
          </ac:grpSpMkLst>
        </pc:grpChg>
        <pc:picChg chg="del">
          <ac:chgData name="Alfred Asterjadhi" userId="39de57b9-85c0-4fd1-aaac-8ca2b6560ad0" providerId="ADAL" clId="{AD66CE3F-71CA-4EFE-A6DE-B01B4CE60F74}" dt="2022-08-03T00:04:18.532" v="516" actId="478"/>
          <ac:picMkLst>
            <pc:docMk/>
            <pc:sldMk cId="3759718192" sldId="368"/>
            <ac:picMk id="20" creationId="{5E975C99-953E-6E0C-96D3-9FA28134C72A}"/>
          </ac:picMkLst>
        </pc:picChg>
      </pc:sldChg>
      <pc:sldChg chg="modSp mod">
        <pc:chgData name="Alfred Asterjadhi" userId="39de57b9-85c0-4fd1-aaac-8ca2b6560ad0" providerId="ADAL" clId="{AD66CE3F-71CA-4EFE-A6DE-B01B4CE60F74}" dt="2022-08-03T00:09:28.320" v="622"/>
        <pc:sldMkLst>
          <pc:docMk/>
          <pc:sldMk cId="4149919471" sldId="369"/>
        </pc:sldMkLst>
        <pc:spChg chg="mod">
          <ac:chgData name="Alfred Asterjadhi" userId="39de57b9-85c0-4fd1-aaac-8ca2b6560ad0" providerId="ADAL" clId="{AD66CE3F-71CA-4EFE-A6DE-B01B4CE60F74}" dt="2022-08-03T00:09:28.320" v="622"/>
          <ac:spMkLst>
            <pc:docMk/>
            <pc:sldMk cId="4149919471" sldId="369"/>
            <ac:spMk id="6" creationId="{29CFE1A9-332B-2B06-C330-B9EB4742F3D1}"/>
          </ac:spMkLst>
        </pc:spChg>
        <pc:spChg chg="mod">
          <ac:chgData name="Alfred Asterjadhi" userId="39de57b9-85c0-4fd1-aaac-8ca2b6560ad0" providerId="ADAL" clId="{AD66CE3F-71CA-4EFE-A6DE-B01B4CE60F74}" dt="2022-08-03T00:05:58.784" v="569" actId="5793"/>
          <ac:spMkLst>
            <pc:docMk/>
            <pc:sldMk cId="4149919471" sldId="369"/>
            <ac:spMk id="7" creationId="{22A9208D-4185-B8B8-F2A3-4A0DB48DBE16}"/>
          </ac:spMkLst>
        </pc:spChg>
      </pc:sldChg>
      <pc:sldChg chg="modSp add mod">
        <pc:chgData name="Alfred Asterjadhi" userId="39de57b9-85c0-4fd1-aaac-8ca2b6560ad0" providerId="ADAL" clId="{AD66CE3F-71CA-4EFE-A6DE-B01B4CE60F74}" dt="2022-08-03T00:07:45.584" v="598"/>
        <pc:sldMkLst>
          <pc:docMk/>
          <pc:sldMk cId="742281806" sldId="370"/>
        </pc:sldMkLst>
        <pc:spChg chg="mod">
          <ac:chgData name="Alfred Asterjadhi" userId="39de57b9-85c0-4fd1-aaac-8ca2b6560ad0" providerId="ADAL" clId="{AD66CE3F-71CA-4EFE-A6DE-B01B4CE60F74}" dt="2022-08-03T00:00:15.659" v="400" actId="20577"/>
          <ac:spMkLst>
            <pc:docMk/>
            <pc:sldMk cId="742281806" sldId="370"/>
            <ac:spMk id="2" creationId="{B6840888-B1D3-4EE4-984D-AE2D4FD8C6BF}"/>
          </ac:spMkLst>
        </pc:spChg>
        <pc:spChg chg="mod">
          <ac:chgData name="Alfred Asterjadhi" userId="39de57b9-85c0-4fd1-aaac-8ca2b6560ad0" providerId="ADAL" clId="{AD66CE3F-71CA-4EFE-A6DE-B01B4CE60F74}" dt="2022-08-03T00:07:45.584" v="598"/>
          <ac:spMkLst>
            <pc:docMk/>
            <pc:sldMk cId="742281806" sldId="370"/>
            <ac:spMk id="6" creationId="{BB0A0FD2-1910-45A5-B2D0-6B427FDC767A}"/>
          </ac:spMkLst>
        </pc:spChg>
      </pc:sldChg>
      <pc:sldChg chg="modSp add mod">
        <pc:chgData name="Alfred Asterjadhi" userId="39de57b9-85c0-4fd1-aaac-8ca2b6560ad0" providerId="ADAL" clId="{AD66CE3F-71CA-4EFE-A6DE-B01B4CE60F74}" dt="2022-08-03T00:07:47.993" v="599"/>
        <pc:sldMkLst>
          <pc:docMk/>
          <pc:sldMk cId="3049755149" sldId="371"/>
        </pc:sldMkLst>
        <pc:spChg chg="mod">
          <ac:chgData name="Alfred Asterjadhi" userId="39de57b9-85c0-4fd1-aaac-8ca2b6560ad0" providerId="ADAL" clId="{AD66CE3F-71CA-4EFE-A6DE-B01B4CE60F74}" dt="2022-08-03T00:00:19.064" v="401" actId="20577"/>
          <ac:spMkLst>
            <pc:docMk/>
            <pc:sldMk cId="3049755149" sldId="371"/>
            <ac:spMk id="2" creationId="{4B5F0D0E-8BB7-48AB-9160-728B8B3399A2}"/>
          </ac:spMkLst>
        </pc:spChg>
        <pc:spChg chg="mod">
          <ac:chgData name="Alfred Asterjadhi" userId="39de57b9-85c0-4fd1-aaac-8ca2b6560ad0" providerId="ADAL" clId="{AD66CE3F-71CA-4EFE-A6DE-B01B4CE60F74}" dt="2022-08-03T00:07:47.993" v="599"/>
          <ac:spMkLst>
            <pc:docMk/>
            <pc:sldMk cId="3049755149" sldId="371"/>
            <ac:spMk id="6" creationId="{974B2026-97FB-40D2-8F22-7E6D319B4EA2}"/>
          </ac:spMkLst>
        </pc:spChg>
      </pc:sldChg>
      <pc:sldChg chg="modSp add mod">
        <pc:chgData name="Alfred Asterjadhi" userId="39de57b9-85c0-4fd1-aaac-8ca2b6560ad0" providerId="ADAL" clId="{AD66CE3F-71CA-4EFE-A6DE-B01B4CE60F74}" dt="2022-08-03T00:08:28.554" v="612"/>
        <pc:sldMkLst>
          <pc:docMk/>
          <pc:sldMk cId="2607359173" sldId="372"/>
        </pc:sldMkLst>
        <pc:spChg chg="mod">
          <ac:chgData name="Alfred Asterjadhi" userId="39de57b9-85c0-4fd1-aaac-8ca2b6560ad0" providerId="ADAL" clId="{AD66CE3F-71CA-4EFE-A6DE-B01B4CE60F74}" dt="2022-08-03T00:01:50.931" v="446" actId="20577"/>
          <ac:spMkLst>
            <pc:docMk/>
            <pc:sldMk cId="2607359173" sldId="372"/>
            <ac:spMk id="2" creationId="{B6840888-B1D3-4EE4-984D-AE2D4FD8C6BF}"/>
          </ac:spMkLst>
        </pc:spChg>
        <pc:spChg chg="mod">
          <ac:chgData name="Alfred Asterjadhi" userId="39de57b9-85c0-4fd1-aaac-8ca2b6560ad0" providerId="ADAL" clId="{AD66CE3F-71CA-4EFE-A6DE-B01B4CE60F74}" dt="2022-08-03T00:08:28.554" v="612"/>
          <ac:spMkLst>
            <pc:docMk/>
            <pc:sldMk cId="2607359173" sldId="372"/>
            <ac:spMk id="6" creationId="{BB0A0FD2-1910-45A5-B2D0-6B427FDC767A}"/>
          </ac:spMkLst>
        </pc:spChg>
      </pc:sldChg>
      <pc:sldChg chg="modSp add mod">
        <pc:chgData name="Alfred Asterjadhi" userId="39de57b9-85c0-4fd1-aaac-8ca2b6560ad0" providerId="ADAL" clId="{AD66CE3F-71CA-4EFE-A6DE-B01B4CE60F74}" dt="2022-08-03T00:08:45.552" v="615"/>
        <pc:sldMkLst>
          <pc:docMk/>
          <pc:sldMk cId="2123635068" sldId="373"/>
        </pc:sldMkLst>
        <pc:spChg chg="mod">
          <ac:chgData name="Alfred Asterjadhi" userId="39de57b9-85c0-4fd1-aaac-8ca2b6560ad0" providerId="ADAL" clId="{AD66CE3F-71CA-4EFE-A6DE-B01B4CE60F74}" dt="2022-08-03T00:02:35.040" v="465" actId="20577"/>
          <ac:spMkLst>
            <pc:docMk/>
            <pc:sldMk cId="2123635068" sldId="373"/>
            <ac:spMk id="2" creationId="{B6840888-B1D3-4EE4-984D-AE2D4FD8C6BF}"/>
          </ac:spMkLst>
        </pc:spChg>
        <pc:spChg chg="mod">
          <ac:chgData name="Alfred Asterjadhi" userId="39de57b9-85c0-4fd1-aaac-8ca2b6560ad0" providerId="ADAL" clId="{AD66CE3F-71CA-4EFE-A6DE-B01B4CE60F74}" dt="2022-08-03T00:03:05.556" v="482" actId="20577"/>
          <ac:spMkLst>
            <pc:docMk/>
            <pc:sldMk cId="2123635068" sldId="373"/>
            <ac:spMk id="3" creationId="{977FA593-1C2D-4B4C-B4B8-9841BC70A2D7}"/>
          </ac:spMkLst>
        </pc:spChg>
        <pc:spChg chg="mod">
          <ac:chgData name="Alfred Asterjadhi" userId="39de57b9-85c0-4fd1-aaac-8ca2b6560ad0" providerId="ADAL" clId="{AD66CE3F-71CA-4EFE-A6DE-B01B4CE60F74}" dt="2022-08-03T00:08:45.552" v="615"/>
          <ac:spMkLst>
            <pc:docMk/>
            <pc:sldMk cId="2123635068" sldId="373"/>
            <ac:spMk id="6" creationId="{BB0A0FD2-1910-45A5-B2D0-6B427FDC767A}"/>
          </ac:spMkLst>
        </pc:spChg>
      </pc:sldChg>
      <pc:sldChg chg="modSp add mod">
        <pc:chgData name="Alfred Asterjadhi" userId="39de57b9-85c0-4fd1-aaac-8ca2b6560ad0" providerId="ADAL" clId="{AD66CE3F-71CA-4EFE-A6DE-B01B4CE60F74}" dt="2022-08-03T00:08:51.229" v="616"/>
        <pc:sldMkLst>
          <pc:docMk/>
          <pc:sldMk cId="3901324590" sldId="374"/>
        </pc:sldMkLst>
        <pc:spChg chg="mod">
          <ac:chgData name="Alfred Asterjadhi" userId="39de57b9-85c0-4fd1-aaac-8ca2b6560ad0" providerId="ADAL" clId="{AD66CE3F-71CA-4EFE-A6DE-B01B4CE60F74}" dt="2022-08-03T00:02:45.493" v="469" actId="20577"/>
          <ac:spMkLst>
            <pc:docMk/>
            <pc:sldMk cId="3901324590" sldId="374"/>
            <ac:spMk id="2" creationId="{4B5F0D0E-8BB7-48AB-9160-728B8B3399A2}"/>
          </ac:spMkLst>
        </pc:spChg>
        <pc:spChg chg="mod">
          <ac:chgData name="Alfred Asterjadhi" userId="39de57b9-85c0-4fd1-aaac-8ca2b6560ad0" providerId="ADAL" clId="{AD66CE3F-71CA-4EFE-A6DE-B01B4CE60F74}" dt="2022-08-03T00:08:51.229" v="616"/>
          <ac:spMkLst>
            <pc:docMk/>
            <pc:sldMk cId="3901324590" sldId="374"/>
            <ac:spMk id="6" creationId="{974B2026-97FB-40D2-8F22-7E6D319B4EA2}"/>
          </ac:spMkLst>
        </pc:spChg>
      </pc:sldChg>
      <pc:sldChg chg="modSp add mod">
        <pc:chgData name="Alfred Asterjadhi" userId="39de57b9-85c0-4fd1-aaac-8ca2b6560ad0" providerId="ADAL" clId="{AD66CE3F-71CA-4EFE-A6DE-B01B4CE60F74}" dt="2022-08-03T00:09:30.168" v="623"/>
        <pc:sldMkLst>
          <pc:docMk/>
          <pc:sldMk cId="1847581084" sldId="375"/>
        </pc:sldMkLst>
        <pc:spChg chg="mod">
          <ac:chgData name="Alfred Asterjadhi" userId="39de57b9-85c0-4fd1-aaac-8ca2b6560ad0" providerId="ADAL" clId="{AD66CE3F-71CA-4EFE-A6DE-B01B4CE60F74}" dt="2022-08-03T00:05:44.845" v="561" actId="20577"/>
          <ac:spMkLst>
            <pc:docMk/>
            <pc:sldMk cId="1847581084" sldId="375"/>
            <ac:spMk id="2" creationId="{9452E713-66E3-6C0E-64DF-B60116957A3F}"/>
          </ac:spMkLst>
        </pc:spChg>
        <pc:spChg chg="mod">
          <ac:chgData name="Alfred Asterjadhi" userId="39de57b9-85c0-4fd1-aaac-8ca2b6560ad0" providerId="ADAL" clId="{AD66CE3F-71CA-4EFE-A6DE-B01B4CE60F74}" dt="2022-08-03T00:09:30.168" v="623"/>
          <ac:spMkLst>
            <pc:docMk/>
            <pc:sldMk cId="1847581084" sldId="375"/>
            <ac:spMk id="6" creationId="{29CFE1A9-332B-2B06-C330-B9EB4742F3D1}"/>
          </ac:spMkLst>
        </pc:spChg>
        <pc:spChg chg="mod">
          <ac:chgData name="Alfred Asterjadhi" userId="39de57b9-85c0-4fd1-aaac-8ca2b6560ad0" providerId="ADAL" clId="{AD66CE3F-71CA-4EFE-A6DE-B01B4CE60F74}" dt="2022-08-03T00:06:01.690" v="573" actId="5793"/>
          <ac:spMkLst>
            <pc:docMk/>
            <pc:sldMk cId="1847581084" sldId="375"/>
            <ac:spMk id="7" creationId="{22A9208D-4185-B8B8-F2A3-4A0DB48DBE16}"/>
          </ac:spMkLst>
        </pc:spChg>
      </pc:sldChg>
      <pc:sldMasterChg chg="modSp mod modSldLayout">
        <pc:chgData name="Alfred Asterjadhi" userId="39de57b9-85c0-4fd1-aaac-8ca2b6560ad0" providerId="ADAL" clId="{AD66CE3F-71CA-4EFE-A6DE-B01B4CE60F74}" dt="2022-08-02T23:48:50.381" v="57" actId="20577"/>
        <pc:sldMasterMkLst>
          <pc:docMk/>
          <pc:sldMasterMk cId="0" sldId="2147483656"/>
        </pc:sldMasterMkLst>
        <pc:spChg chg="mod">
          <ac:chgData name="Alfred Asterjadhi" userId="39de57b9-85c0-4fd1-aaac-8ca2b6560ad0" providerId="ADAL" clId="{AD66CE3F-71CA-4EFE-A6DE-B01B4CE60F74}" dt="2022-08-02T23:48:50.381" v="57" actId="20577"/>
          <ac:spMkLst>
            <pc:docMk/>
            <pc:sldMasterMk cId="0" sldId="2147483656"/>
            <ac:spMk id="10" creationId="{00000000-0000-0000-0000-000000000000}"/>
          </ac:spMkLst>
        </pc:spChg>
        <pc:spChg chg="mod">
          <ac:chgData name="Alfred Asterjadhi" userId="39de57b9-85c0-4fd1-aaac-8ca2b6560ad0" providerId="ADAL" clId="{AD66CE3F-71CA-4EFE-A6DE-B01B4CE60F74}" dt="2022-08-02T23:47:25.384" v="12" actId="20577"/>
          <ac:spMkLst>
            <pc:docMk/>
            <pc:sldMasterMk cId="0" sldId="2147483656"/>
            <ac:spMk id="1027" creationId="{00000000-0000-0000-0000-000000000000}"/>
          </ac:spMkLst>
        </pc:spChg>
        <pc:sldLayoutChg chg="modSp mod">
          <pc:chgData name="Alfred Asterjadhi" userId="39de57b9-85c0-4fd1-aaac-8ca2b6560ad0" providerId="ADAL" clId="{AD66CE3F-71CA-4EFE-A6DE-B01B4CE60F74}" dt="2022-08-02T23:47:32.728" v="13"/>
          <pc:sldLayoutMkLst>
            <pc:docMk/>
            <pc:sldMasterMk cId="0" sldId="2147483648"/>
            <pc:sldLayoutMk cId="0" sldId="2147483649"/>
          </pc:sldLayoutMkLst>
          <pc:spChg chg="mod">
            <ac:chgData name="Alfred Asterjadhi" userId="39de57b9-85c0-4fd1-aaac-8ca2b6560ad0" providerId="ADAL" clId="{AD66CE3F-71CA-4EFE-A6DE-B01B4CE60F74}" dt="2022-08-02T23:47:32.72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AD66CE3F-71CA-4EFE-A6DE-B01B4CE60F74}" dt="2022-08-02T23:47:36.018" v="14"/>
          <pc:sldLayoutMkLst>
            <pc:docMk/>
            <pc:sldMasterMk cId="0" sldId="2147483648"/>
            <pc:sldLayoutMk cId="0" sldId="2147483650"/>
          </pc:sldLayoutMkLst>
          <pc:spChg chg="mod">
            <ac:chgData name="Alfred Asterjadhi" userId="39de57b9-85c0-4fd1-aaac-8ca2b6560ad0" providerId="ADAL" clId="{AD66CE3F-71CA-4EFE-A6DE-B01B4CE60F74}" dt="2022-08-02T23:47:36.018"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AD66CE3F-71CA-4EFE-A6DE-B01B4CE60F74}" dt="2022-08-02T23:47:38.048" v="15"/>
          <pc:sldLayoutMkLst>
            <pc:docMk/>
            <pc:sldMasterMk cId="0" sldId="2147483648"/>
            <pc:sldLayoutMk cId="0" sldId="2147483651"/>
          </pc:sldLayoutMkLst>
          <pc:spChg chg="mod">
            <ac:chgData name="Alfred Asterjadhi" userId="39de57b9-85c0-4fd1-aaac-8ca2b6560ad0" providerId="ADAL" clId="{AD66CE3F-71CA-4EFE-A6DE-B01B4CE60F74}" dt="2022-08-02T23:47:38.04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AD66CE3F-71CA-4EFE-A6DE-B01B4CE60F74}" dt="2022-08-02T23:47:40.361" v="16"/>
          <pc:sldLayoutMkLst>
            <pc:docMk/>
            <pc:sldMasterMk cId="0" sldId="2147483648"/>
            <pc:sldLayoutMk cId="0" sldId="2147483652"/>
          </pc:sldLayoutMkLst>
          <pc:spChg chg="mod">
            <ac:chgData name="Alfred Asterjadhi" userId="39de57b9-85c0-4fd1-aaac-8ca2b6560ad0" providerId="ADAL" clId="{AD66CE3F-71CA-4EFE-A6DE-B01B4CE60F74}" dt="2022-08-02T23:47:40.361"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AD66CE3F-71CA-4EFE-A6DE-B01B4CE60F74}" dt="2022-08-02T23:47:42.401" v="17"/>
          <pc:sldLayoutMkLst>
            <pc:docMk/>
            <pc:sldMasterMk cId="0" sldId="2147483648"/>
            <pc:sldLayoutMk cId="0" sldId="2147483654"/>
          </pc:sldLayoutMkLst>
          <pc:spChg chg="mod">
            <ac:chgData name="Alfred Asterjadhi" userId="39de57b9-85c0-4fd1-aaac-8ca2b6560ad0" providerId="ADAL" clId="{AD66CE3F-71CA-4EFE-A6DE-B01B4CE60F74}" dt="2022-08-02T23:47:42.40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AD66CE3F-71CA-4EFE-A6DE-B01B4CE60F74}" dt="2022-08-02T23:47:44.821" v="18"/>
          <pc:sldLayoutMkLst>
            <pc:docMk/>
            <pc:sldMasterMk cId="0" sldId="2147483648"/>
            <pc:sldLayoutMk cId="0" sldId="2147483655"/>
          </pc:sldLayoutMkLst>
          <pc:spChg chg="mod">
            <ac:chgData name="Alfred Asterjadhi" userId="39de57b9-85c0-4fd1-aaac-8ca2b6560ad0" providerId="ADAL" clId="{AD66CE3F-71CA-4EFE-A6DE-B01B4CE60F74}" dt="2022-08-02T23:47:44.82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56"/>
        </pc:sldMasterMkLst>
        <pc:spChg chg="mod">
          <ac:chgData name="Alfred Asterjadhi" userId="39de57b9-85c0-4fd1-aaac-8ca2b6560ad0" providerId="ADAL" clId="{E5A84010-E63B-432C-9BE1-C12FE21A1995}" dt="2021-11-09T22:19:44.572" v="837" actId="6549"/>
          <ac:spMkLst>
            <pc:docMk/>
            <pc:sldMasterMk cId="0" sldId="2147483656"/>
            <ac:spMk id="10" creationId="{00000000-0000-0000-0000-000000000000}"/>
          </ac:spMkLst>
        </pc:sp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56"/>
        </pc:sldMasterMkLst>
        <pc:spChg chg="mod">
          <ac:chgData name="Alfred Asterjadhi" userId="39de57b9-85c0-4fd1-aaac-8ca2b6560ad0" providerId="ADAL" clId="{C0C85B25-DD0F-4E0F-9D33-E2C1CF1DC39D}" dt="2021-12-09T23:46:36.883" v="19" actId="20577"/>
          <ac:spMkLst>
            <pc:docMk/>
            <pc:sldMasterMk cId="0" sldId="2147483656"/>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56"/>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56"/>
        </pc:sldMasterMkLst>
        <pc:spChg chg="mod">
          <ac:chgData name="Alfred Asterjadhi" userId="39de57b9-85c0-4fd1-aaac-8ca2b6560ad0" providerId="ADAL" clId="{39B29FBE-3B3E-49DD-B814-E7E052AC6803}" dt="2022-03-14T02:33:08.301" v="153" actId="6549"/>
          <ac:spMkLst>
            <pc:docMk/>
            <pc:sldMasterMk cId="0" sldId="2147483656"/>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56"/>
        </pc:sldMasterMkLst>
        <pc:spChg chg="mod">
          <ac:chgData name="Alfred Asterjadhi" userId="39de57b9-85c0-4fd1-aaac-8ca2b6560ad0" providerId="ADAL" clId="{6ED91C3A-8236-47BF-8990-E5AC15808997}" dt="2021-03-09T20:57:58.872" v="1" actId="20577"/>
          <ac:spMkLst>
            <pc:docMk/>
            <pc:sldMasterMk cId="0" sldId="2147483656"/>
            <ac:spMk id="10" creationId="{00000000-0000-0000-0000-000000000000}"/>
          </ac:spMkLst>
        </pc:spChg>
      </pc:sldMasterChg>
    </pc:docChg>
  </pc:docChgLst>
  <pc:docChgLst>
    <pc:chgData name="Alfred Asterjadhi" userId="39de57b9-85c0-4fd1-aaac-8ca2b6560ad0" providerId="ADAL" clId="{8FF28A5A-B08D-403D-ABA9-118B65EDE462}"/>
    <pc:docChg chg="undo redo custSel addSld modSld modMainMaster">
      <pc:chgData name="Alfred Asterjadhi" userId="39de57b9-85c0-4fd1-aaac-8ca2b6560ad0" providerId="ADAL" clId="{8FF28A5A-B08D-403D-ABA9-118B65EDE462}" dt="2023-05-18T23:58:06.014" v="2133"/>
      <pc:docMkLst>
        <pc:docMk/>
      </pc:docMkLst>
      <pc:sldChg chg="modSp mod">
        <pc:chgData name="Alfred Asterjadhi" userId="39de57b9-85c0-4fd1-aaac-8ca2b6560ad0" providerId="ADAL" clId="{8FF28A5A-B08D-403D-ABA9-118B65EDE462}" dt="2023-05-18T20:16:41.233" v="1838" actId="13926"/>
        <pc:sldMkLst>
          <pc:docMk/>
          <pc:sldMk cId="3930036297" sldId="356"/>
        </pc:sldMkLst>
        <pc:spChg chg="mod">
          <ac:chgData name="Alfred Asterjadhi" userId="39de57b9-85c0-4fd1-aaac-8ca2b6560ad0" providerId="ADAL" clId="{8FF28A5A-B08D-403D-ABA9-118B65EDE462}" dt="2023-05-18T20:16:41.233" v="1838" actId="13926"/>
          <ac:spMkLst>
            <pc:docMk/>
            <pc:sldMk cId="3930036297" sldId="356"/>
            <ac:spMk id="2" creationId="{4B5F0D0E-8BB7-48AB-9160-728B8B3399A2}"/>
          </ac:spMkLst>
        </pc:spChg>
        <pc:spChg chg="mod">
          <ac:chgData name="Alfred Asterjadhi" userId="39de57b9-85c0-4fd1-aaac-8ca2b6560ad0" providerId="ADAL" clId="{8FF28A5A-B08D-403D-ABA9-118B65EDE462}" dt="2023-05-18T18:50:21.841" v="1792" actId="403"/>
          <ac:spMkLst>
            <pc:docMk/>
            <pc:sldMk cId="3930036297" sldId="356"/>
            <ac:spMk id="3" creationId="{DFB0BA47-D7B6-4F95-932E-A7AA615BC440}"/>
          </ac:spMkLst>
        </pc:spChg>
      </pc:sldChg>
      <pc:sldChg chg="modSp mod">
        <pc:chgData name="Alfred Asterjadhi" userId="39de57b9-85c0-4fd1-aaac-8ca2b6560ad0" providerId="ADAL" clId="{8FF28A5A-B08D-403D-ABA9-118B65EDE462}" dt="2023-05-18T16:49:23.001" v="1620" actId="20577"/>
        <pc:sldMkLst>
          <pc:docMk/>
          <pc:sldMk cId="3576977642" sldId="362"/>
        </pc:sldMkLst>
        <pc:spChg chg="mod">
          <ac:chgData name="Alfred Asterjadhi" userId="39de57b9-85c0-4fd1-aaac-8ca2b6560ad0" providerId="ADAL" clId="{8FF28A5A-B08D-403D-ABA9-118B65EDE462}" dt="2023-05-18T16:49:23.001" v="1620" actId="20577"/>
          <ac:spMkLst>
            <pc:docMk/>
            <pc:sldMk cId="3576977642" sldId="362"/>
            <ac:spMk id="16" creationId="{CA1A1623-65F8-E7F3-860B-98677C489FFA}"/>
          </ac:spMkLst>
        </pc:spChg>
      </pc:sldChg>
      <pc:sldChg chg="modSp mod">
        <pc:chgData name="Alfred Asterjadhi" userId="39de57b9-85c0-4fd1-aaac-8ca2b6560ad0" providerId="ADAL" clId="{8FF28A5A-B08D-403D-ABA9-118B65EDE462}" dt="2023-05-18T23:48:44.631" v="2033" actId="207"/>
        <pc:sldMkLst>
          <pc:docMk/>
          <pc:sldMk cId="2875004496" sldId="364"/>
        </pc:sldMkLst>
        <pc:graphicFrameChg chg="mod modGraphic">
          <ac:chgData name="Alfred Asterjadhi" userId="39de57b9-85c0-4fd1-aaac-8ca2b6560ad0" providerId="ADAL" clId="{8FF28A5A-B08D-403D-ABA9-118B65EDE462}" dt="2023-05-18T23:48:44.631" v="2033"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16:48:18.599" v="1515" actId="478"/>
        <pc:sldMkLst>
          <pc:docMk/>
          <pc:sldMk cId="3759718192" sldId="368"/>
        </pc:sldMkLst>
        <pc:spChg chg="mod">
          <ac:chgData name="Alfred Asterjadhi" userId="39de57b9-85c0-4fd1-aaac-8ca2b6560ad0" providerId="ADAL" clId="{8FF28A5A-B08D-403D-ABA9-118B65EDE462}" dt="2023-05-18T16:46:51.166" v="1490" actId="20577"/>
          <ac:spMkLst>
            <pc:docMk/>
            <pc:sldMk cId="3759718192" sldId="368"/>
            <ac:spMk id="3" creationId="{73382C34-84F1-F2DE-C5D9-E1296FE55B90}"/>
          </ac:spMkLst>
        </pc:spChg>
        <pc:spChg chg="mod">
          <ac:chgData name="Alfred Asterjadhi" userId="39de57b9-85c0-4fd1-aaac-8ca2b6560ad0" providerId="ADAL" clId="{8FF28A5A-B08D-403D-ABA9-118B65EDE462}" dt="2023-05-18T16:46:56.096" v="1492" actId="368"/>
          <ac:spMkLst>
            <pc:docMk/>
            <pc:sldMk cId="3759718192" sldId="368"/>
            <ac:spMk id="16" creationId="{FC59F46C-E596-18EA-C60C-C788373D7FD4}"/>
          </ac:spMkLst>
        </pc:spChg>
        <pc:spChg chg="add del mod">
          <ac:chgData name="Alfred Asterjadhi" userId="39de57b9-85c0-4fd1-aaac-8ca2b6560ad0" providerId="ADAL" clId="{8FF28A5A-B08D-403D-ABA9-118B65EDE462}" dt="2023-05-18T16:48:16.423" v="1512" actId="478"/>
          <ac:spMkLst>
            <pc:docMk/>
            <pc:sldMk cId="3759718192" sldId="368"/>
            <ac:spMk id="26" creationId="{566C2682-E3BB-75F8-6DA9-2D838B61AC13}"/>
          </ac:spMkLst>
        </pc:spChg>
        <pc:spChg chg="add del mod">
          <ac:chgData name="Alfred Asterjadhi" userId="39de57b9-85c0-4fd1-aaac-8ca2b6560ad0" providerId="ADAL" clId="{8FF28A5A-B08D-403D-ABA9-118B65EDE462}" dt="2023-05-18T16:48:17.113" v="1513" actId="478"/>
          <ac:spMkLst>
            <pc:docMk/>
            <pc:sldMk cId="3759718192" sldId="368"/>
            <ac:spMk id="27" creationId="{5AD66388-F0FA-B92F-2F34-9C68D618D16B}"/>
          </ac:spMkLst>
        </pc:spChg>
        <pc:spChg chg="add del mod">
          <ac:chgData name="Alfred Asterjadhi" userId="39de57b9-85c0-4fd1-aaac-8ca2b6560ad0" providerId="ADAL" clId="{8FF28A5A-B08D-403D-ABA9-118B65EDE462}" dt="2023-05-18T16:48:18.133" v="1514" actId="478"/>
          <ac:spMkLst>
            <pc:docMk/>
            <pc:sldMk cId="3759718192" sldId="368"/>
            <ac:spMk id="28" creationId="{A82C00FB-CF53-70E9-E664-59F71CA5F9C1}"/>
          </ac:spMkLst>
        </pc:spChg>
        <pc:spChg chg="add del mod">
          <ac:chgData name="Alfred Asterjadhi" userId="39de57b9-85c0-4fd1-aaac-8ca2b6560ad0" providerId="ADAL" clId="{8FF28A5A-B08D-403D-ABA9-118B65EDE462}" dt="2023-05-18T16:48:18.599" v="1515" actId="478"/>
          <ac:spMkLst>
            <pc:docMk/>
            <pc:sldMk cId="3759718192" sldId="368"/>
            <ac:spMk id="29" creationId="{D27A0819-4848-40DF-C73A-1149F191220A}"/>
          </ac:spMkLst>
        </pc:spChg>
        <pc:picChg chg="add del mod">
          <ac:chgData name="Alfred Asterjadhi" userId="39de57b9-85c0-4fd1-aaac-8ca2b6560ad0" providerId="ADAL" clId="{8FF28A5A-B08D-403D-ABA9-118B65EDE462}" dt="2023-05-18T16:45:21.205" v="1413" actId="478"/>
          <ac:picMkLst>
            <pc:docMk/>
            <pc:sldMk cId="3759718192" sldId="368"/>
            <ac:picMk id="8" creationId="{0E3A6DBD-C7DE-579D-71A6-5242E7160AEB}"/>
          </ac:picMkLst>
        </pc:picChg>
        <pc:picChg chg="add mod">
          <ac:chgData name="Alfred Asterjadhi" userId="39de57b9-85c0-4fd1-aaac-8ca2b6560ad0" providerId="ADAL" clId="{8FF28A5A-B08D-403D-ABA9-118B65EDE462}" dt="2023-05-18T16:45:28.106" v="1418" actId="1076"/>
          <ac:picMkLst>
            <pc:docMk/>
            <pc:sldMk cId="3759718192" sldId="368"/>
            <ac:picMk id="10" creationId="{D2A8574D-EB03-4A54-D15D-8E741D913AF7}"/>
          </ac:picMkLst>
        </pc:picChg>
        <pc:picChg chg="add del">
          <ac:chgData name="Alfred Asterjadhi" userId="39de57b9-85c0-4fd1-aaac-8ca2b6560ad0" providerId="ADAL" clId="{8FF28A5A-B08D-403D-ABA9-118B65EDE462}" dt="2023-05-18T16:45:34.364" v="1420" actId="22"/>
          <ac:picMkLst>
            <pc:docMk/>
            <pc:sldMk cId="3759718192" sldId="368"/>
            <ac:picMk id="12" creationId="{4987697A-EA16-C176-6E4B-7FE208BE0902}"/>
          </ac:picMkLst>
        </pc:picChg>
        <pc:picChg chg="add mod">
          <ac:chgData name="Alfred Asterjadhi" userId="39de57b9-85c0-4fd1-aaac-8ca2b6560ad0" providerId="ADAL" clId="{8FF28A5A-B08D-403D-ABA9-118B65EDE462}" dt="2023-05-18T16:45:43.848" v="1426" actId="1076"/>
          <ac:picMkLst>
            <pc:docMk/>
            <pc:sldMk cId="3759718192" sldId="368"/>
            <ac:picMk id="23" creationId="{9DD5E796-2763-A596-BE5E-1100D0556277}"/>
          </ac:picMkLst>
        </pc:picChg>
        <pc:picChg chg="add del">
          <ac:chgData name="Alfred Asterjadhi" userId="39de57b9-85c0-4fd1-aaac-8ca2b6560ad0" providerId="ADAL" clId="{8FF28A5A-B08D-403D-ABA9-118B65EDE462}" dt="2023-05-18T16:46:58.754" v="1494" actId="22"/>
          <ac:picMkLst>
            <pc:docMk/>
            <pc:sldMk cId="3759718192" sldId="368"/>
            <ac:picMk id="25" creationId="{978FA29C-DE10-3D83-EB23-81943F6560E8}"/>
          </ac:picMkLst>
        </pc:picChg>
      </pc:sldChg>
      <pc:sldChg chg="addSp delSp modSp mod">
        <pc:chgData name="Alfred Asterjadhi" userId="39de57b9-85c0-4fd1-aaac-8ca2b6560ad0" providerId="ADAL" clId="{8FF28A5A-B08D-403D-ABA9-118B65EDE462}" dt="2023-05-18T23:46:36.927" v="1998" actId="207"/>
        <pc:sldMkLst>
          <pc:docMk/>
          <pc:sldMk cId="2696761607" sldId="393"/>
        </pc:sldMkLst>
        <pc:spChg chg="add del">
          <ac:chgData name="Alfred Asterjadhi" userId="39de57b9-85c0-4fd1-aaac-8ca2b6560ad0" providerId="ADAL" clId="{8FF28A5A-B08D-403D-ABA9-118B65EDE462}" dt="2023-05-17T17:34:24.698" v="174" actId="22"/>
          <ac:spMkLst>
            <pc:docMk/>
            <pc:sldMk cId="2696761607" sldId="393"/>
            <ac:spMk id="8" creationId="{94B5F744-6505-4109-8E70-AEE4E6C0F502}"/>
          </ac:spMkLst>
        </pc:spChg>
        <pc:graphicFrameChg chg="mod modGraphic">
          <ac:chgData name="Alfred Asterjadhi" userId="39de57b9-85c0-4fd1-aaac-8ca2b6560ad0" providerId="ADAL" clId="{8FF28A5A-B08D-403D-ABA9-118B65EDE462}" dt="2023-05-18T23:46:36.927" v="1998" actId="20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23:50:57.251" v="2075" actId="20577"/>
        <pc:sldMkLst>
          <pc:docMk/>
          <pc:sldMk cId="1616804006" sldId="394"/>
        </pc:sldMkLst>
        <pc:spChg chg="add del mod">
          <ac:chgData name="Alfred Asterjadhi" userId="39de57b9-85c0-4fd1-aaac-8ca2b6560ad0" providerId="ADAL" clId="{8FF28A5A-B08D-403D-ABA9-118B65EDE462}" dt="2023-05-18T11:45:58.630" v="767" actId="21"/>
          <ac:spMkLst>
            <pc:docMk/>
            <pc:sldMk cId="1616804006" sldId="394"/>
            <ac:spMk id="8" creationId="{3C2B26D7-1DC0-356A-5988-E80E51A661DA}"/>
          </ac:spMkLst>
        </pc:spChg>
        <pc:graphicFrameChg chg="mod modGraphic">
          <ac:chgData name="Alfred Asterjadhi" userId="39de57b9-85c0-4fd1-aaac-8ca2b6560ad0" providerId="ADAL" clId="{8FF28A5A-B08D-403D-ABA9-118B65EDE462}" dt="2023-05-18T23:50:57.251" v="2075" actId="2057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8FF28A5A-B08D-403D-ABA9-118B65EDE462}" dt="2023-05-17T17:07:56.441" v="163" actId="207"/>
        <pc:sldMkLst>
          <pc:docMk/>
          <pc:sldMk cId="3614762288" sldId="400"/>
        </pc:sldMkLst>
        <pc:spChg chg="mod">
          <ac:chgData name="Alfred Asterjadhi" userId="39de57b9-85c0-4fd1-aaac-8ca2b6560ad0" providerId="ADAL" clId="{8FF28A5A-B08D-403D-ABA9-118B65EDE462}" dt="2023-05-17T14:37:47.390" v="0" actId="13926"/>
          <ac:spMkLst>
            <pc:docMk/>
            <pc:sldMk cId="3614762288" sldId="400"/>
            <ac:spMk id="2" creationId="{4B5F0D0E-8BB7-48AB-9160-728B8B3399A2}"/>
          </ac:spMkLst>
        </pc:spChg>
        <pc:spChg chg="mod">
          <ac:chgData name="Alfred Asterjadhi" userId="39de57b9-85c0-4fd1-aaac-8ca2b6560ad0" providerId="ADAL" clId="{8FF28A5A-B08D-403D-ABA9-118B65EDE462}" dt="2023-05-17T17:07:56.441" v="163" actId="207"/>
          <ac:spMkLst>
            <pc:docMk/>
            <pc:sldMk cId="3614762288" sldId="400"/>
            <ac:spMk id="3" creationId="{DFB0BA47-D7B6-4F95-932E-A7AA615BC440}"/>
          </ac:spMkLst>
        </pc:spChg>
      </pc:sldChg>
      <pc:sldChg chg="modSp mod">
        <pc:chgData name="Alfred Asterjadhi" userId="39de57b9-85c0-4fd1-aaac-8ca2b6560ad0" providerId="ADAL" clId="{8FF28A5A-B08D-403D-ABA9-118B65EDE462}" dt="2023-05-18T23:48:58.731" v="2038" actId="207"/>
        <pc:sldMkLst>
          <pc:docMk/>
          <pc:sldMk cId="1345008357" sldId="401"/>
        </pc:sldMkLst>
        <pc:graphicFrameChg chg="mod modGraphic">
          <ac:chgData name="Alfred Asterjadhi" userId="39de57b9-85c0-4fd1-aaac-8ca2b6560ad0" providerId="ADAL" clId="{8FF28A5A-B08D-403D-ABA9-118B65EDE462}" dt="2023-05-18T23:48:58.731" v="2038" actId="207"/>
          <ac:graphicFrameMkLst>
            <pc:docMk/>
            <pc:sldMk cId="1345008357" sldId="401"/>
            <ac:graphicFrameMk id="6" creationId="{5094FBC8-BB74-47F3-965D-16BC678F4D1D}"/>
          </ac:graphicFrameMkLst>
        </pc:graphicFrameChg>
      </pc:sldChg>
      <pc:sldChg chg="addSp delSp modSp mod">
        <pc:chgData name="Alfred Asterjadhi" userId="39de57b9-85c0-4fd1-aaac-8ca2b6560ad0" providerId="ADAL" clId="{8FF28A5A-B08D-403D-ABA9-118B65EDE462}" dt="2023-05-18T23:55:15.020" v="2122" actId="207"/>
        <pc:sldMkLst>
          <pc:docMk/>
          <pc:sldMk cId="900443605" sldId="982"/>
        </pc:sldMkLst>
        <pc:spChg chg="add del mod">
          <ac:chgData name="Alfred Asterjadhi" userId="39de57b9-85c0-4fd1-aaac-8ca2b6560ad0" providerId="ADAL" clId="{8FF28A5A-B08D-403D-ABA9-118B65EDE462}" dt="2023-05-18T11:46:03.164" v="769" actId="478"/>
          <ac:spMkLst>
            <pc:docMk/>
            <pc:sldMk cId="900443605" sldId="982"/>
            <ac:spMk id="7" creationId="{2BBC1F61-A815-EBDF-6C89-A087605AB78A}"/>
          </ac:spMkLst>
        </pc:spChg>
        <pc:graphicFrameChg chg="mod modGraphic">
          <ac:chgData name="Alfred Asterjadhi" userId="39de57b9-85c0-4fd1-aaac-8ca2b6560ad0" providerId="ADAL" clId="{8FF28A5A-B08D-403D-ABA9-118B65EDE462}" dt="2023-05-18T23:55:15.020" v="2122" actId="207"/>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8FF28A5A-B08D-403D-ABA9-118B65EDE462}" dt="2023-05-18T23:57:45.938" v="2130" actId="20577"/>
        <pc:sldMkLst>
          <pc:docMk/>
          <pc:sldMk cId="517202520" sldId="983"/>
        </pc:sldMkLst>
        <pc:graphicFrameChg chg="mod modGraphic">
          <ac:chgData name="Alfred Asterjadhi" userId="39de57b9-85c0-4fd1-aaac-8ca2b6560ad0" providerId="ADAL" clId="{8FF28A5A-B08D-403D-ABA9-118B65EDE462}" dt="2023-05-18T23:57:45.938" v="2130" actId="2057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8FF28A5A-B08D-403D-ABA9-118B65EDE462}" dt="2023-05-18T23:58:06.014" v="2133"/>
        <pc:sldMkLst>
          <pc:docMk/>
          <pc:sldMk cId="1847678110" sldId="984"/>
        </pc:sldMkLst>
        <pc:graphicFrameChg chg="mod modGraphic">
          <ac:chgData name="Alfred Asterjadhi" userId="39de57b9-85c0-4fd1-aaac-8ca2b6560ad0" providerId="ADAL" clId="{8FF28A5A-B08D-403D-ABA9-118B65EDE462}" dt="2023-05-18T23:58:06.014" v="2133"/>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8FF28A5A-B08D-403D-ABA9-118B65EDE462}" dt="2023-05-18T04:04:54.383" v="636" actId="207"/>
        <pc:sldMkLst>
          <pc:docMk/>
          <pc:sldMk cId="98822771" sldId="988"/>
        </pc:sldMkLst>
        <pc:spChg chg="mod">
          <ac:chgData name="Alfred Asterjadhi" userId="39de57b9-85c0-4fd1-aaac-8ca2b6560ad0" providerId="ADAL" clId="{8FF28A5A-B08D-403D-ABA9-118B65EDE462}" dt="2023-05-18T04:04:54.383" v="636" actId="207"/>
          <ac:spMkLst>
            <pc:docMk/>
            <pc:sldMk cId="98822771" sldId="988"/>
            <ac:spMk id="3" creationId="{DFB0BA47-D7B6-4F95-932E-A7AA615BC440}"/>
          </ac:spMkLst>
        </pc:spChg>
      </pc:sldChg>
      <pc:sldChg chg="modSp mod">
        <pc:chgData name="Alfred Asterjadhi" userId="39de57b9-85c0-4fd1-aaac-8ca2b6560ad0" providerId="ADAL" clId="{8FF28A5A-B08D-403D-ABA9-118B65EDE462}" dt="2023-05-18T11:40:10.785" v="746" actId="207"/>
        <pc:sldMkLst>
          <pc:docMk/>
          <pc:sldMk cId="1839324276" sldId="990"/>
        </pc:sldMkLst>
        <pc:spChg chg="mod">
          <ac:chgData name="Alfred Asterjadhi" userId="39de57b9-85c0-4fd1-aaac-8ca2b6560ad0" providerId="ADAL" clId="{8FF28A5A-B08D-403D-ABA9-118B65EDE462}" dt="2023-05-18T11:40:10.785" v="746" actId="207"/>
          <ac:spMkLst>
            <pc:docMk/>
            <pc:sldMk cId="1839324276" sldId="990"/>
            <ac:spMk id="3" creationId="{DFB0BA47-D7B6-4F95-932E-A7AA615BC440}"/>
          </ac:spMkLst>
        </pc:spChg>
      </pc:sldChg>
      <pc:sldChg chg="modSp mod">
        <pc:chgData name="Alfred Asterjadhi" userId="39de57b9-85c0-4fd1-aaac-8ca2b6560ad0" providerId="ADAL" clId="{8FF28A5A-B08D-403D-ABA9-118B65EDE462}" dt="2023-05-18T14:16:22.678" v="962" actId="6549"/>
        <pc:sldMkLst>
          <pc:docMk/>
          <pc:sldMk cId="2409887836" sldId="994"/>
        </pc:sldMkLst>
        <pc:spChg chg="mod">
          <ac:chgData name="Alfred Asterjadhi" userId="39de57b9-85c0-4fd1-aaac-8ca2b6560ad0" providerId="ADAL" clId="{8FF28A5A-B08D-403D-ABA9-118B65EDE462}" dt="2023-05-18T12:09:08.681" v="895" actId="13926"/>
          <ac:spMkLst>
            <pc:docMk/>
            <pc:sldMk cId="2409887836" sldId="994"/>
            <ac:spMk id="2" creationId="{4B5F0D0E-8BB7-48AB-9160-728B8B3399A2}"/>
          </ac:spMkLst>
        </pc:spChg>
        <pc:spChg chg="mod">
          <ac:chgData name="Alfred Asterjadhi" userId="39de57b9-85c0-4fd1-aaac-8ca2b6560ad0" providerId="ADAL" clId="{8FF28A5A-B08D-403D-ABA9-118B65EDE462}" dt="2023-05-18T14:16:22.678" v="962" actId="6549"/>
          <ac:spMkLst>
            <pc:docMk/>
            <pc:sldMk cId="2409887836" sldId="994"/>
            <ac:spMk id="3" creationId="{DFB0BA47-D7B6-4F95-932E-A7AA615BC440}"/>
          </ac:spMkLst>
        </pc:spChg>
      </pc:sldChg>
      <pc:sldChg chg="modSp mod">
        <pc:chgData name="Alfred Asterjadhi" userId="39de57b9-85c0-4fd1-aaac-8ca2b6560ad0" providerId="ADAL" clId="{8FF28A5A-B08D-403D-ABA9-118B65EDE462}" dt="2023-05-18T03:53:39.939" v="291" actId="207"/>
        <pc:sldMkLst>
          <pc:docMk/>
          <pc:sldMk cId="3360543781" sldId="995"/>
        </pc:sldMkLst>
        <pc:spChg chg="mod">
          <ac:chgData name="Alfred Asterjadhi" userId="39de57b9-85c0-4fd1-aaac-8ca2b6560ad0" providerId="ADAL" clId="{8FF28A5A-B08D-403D-ABA9-118B65EDE462}" dt="2023-05-17T20:04:49.869" v="273" actId="13926"/>
          <ac:spMkLst>
            <pc:docMk/>
            <pc:sldMk cId="3360543781" sldId="995"/>
            <ac:spMk id="2" creationId="{4B5F0D0E-8BB7-48AB-9160-728B8B3399A2}"/>
          </ac:spMkLst>
        </pc:spChg>
        <pc:spChg chg="mod">
          <ac:chgData name="Alfred Asterjadhi" userId="39de57b9-85c0-4fd1-aaac-8ca2b6560ad0" providerId="ADAL" clId="{8FF28A5A-B08D-403D-ABA9-118B65EDE462}" dt="2023-05-18T03:53:39.939" v="291" actId="207"/>
          <ac:spMkLst>
            <pc:docMk/>
            <pc:sldMk cId="3360543781" sldId="995"/>
            <ac:spMk id="3" creationId="{DFB0BA47-D7B6-4F95-932E-A7AA615BC440}"/>
          </ac:spMkLst>
        </pc:spChg>
      </pc:sldChg>
      <pc:sldChg chg="addSp delSp modSp mod">
        <pc:chgData name="Alfred Asterjadhi" userId="39de57b9-85c0-4fd1-aaac-8ca2b6560ad0" providerId="ADAL" clId="{8FF28A5A-B08D-403D-ABA9-118B65EDE462}" dt="2023-05-18T23:47:58.082" v="2019" actId="2164"/>
        <pc:sldMkLst>
          <pc:docMk/>
          <pc:sldMk cId="359597898" sldId="996"/>
        </pc:sldMkLst>
        <pc:spChg chg="add del mod">
          <ac:chgData name="Alfred Asterjadhi" userId="39de57b9-85c0-4fd1-aaac-8ca2b6560ad0" providerId="ADAL" clId="{8FF28A5A-B08D-403D-ABA9-118B65EDE462}" dt="2023-05-18T23:33:26.924" v="1866" actId="478"/>
          <ac:spMkLst>
            <pc:docMk/>
            <pc:sldMk cId="359597898" sldId="996"/>
            <ac:spMk id="8" creationId="{EBA20661-54E9-F54B-0D4C-9F9D6C31932C}"/>
          </ac:spMkLst>
        </pc:spChg>
        <pc:graphicFrameChg chg="mod modGraphic">
          <ac:chgData name="Alfred Asterjadhi" userId="39de57b9-85c0-4fd1-aaac-8ca2b6560ad0" providerId="ADAL" clId="{8FF28A5A-B08D-403D-ABA9-118B65EDE462}" dt="2023-05-18T23:47:58.082" v="2019" actId="2164"/>
          <ac:graphicFrameMkLst>
            <pc:docMk/>
            <pc:sldMk cId="359597898" sldId="996"/>
            <ac:graphicFrameMk id="6" creationId="{5094FBC8-BB74-47F3-965D-16BC678F4D1D}"/>
          </ac:graphicFrameMkLst>
        </pc:graphicFrameChg>
      </pc:sldChg>
      <pc:sldChg chg="modSp mod">
        <pc:chgData name="Alfred Asterjadhi" userId="39de57b9-85c0-4fd1-aaac-8ca2b6560ad0" providerId="ADAL" clId="{8FF28A5A-B08D-403D-ABA9-118B65EDE462}" dt="2023-05-18T19:12:46.289" v="1797" actId="115"/>
        <pc:sldMkLst>
          <pc:docMk/>
          <pc:sldMk cId="3140364693" sldId="997"/>
        </pc:sldMkLst>
        <pc:spChg chg="mod">
          <ac:chgData name="Alfred Asterjadhi" userId="39de57b9-85c0-4fd1-aaac-8ca2b6560ad0" providerId="ADAL" clId="{8FF28A5A-B08D-403D-ABA9-118B65EDE462}" dt="2023-05-18T19:12:46.289" v="1797" actId="115"/>
          <ac:spMkLst>
            <pc:docMk/>
            <pc:sldMk cId="3140364693" sldId="997"/>
            <ac:spMk id="11" creationId="{E25872EE-E14B-2C9B-B930-D87E10CF78B0}"/>
          </ac:spMkLst>
        </pc:spChg>
      </pc:sldChg>
      <pc:sldChg chg="addSp delSp modSp add mod">
        <pc:chgData name="Alfred Asterjadhi" userId="39de57b9-85c0-4fd1-aaac-8ca2b6560ad0" providerId="ADAL" clId="{8FF28A5A-B08D-403D-ABA9-118B65EDE462}" dt="2023-05-18T20:16:26.942" v="1837" actId="207"/>
        <pc:sldMkLst>
          <pc:docMk/>
          <pc:sldMk cId="1668111930" sldId="998"/>
        </pc:sldMkLst>
        <pc:spChg chg="mod">
          <ac:chgData name="Alfred Asterjadhi" userId="39de57b9-85c0-4fd1-aaac-8ca2b6560ad0" providerId="ADAL" clId="{8FF28A5A-B08D-403D-ABA9-118B65EDE462}" dt="2023-05-18T16:51:58.593" v="1662" actId="20577"/>
          <ac:spMkLst>
            <pc:docMk/>
            <pc:sldMk cId="1668111930" sldId="998"/>
            <ac:spMk id="2" creationId="{4B5F0D0E-8BB7-48AB-9160-728B8B3399A2}"/>
          </ac:spMkLst>
        </pc:spChg>
        <pc:spChg chg="mod">
          <ac:chgData name="Alfred Asterjadhi" userId="39de57b9-85c0-4fd1-aaac-8ca2b6560ad0" providerId="ADAL" clId="{8FF28A5A-B08D-403D-ABA9-118B65EDE462}" dt="2023-05-18T20:16:26.942" v="1837" actId="207"/>
          <ac:spMkLst>
            <pc:docMk/>
            <pc:sldMk cId="1668111930" sldId="998"/>
            <ac:spMk id="3" creationId="{DFB0BA47-D7B6-4F95-932E-A7AA615BC440}"/>
          </ac:spMkLst>
        </pc:spChg>
        <pc:spChg chg="mod">
          <ac:chgData name="Alfred Asterjadhi" userId="39de57b9-85c0-4fd1-aaac-8ca2b6560ad0" providerId="ADAL" clId="{8FF28A5A-B08D-403D-ABA9-118B65EDE462}" dt="2023-05-18T16:44:47.867" v="1404"/>
          <ac:spMkLst>
            <pc:docMk/>
            <pc:sldMk cId="1668111930" sldId="998"/>
            <ac:spMk id="4" creationId="{3462A639-621C-43E6-83A1-F4DCCA0E626D}"/>
          </ac:spMkLst>
        </pc:spChg>
        <pc:spChg chg="mod">
          <ac:chgData name="Alfred Asterjadhi" userId="39de57b9-85c0-4fd1-aaac-8ca2b6560ad0" providerId="ADAL" clId="{8FF28A5A-B08D-403D-ABA9-118B65EDE462}" dt="2023-05-18T16:44:47.867" v="1404"/>
          <ac:spMkLst>
            <pc:docMk/>
            <pc:sldMk cId="1668111930" sldId="998"/>
            <ac:spMk id="5" creationId="{344A3812-25A7-493E-9C1F-5DE586377D4F}"/>
          </ac:spMkLst>
        </pc:spChg>
        <pc:spChg chg="mod">
          <ac:chgData name="Alfred Asterjadhi" userId="39de57b9-85c0-4fd1-aaac-8ca2b6560ad0" providerId="ADAL" clId="{8FF28A5A-B08D-403D-ABA9-118B65EDE462}" dt="2023-05-18T16:44:47.867" v="1404"/>
          <ac:spMkLst>
            <pc:docMk/>
            <pc:sldMk cId="1668111930" sldId="998"/>
            <ac:spMk id="6" creationId="{974B2026-97FB-40D2-8F22-7E6D319B4EA2}"/>
          </ac:spMkLst>
        </pc:spChg>
        <pc:spChg chg="add del mod">
          <ac:chgData name="Alfred Asterjadhi" userId="39de57b9-85c0-4fd1-aaac-8ca2b6560ad0" providerId="ADAL" clId="{8FF28A5A-B08D-403D-ABA9-118B65EDE462}" dt="2023-05-18T16:44:47.867" v="1404"/>
          <ac:spMkLst>
            <pc:docMk/>
            <pc:sldMk cId="1668111930" sldId="998"/>
            <ac:spMk id="7" creationId="{AF467084-BD1B-2BEC-D1CB-919310EA2B0B}"/>
          </ac:spMkLst>
        </pc:spChg>
        <pc:spChg chg="add del mod">
          <ac:chgData name="Alfred Asterjadhi" userId="39de57b9-85c0-4fd1-aaac-8ca2b6560ad0" providerId="ADAL" clId="{8FF28A5A-B08D-403D-ABA9-118B65EDE462}" dt="2023-05-18T16:44:47.867" v="1404"/>
          <ac:spMkLst>
            <pc:docMk/>
            <pc:sldMk cId="1668111930" sldId="998"/>
            <ac:spMk id="8" creationId="{49C5FBA7-9E64-69E0-A82A-68E4AA684698}"/>
          </ac:spMkLst>
        </pc:spChg>
        <pc:spChg chg="add del mod">
          <ac:chgData name="Alfred Asterjadhi" userId="39de57b9-85c0-4fd1-aaac-8ca2b6560ad0" providerId="ADAL" clId="{8FF28A5A-B08D-403D-ABA9-118B65EDE462}" dt="2023-05-18T16:44:47.867" v="1404"/>
          <ac:spMkLst>
            <pc:docMk/>
            <pc:sldMk cId="1668111930" sldId="998"/>
            <ac:spMk id="9" creationId="{DC239328-EF9C-B855-617D-A56267725A15}"/>
          </ac:spMkLst>
        </pc:spChg>
        <pc:spChg chg="add del mod">
          <ac:chgData name="Alfred Asterjadhi" userId="39de57b9-85c0-4fd1-aaac-8ca2b6560ad0" providerId="ADAL" clId="{8FF28A5A-B08D-403D-ABA9-118B65EDE462}" dt="2023-05-18T16:44:47.867" v="1404"/>
          <ac:spMkLst>
            <pc:docMk/>
            <pc:sldMk cId="1668111930" sldId="998"/>
            <ac:spMk id="10" creationId="{1F76E806-DDBB-B164-83FC-076837F2DCFF}"/>
          </ac:spMkLst>
        </pc:spChg>
        <pc:spChg chg="add del mod">
          <ac:chgData name="Alfred Asterjadhi" userId="39de57b9-85c0-4fd1-aaac-8ca2b6560ad0" providerId="ADAL" clId="{8FF28A5A-B08D-403D-ABA9-118B65EDE462}" dt="2023-05-18T16:44:47.867" v="1404"/>
          <ac:spMkLst>
            <pc:docMk/>
            <pc:sldMk cId="1668111930" sldId="998"/>
            <ac:spMk id="11" creationId="{74C1A399-B35C-CAEB-FB7A-3032E88524C4}"/>
          </ac:spMkLst>
        </pc:spChg>
      </pc:sldChg>
      <pc:sldMasterChg chg="modSp mod">
        <pc:chgData name="Alfred Asterjadhi" userId="39de57b9-85c0-4fd1-aaac-8ca2b6560ad0" providerId="ADAL" clId="{8FF28A5A-B08D-403D-ABA9-118B65EDE462}" dt="2023-05-18T16:52:28.459" v="1670" actId="6549"/>
        <pc:sldMasterMkLst>
          <pc:docMk/>
          <pc:sldMasterMk cId="0" sldId="2147483648"/>
        </pc:sldMasterMkLst>
        <pc:spChg chg="mod">
          <ac:chgData name="Alfred Asterjadhi" userId="39de57b9-85c0-4fd1-aaac-8ca2b6560ad0" providerId="ADAL" clId="{8FF28A5A-B08D-403D-ABA9-118B65EDE462}" dt="2023-05-18T16:52:28.459" v="1670" actId="6549"/>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56"/>
        </pc:sldMasterMkLst>
        <pc:spChg chg="mod">
          <ac:chgData name="Alfred Asterjadhi" userId="39de57b9-85c0-4fd1-aaac-8ca2b6560ad0" providerId="ADAL" clId="{07698AF8-244F-4587-85F2-C330E4638813}" dt="2021-09-20T13:40:59.345" v="325" actId="20577"/>
          <ac:spMkLst>
            <pc:docMk/>
            <pc:sldMasterMk cId="0" sldId="2147483656"/>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56"/>
        </pc:sldMasterMkLst>
        <pc:spChg chg="mod">
          <ac:chgData name="Alfred Asterjadhi" userId="39de57b9-85c0-4fd1-aaac-8ca2b6560ad0" providerId="ADAL" clId="{B1F7D363-93F5-4486-BF2B-1DD088418FAC}" dt="2021-01-12T19:43:11.477" v="1" actId="20577"/>
          <ac:spMkLst>
            <pc:docMk/>
            <pc:sldMasterMk cId="0" sldId="2147483656"/>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56"/>
        </pc:sldMasterMkLst>
        <pc:spChg chg="mod">
          <ac:chgData name="Alfred Asterjadhi" userId="39de57b9-85c0-4fd1-aaac-8ca2b6560ad0" providerId="ADAL" clId="{98DF9B86-2659-4795-9A06-549B63164DF9}" dt="2022-03-11T18:51:22.799" v="2510" actId="6549"/>
          <ac:spMkLst>
            <pc:docMk/>
            <pc:sldMasterMk cId="0" sldId="2147483656"/>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56"/>
        </pc:sldMasterMkLst>
        <pc:spChg chg="mod">
          <ac:chgData name="Alfred Asterjadhi" userId="39de57b9-85c0-4fd1-aaac-8ca2b6560ad0" providerId="ADAL" clId="{E3CD7AB8-4A03-4D81-A5E3-2937DF360F76}" dt="2021-03-09T19:27:34.144" v="1" actId="20577"/>
          <ac:spMkLst>
            <pc:docMk/>
            <pc:sldMasterMk cId="0" sldId="2147483656"/>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56"/>
        </pc:sldMasterMkLst>
        <pc:spChg chg="mod">
          <ac:chgData name="Alfred Asterjadhi" userId="39de57b9-85c0-4fd1-aaac-8ca2b6560ad0" providerId="ADAL" clId="{F0A96221-7881-488D-B053-55CA90BA522C}" dt="2020-12-28T17:22:54.874" v="136" actId="20577"/>
          <ac:spMkLst>
            <pc:docMk/>
            <pc:sldMasterMk cId="0" sldId="2147483656"/>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56"/>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56"/>
        </pc:sldMasterMkLst>
        <pc:spChg chg="mod">
          <ac:chgData name="Alfred Asterjadhi" userId="39de57b9-85c0-4fd1-aaac-8ca2b6560ad0" providerId="ADAL" clId="{DE32E404-08FC-4B13-BBE8-0CA66CF324F5}" dt="2021-03-10T16:44:07.178" v="1" actId="6549"/>
          <ac:spMkLst>
            <pc:docMk/>
            <pc:sldMasterMk cId="0" sldId="2147483656"/>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56"/>
        </pc:sldMasterMkLst>
        <pc:spChg chg="mod">
          <ac:chgData name="Alfred Asterjadhi" userId="39de57b9-85c0-4fd1-aaac-8ca2b6560ad0" providerId="ADAL" clId="{69F70A5C-F45C-4CE0-8E99-593A3325F255}" dt="2021-02-09T15:55:41.068" v="16" actId="20577"/>
          <ac:spMkLst>
            <pc:docMk/>
            <pc:sldMasterMk cId="0" sldId="2147483656"/>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56"/>
            <ac:spMk id="1027" creationId="{00000000-0000-0000-0000-000000000000}"/>
          </ac:spMkLst>
        </pc:spChg>
      </pc:sldMasterChg>
    </pc:docChg>
  </pc:docChgLst>
  <pc:docChgLst>
    <pc:chgData name="Alfred Asterjadhi" userId="39de57b9-85c0-4fd1-aaac-8ca2b6560ad0" providerId="ADAL" clId="{3CB17367-4C8F-42E0-B8AE-E92AF332648B}"/>
    <pc:docChg chg="undo redo custSel addSld delSld modSld sldOrd modMainMaster">
      <pc:chgData name="Alfred Asterjadhi" userId="39de57b9-85c0-4fd1-aaac-8ca2b6560ad0" providerId="ADAL" clId="{3CB17367-4C8F-42E0-B8AE-E92AF332648B}" dt="2023-03-16T23:41:03.659" v="6703" actId="20577"/>
      <pc:docMkLst>
        <pc:docMk/>
      </pc:docMkLst>
      <pc:sldChg chg="modSp mod">
        <pc:chgData name="Alfred Asterjadhi" userId="39de57b9-85c0-4fd1-aaac-8ca2b6560ad0" providerId="ADAL" clId="{3CB17367-4C8F-42E0-B8AE-E92AF332648B}" dt="2023-02-27T16:15:46.988" v="4" actId="20577"/>
        <pc:sldMkLst>
          <pc:docMk/>
          <pc:sldMk cId="0" sldId="256"/>
        </pc:sldMkLst>
        <pc:spChg chg="mod">
          <ac:chgData name="Alfred Asterjadhi" userId="39de57b9-85c0-4fd1-aaac-8ca2b6560ad0" providerId="ADAL" clId="{3CB17367-4C8F-42E0-B8AE-E92AF332648B}" dt="2023-02-27T16:15:46.988" v="4" actId="20577"/>
          <ac:spMkLst>
            <pc:docMk/>
            <pc:sldMk cId="0" sldId="256"/>
            <ac:spMk id="3073" creationId="{00000000-0000-0000-0000-000000000000}"/>
          </ac:spMkLst>
        </pc:spChg>
      </pc:sldChg>
      <pc:sldChg chg="addSp delSp modSp mod">
        <pc:chgData name="Alfred Asterjadhi" userId="39de57b9-85c0-4fd1-aaac-8ca2b6560ad0" providerId="ADAL" clId="{3CB17367-4C8F-42E0-B8AE-E92AF332648B}" dt="2023-03-16T23:25:13.635" v="6653" actId="207"/>
        <pc:sldMkLst>
          <pc:docMk/>
          <pc:sldMk cId="3976818858" sldId="269"/>
        </pc:sldMkLst>
        <pc:graphicFrameChg chg="add mod modGraphic">
          <ac:chgData name="Alfred Asterjadhi" userId="39de57b9-85c0-4fd1-aaac-8ca2b6560ad0" providerId="ADAL" clId="{3CB17367-4C8F-42E0-B8AE-E92AF332648B}" dt="2023-03-16T23:25:13.635" v="6653" actId="207"/>
          <ac:graphicFrameMkLst>
            <pc:docMk/>
            <pc:sldMk cId="3976818858" sldId="269"/>
            <ac:graphicFrameMk id="3" creationId="{90120863-C6A6-CC22-28FD-7D36509C8F60}"/>
          </ac:graphicFrameMkLst>
        </pc:graphicFrameChg>
        <pc:graphicFrameChg chg="del mod modGraphic">
          <ac:chgData name="Alfred Asterjadhi" userId="39de57b9-85c0-4fd1-aaac-8ca2b6560ad0" providerId="ADAL" clId="{3CB17367-4C8F-42E0-B8AE-E92AF332648B}" dt="2023-03-12T21:51:27.918" v="1215" actId="478"/>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3CB17367-4C8F-42E0-B8AE-E92AF332648B}" dt="2023-03-12T22:52:13.245" v="1368"/>
        <pc:sldMkLst>
          <pc:docMk/>
          <pc:sldMk cId="2243228416" sldId="299"/>
        </pc:sldMkLst>
        <pc:spChg chg="mod">
          <ac:chgData name="Alfred Asterjadhi" userId="39de57b9-85c0-4fd1-aaac-8ca2b6560ad0" providerId="ADAL" clId="{3CB17367-4C8F-42E0-B8AE-E92AF332648B}" dt="2023-03-12T22:52:10.695" v="1367" actId="20577"/>
          <ac:spMkLst>
            <pc:docMk/>
            <pc:sldMk cId="2243228416" sldId="299"/>
            <ac:spMk id="3" creationId="{3857177C-4F12-41D1-AB93-6925069E5DB9}"/>
          </ac:spMkLst>
        </pc:spChg>
        <pc:spChg chg="mod">
          <ac:chgData name="Alfred Asterjadhi" userId="39de57b9-85c0-4fd1-aaac-8ca2b6560ad0" providerId="ADAL" clId="{3CB17367-4C8F-42E0-B8AE-E92AF332648B}" dt="2023-03-12T22:52:13.245" v="1368"/>
          <ac:spMkLst>
            <pc:docMk/>
            <pc:sldMk cId="2243228416" sldId="299"/>
            <ac:spMk id="17" creationId="{442A1050-6527-4B2E-A943-E125D6B48B52}"/>
          </ac:spMkLst>
        </pc:spChg>
      </pc:sldChg>
      <pc:sldChg chg="addSp delSp modSp mod">
        <pc:chgData name="Alfred Asterjadhi" userId="39de57b9-85c0-4fd1-aaac-8ca2b6560ad0" providerId="ADAL" clId="{3CB17367-4C8F-42E0-B8AE-E92AF332648B}" dt="2023-03-13T20:23:02.132" v="2876" actId="207"/>
        <pc:sldMkLst>
          <pc:docMk/>
          <pc:sldMk cId="1766754893" sldId="346"/>
        </pc:sldMkLst>
        <pc:spChg chg="mod">
          <ac:chgData name="Alfred Asterjadhi" userId="39de57b9-85c0-4fd1-aaac-8ca2b6560ad0" providerId="ADAL" clId="{3CB17367-4C8F-42E0-B8AE-E92AF332648B}" dt="2023-03-13T18:19:14.072" v="2642" actId="13926"/>
          <ac:spMkLst>
            <pc:docMk/>
            <pc:sldMk cId="1766754893" sldId="346"/>
            <ac:spMk id="2" creationId="{4B5F0D0E-8BB7-48AB-9160-728B8B3399A2}"/>
          </ac:spMkLst>
        </pc:spChg>
        <pc:spChg chg="mod">
          <ac:chgData name="Alfred Asterjadhi" userId="39de57b9-85c0-4fd1-aaac-8ca2b6560ad0" providerId="ADAL" clId="{3CB17367-4C8F-42E0-B8AE-E92AF332648B}" dt="2023-03-13T20:23:02.132" v="2876" actId="207"/>
          <ac:spMkLst>
            <pc:docMk/>
            <pc:sldMk cId="1766754893" sldId="346"/>
            <ac:spMk id="3" creationId="{DFB0BA47-D7B6-4F95-932E-A7AA615BC440}"/>
          </ac:spMkLst>
        </pc:spChg>
        <pc:graphicFrameChg chg="add del mod modGraphic">
          <ac:chgData name="Alfred Asterjadhi" userId="39de57b9-85c0-4fd1-aaac-8ca2b6560ad0" providerId="ADAL" clId="{3CB17367-4C8F-42E0-B8AE-E92AF332648B}" dt="2023-03-13T14:30:32.205" v="2461" actId="478"/>
          <ac:graphicFrameMkLst>
            <pc:docMk/>
            <pc:sldMk cId="1766754893" sldId="346"/>
            <ac:graphicFrameMk id="7" creationId="{2CB29F72-F82E-D1CB-3988-25EC8C4A983B}"/>
          </ac:graphicFrameMkLst>
        </pc:graphicFrameChg>
      </pc:sldChg>
      <pc:sldChg chg="addSp delSp modSp mod">
        <pc:chgData name="Alfred Asterjadhi" userId="39de57b9-85c0-4fd1-aaac-8ca2b6560ad0" providerId="ADAL" clId="{3CB17367-4C8F-42E0-B8AE-E92AF332648B}" dt="2023-03-16T23:37:31.142" v="6701" actId="20577"/>
        <pc:sldMkLst>
          <pc:docMk/>
          <pc:sldMk cId="3930036297" sldId="356"/>
        </pc:sldMkLst>
        <pc:spChg chg="mod">
          <ac:chgData name="Alfred Asterjadhi" userId="39de57b9-85c0-4fd1-aaac-8ca2b6560ad0" providerId="ADAL" clId="{3CB17367-4C8F-42E0-B8AE-E92AF332648B}" dt="2023-03-16T20:11:38.595" v="6543" actId="13926"/>
          <ac:spMkLst>
            <pc:docMk/>
            <pc:sldMk cId="3930036297" sldId="356"/>
            <ac:spMk id="2" creationId="{4B5F0D0E-8BB7-48AB-9160-728B8B3399A2}"/>
          </ac:spMkLst>
        </pc:spChg>
        <pc:spChg chg="mod">
          <ac:chgData name="Alfred Asterjadhi" userId="39de57b9-85c0-4fd1-aaac-8ca2b6560ad0" providerId="ADAL" clId="{3CB17367-4C8F-42E0-B8AE-E92AF332648B}" dt="2023-03-16T23:37:31.142" v="6701" actId="20577"/>
          <ac:spMkLst>
            <pc:docMk/>
            <pc:sldMk cId="3930036297" sldId="356"/>
            <ac:spMk id="3" creationId="{DFB0BA47-D7B6-4F95-932E-A7AA615BC440}"/>
          </ac:spMkLst>
        </pc:spChg>
        <pc:spChg chg="mod">
          <ac:chgData name="Alfred Asterjadhi" userId="39de57b9-85c0-4fd1-aaac-8ca2b6560ad0" providerId="ADAL" clId="{3CB17367-4C8F-42E0-B8AE-E92AF332648B}" dt="2023-03-13T21:00:08.645" v="3023"/>
          <ac:spMkLst>
            <pc:docMk/>
            <pc:sldMk cId="3930036297" sldId="356"/>
            <ac:spMk id="4" creationId="{3462A639-621C-43E6-83A1-F4DCCA0E626D}"/>
          </ac:spMkLst>
        </pc:spChg>
        <pc:spChg chg="mod">
          <ac:chgData name="Alfred Asterjadhi" userId="39de57b9-85c0-4fd1-aaac-8ca2b6560ad0" providerId="ADAL" clId="{3CB17367-4C8F-42E0-B8AE-E92AF332648B}" dt="2023-03-13T21:00:08.645" v="3023"/>
          <ac:spMkLst>
            <pc:docMk/>
            <pc:sldMk cId="3930036297" sldId="356"/>
            <ac:spMk id="5" creationId="{344A3812-25A7-493E-9C1F-5DE586377D4F}"/>
          </ac:spMkLst>
        </pc:spChg>
        <pc:spChg chg="mod">
          <ac:chgData name="Alfred Asterjadhi" userId="39de57b9-85c0-4fd1-aaac-8ca2b6560ad0" providerId="ADAL" clId="{3CB17367-4C8F-42E0-B8AE-E92AF332648B}" dt="2023-03-13T21:00:08.645" v="3023"/>
          <ac:spMkLst>
            <pc:docMk/>
            <pc:sldMk cId="3930036297" sldId="356"/>
            <ac:spMk id="6" creationId="{974B2026-97FB-40D2-8F22-7E6D319B4EA2}"/>
          </ac:spMkLst>
        </pc:spChg>
        <pc:spChg chg="add del mod">
          <ac:chgData name="Alfred Asterjadhi" userId="39de57b9-85c0-4fd1-aaac-8ca2b6560ad0" providerId="ADAL" clId="{3CB17367-4C8F-42E0-B8AE-E92AF332648B}" dt="2023-03-13T21:00:08.645" v="3023"/>
          <ac:spMkLst>
            <pc:docMk/>
            <pc:sldMk cId="3930036297" sldId="356"/>
            <ac:spMk id="7" creationId="{5AD3AC7F-4999-0E18-AE73-2ABC9F7DE05C}"/>
          </ac:spMkLst>
        </pc:spChg>
        <pc:spChg chg="add del mod">
          <ac:chgData name="Alfred Asterjadhi" userId="39de57b9-85c0-4fd1-aaac-8ca2b6560ad0" providerId="ADAL" clId="{3CB17367-4C8F-42E0-B8AE-E92AF332648B}" dt="2023-03-13T21:00:08.645" v="3023"/>
          <ac:spMkLst>
            <pc:docMk/>
            <pc:sldMk cId="3930036297" sldId="356"/>
            <ac:spMk id="8" creationId="{2D83ED1D-3D97-85B8-4069-5DE6AA1241C2}"/>
          </ac:spMkLst>
        </pc:spChg>
        <pc:spChg chg="add del mod">
          <ac:chgData name="Alfred Asterjadhi" userId="39de57b9-85c0-4fd1-aaac-8ca2b6560ad0" providerId="ADAL" clId="{3CB17367-4C8F-42E0-B8AE-E92AF332648B}" dt="2023-03-13T21:00:08.645" v="3023"/>
          <ac:spMkLst>
            <pc:docMk/>
            <pc:sldMk cId="3930036297" sldId="356"/>
            <ac:spMk id="9" creationId="{B40322E7-3091-A1B4-2CB7-4A0B279B6062}"/>
          </ac:spMkLst>
        </pc:spChg>
        <pc:spChg chg="add del mod">
          <ac:chgData name="Alfred Asterjadhi" userId="39de57b9-85c0-4fd1-aaac-8ca2b6560ad0" providerId="ADAL" clId="{3CB17367-4C8F-42E0-B8AE-E92AF332648B}" dt="2023-03-13T21:00:08.645" v="3023"/>
          <ac:spMkLst>
            <pc:docMk/>
            <pc:sldMk cId="3930036297" sldId="356"/>
            <ac:spMk id="10" creationId="{750ACE9E-588C-2367-1518-7FC7DB9A4376}"/>
          </ac:spMkLst>
        </pc:spChg>
        <pc:spChg chg="add del mod">
          <ac:chgData name="Alfred Asterjadhi" userId="39de57b9-85c0-4fd1-aaac-8ca2b6560ad0" providerId="ADAL" clId="{3CB17367-4C8F-42E0-B8AE-E92AF332648B}" dt="2023-03-13T21:00:08.645" v="3023"/>
          <ac:spMkLst>
            <pc:docMk/>
            <pc:sldMk cId="3930036297" sldId="356"/>
            <ac:spMk id="11" creationId="{710836F5-9B31-ABD6-A203-DF5E10496621}"/>
          </ac:spMkLst>
        </pc:spChg>
      </pc:sldChg>
      <pc:sldChg chg="modSp mod">
        <pc:chgData name="Alfred Asterjadhi" userId="39de57b9-85c0-4fd1-aaac-8ca2b6560ad0" providerId="ADAL" clId="{3CB17367-4C8F-42E0-B8AE-E92AF332648B}" dt="2023-03-16T21:46:06.577" v="6646" actId="20577"/>
        <pc:sldMkLst>
          <pc:docMk/>
          <pc:sldMk cId="3576977642" sldId="362"/>
        </pc:sldMkLst>
        <pc:spChg chg="mod">
          <ac:chgData name="Alfred Asterjadhi" userId="39de57b9-85c0-4fd1-aaac-8ca2b6560ad0" providerId="ADAL" clId="{3CB17367-4C8F-42E0-B8AE-E92AF332648B}" dt="2023-03-16T21:46:06.577" v="6646" actId="20577"/>
          <ac:spMkLst>
            <pc:docMk/>
            <pc:sldMk cId="3576977642" sldId="362"/>
            <ac:spMk id="16" creationId="{CA1A1623-65F8-E7F3-860B-98677C489FFA}"/>
          </ac:spMkLst>
        </pc:spChg>
      </pc:sldChg>
      <pc:sldChg chg="modSp mod">
        <pc:chgData name="Alfred Asterjadhi" userId="39de57b9-85c0-4fd1-aaac-8ca2b6560ad0" providerId="ADAL" clId="{3CB17367-4C8F-42E0-B8AE-E92AF332648B}" dt="2023-03-14T19:40:12.871" v="4107" actId="207"/>
        <pc:sldMkLst>
          <pc:docMk/>
          <pc:sldMk cId="2875004496" sldId="364"/>
        </pc:sldMkLst>
        <pc:graphicFrameChg chg="mod modGraphic">
          <ac:chgData name="Alfred Asterjadhi" userId="39de57b9-85c0-4fd1-aaac-8ca2b6560ad0" providerId="ADAL" clId="{3CB17367-4C8F-42E0-B8AE-E92AF332648B}" dt="2023-03-14T19:40:12.871" v="4107" actId="207"/>
          <ac:graphicFrameMkLst>
            <pc:docMk/>
            <pc:sldMk cId="2875004496" sldId="364"/>
            <ac:graphicFrameMk id="6" creationId="{5094FBC8-BB74-47F3-965D-16BC678F4D1D}"/>
          </ac:graphicFrameMkLst>
        </pc:graphicFrameChg>
      </pc:sldChg>
      <pc:sldChg chg="modSp mod">
        <pc:chgData name="Alfred Asterjadhi" userId="39de57b9-85c0-4fd1-aaac-8ca2b6560ad0" providerId="ADAL" clId="{3CB17367-4C8F-42E0-B8AE-E92AF332648B}" dt="2023-03-13T01:02:56.514" v="1672" actId="20577"/>
        <pc:sldMkLst>
          <pc:docMk/>
          <pc:sldMk cId="1843331871" sldId="365"/>
        </pc:sldMkLst>
        <pc:spChg chg="mod">
          <ac:chgData name="Alfred Asterjadhi" userId="39de57b9-85c0-4fd1-aaac-8ca2b6560ad0" providerId="ADAL" clId="{3CB17367-4C8F-42E0-B8AE-E92AF332648B}" dt="2023-03-13T01:02:56.514" v="1672" actId="20577"/>
          <ac:spMkLst>
            <pc:docMk/>
            <pc:sldMk cId="1843331871" sldId="365"/>
            <ac:spMk id="25" creationId="{DEEFA1CA-22CD-79BC-A375-F798D55F5E83}"/>
          </ac:spMkLst>
        </pc:spChg>
      </pc:sldChg>
      <pc:sldChg chg="addSp modSp mod">
        <pc:chgData name="Alfred Asterjadhi" userId="39de57b9-85c0-4fd1-aaac-8ca2b6560ad0" providerId="ADAL" clId="{3CB17367-4C8F-42E0-B8AE-E92AF332648B}" dt="2023-03-16T23:37:02.113" v="6677" actId="1076"/>
        <pc:sldMkLst>
          <pc:docMk/>
          <pc:sldMk cId="3759718192" sldId="368"/>
        </pc:sldMkLst>
        <pc:spChg chg="mod">
          <ac:chgData name="Alfred Asterjadhi" userId="39de57b9-85c0-4fd1-aaac-8ca2b6560ad0" providerId="ADAL" clId="{3CB17367-4C8F-42E0-B8AE-E92AF332648B}" dt="2023-03-13T01:19:43.320" v="2253" actId="20577"/>
          <ac:spMkLst>
            <pc:docMk/>
            <pc:sldMk cId="3759718192" sldId="368"/>
            <ac:spMk id="2" creationId="{D0172988-1296-802D-770D-899EA5C68516}"/>
          </ac:spMkLst>
        </pc:spChg>
        <pc:spChg chg="mod">
          <ac:chgData name="Alfred Asterjadhi" userId="39de57b9-85c0-4fd1-aaac-8ca2b6560ad0" providerId="ADAL" clId="{3CB17367-4C8F-42E0-B8AE-E92AF332648B}" dt="2023-03-16T23:36:34.442" v="6673" actId="20577"/>
          <ac:spMkLst>
            <pc:docMk/>
            <pc:sldMk cId="3759718192" sldId="368"/>
            <ac:spMk id="3" creationId="{73382C34-84F1-F2DE-C5D9-E1296FE55B90}"/>
          </ac:spMkLst>
        </pc:spChg>
        <pc:spChg chg="mod">
          <ac:chgData name="Alfred Asterjadhi" userId="39de57b9-85c0-4fd1-aaac-8ca2b6560ad0" providerId="ADAL" clId="{3CB17367-4C8F-42E0-B8AE-E92AF332648B}" dt="2023-03-16T23:36:54.422" v="6674"/>
          <ac:spMkLst>
            <pc:docMk/>
            <pc:sldMk cId="3759718192" sldId="368"/>
            <ac:spMk id="9" creationId="{E2FBC87C-A080-17EA-48E4-05F409A71008}"/>
          </ac:spMkLst>
        </pc:spChg>
        <pc:spChg chg="mod">
          <ac:chgData name="Alfred Asterjadhi" userId="39de57b9-85c0-4fd1-aaac-8ca2b6560ad0" providerId="ADAL" clId="{3CB17367-4C8F-42E0-B8AE-E92AF332648B}" dt="2023-03-16T23:36:54.422" v="6674"/>
          <ac:spMkLst>
            <pc:docMk/>
            <pc:sldMk cId="3759718192" sldId="368"/>
            <ac:spMk id="10" creationId="{279AF612-CE35-3A6C-BC9D-1F031D293474}"/>
          </ac:spMkLst>
        </pc:spChg>
        <pc:spChg chg="mod">
          <ac:chgData name="Alfred Asterjadhi" userId="39de57b9-85c0-4fd1-aaac-8ca2b6560ad0" providerId="ADAL" clId="{3CB17367-4C8F-42E0-B8AE-E92AF332648B}" dt="2023-03-16T23:36:54.422" v="6674"/>
          <ac:spMkLst>
            <pc:docMk/>
            <pc:sldMk cId="3759718192" sldId="368"/>
            <ac:spMk id="11" creationId="{BD323889-9C79-0DE3-C2C1-04BC82EB3B09}"/>
          </ac:spMkLst>
        </pc:spChg>
        <pc:spChg chg="mod">
          <ac:chgData name="Alfred Asterjadhi" userId="39de57b9-85c0-4fd1-aaac-8ca2b6560ad0" providerId="ADAL" clId="{3CB17367-4C8F-42E0-B8AE-E92AF332648B}" dt="2023-03-16T23:36:54.422" v="6674"/>
          <ac:spMkLst>
            <pc:docMk/>
            <pc:sldMk cId="3759718192" sldId="368"/>
            <ac:spMk id="12" creationId="{D88F117D-5A54-585F-F273-907434BC5B07}"/>
          </ac:spMkLst>
        </pc:spChg>
        <pc:spChg chg="mod">
          <ac:chgData name="Alfred Asterjadhi" userId="39de57b9-85c0-4fd1-aaac-8ca2b6560ad0" providerId="ADAL" clId="{3CB17367-4C8F-42E0-B8AE-E92AF332648B}" dt="2023-03-16T23:36:59.461" v="6676"/>
          <ac:spMkLst>
            <pc:docMk/>
            <pc:sldMk cId="3759718192" sldId="368"/>
            <ac:spMk id="14" creationId="{532C566C-A541-0F8C-59C1-DAE4A8E1EA47}"/>
          </ac:spMkLst>
        </pc:spChg>
        <pc:spChg chg="mod">
          <ac:chgData name="Alfred Asterjadhi" userId="39de57b9-85c0-4fd1-aaac-8ca2b6560ad0" providerId="ADAL" clId="{3CB17367-4C8F-42E0-B8AE-E92AF332648B}" dt="2023-03-16T23:36:59.461" v="6676"/>
          <ac:spMkLst>
            <pc:docMk/>
            <pc:sldMk cId="3759718192" sldId="368"/>
            <ac:spMk id="15" creationId="{B58DCCC0-E9B3-F3E2-1984-CBBED114F98F}"/>
          </ac:spMkLst>
        </pc:spChg>
        <pc:spChg chg="mod">
          <ac:chgData name="Alfred Asterjadhi" userId="39de57b9-85c0-4fd1-aaac-8ca2b6560ad0" providerId="ADAL" clId="{3CB17367-4C8F-42E0-B8AE-E92AF332648B}" dt="2023-03-16T23:36:59.461" v="6676"/>
          <ac:spMkLst>
            <pc:docMk/>
            <pc:sldMk cId="3759718192" sldId="368"/>
            <ac:spMk id="16" creationId="{FC59F46C-E596-18EA-C60C-C788373D7FD4}"/>
          </ac:spMkLst>
        </pc:spChg>
        <pc:spChg chg="mod">
          <ac:chgData name="Alfred Asterjadhi" userId="39de57b9-85c0-4fd1-aaac-8ca2b6560ad0" providerId="ADAL" clId="{3CB17367-4C8F-42E0-B8AE-E92AF332648B}" dt="2023-03-16T23:36:59.461" v="6676"/>
          <ac:spMkLst>
            <pc:docMk/>
            <pc:sldMk cId="3759718192" sldId="368"/>
            <ac:spMk id="17" creationId="{6302C245-D4B3-1CB6-BFC6-00FE26B8576D}"/>
          </ac:spMkLst>
        </pc:spChg>
        <pc:spChg chg="mod">
          <ac:chgData name="Alfred Asterjadhi" userId="39de57b9-85c0-4fd1-aaac-8ca2b6560ad0" providerId="ADAL" clId="{3CB17367-4C8F-42E0-B8AE-E92AF332648B}" dt="2023-03-16T23:36:59.461" v="6676"/>
          <ac:spMkLst>
            <pc:docMk/>
            <pc:sldMk cId="3759718192" sldId="368"/>
            <ac:spMk id="18" creationId="{54D0BD77-62E2-D77C-DA07-4F18A74E0790}"/>
          </ac:spMkLst>
        </pc:spChg>
        <pc:spChg chg="mod">
          <ac:chgData name="Alfred Asterjadhi" userId="39de57b9-85c0-4fd1-aaac-8ca2b6560ad0" providerId="ADAL" clId="{3CB17367-4C8F-42E0-B8AE-E92AF332648B}" dt="2023-03-16T23:36:59.461" v="6676"/>
          <ac:spMkLst>
            <pc:docMk/>
            <pc:sldMk cId="3759718192" sldId="368"/>
            <ac:spMk id="19" creationId="{5C48DADC-E14F-F4D3-7213-62C6FB407085}"/>
          </ac:spMkLst>
        </pc:spChg>
        <pc:spChg chg="mod">
          <ac:chgData name="Alfred Asterjadhi" userId="39de57b9-85c0-4fd1-aaac-8ca2b6560ad0" providerId="ADAL" clId="{3CB17367-4C8F-42E0-B8AE-E92AF332648B}" dt="2023-03-16T23:36:59.461" v="6676"/>
          <ac:spMkLst>
            <pc:docMk/>
            <pc:sldMk cId="3759718192" sldId="368"/>
            <ac:spMk id="20" creationId="{35AE8C4B-4E83-BC97-3F21-785C618AD620}"/>
          </ac:spMkLst>
        </pc:spChg>
        <pc:spChg chg="mod">
          <ac:chgData name="Alfred Asterjadhi" userId="39de57b9-85c0-4fd1-aaac-8ca2b6560ad0" providerId="ADAL" clId="{3CB17367-4C8F-42E0-B8AE-E92AF332648B}" dt="2023-03-16T23:36:59.461" v="6676"/>
          <ac:spMkLst>
            <pc:docMk/>
            <pc:sldMk cId="3759718192" sldId="368"/>
            <ac:spMk id="21" creationId="{F9D788A4-4526-86B1-DA44-059057A0C6B7}"/>
          </ac:spMkLst>
        </pc:spChg>
        <pc:grpChg chg="add mod">
          <ac:chgData name="Alfred Asterjadhi" userId="39de57b9-85c0-4fd1-aaac-8ca2b6560ad0" providerId="ADAL" clId="{3CB17367-4C8F-42E0-B8AE-E92AF332648B}" dt="2023-03-16T23:36:56.189" v="6675" actId="1076"/>
          <ac:grpSpMkLst>
            <pc:docMk/>
            <pc:sldMk cId="3759718192" sldId="368"/>
            <ac:grpSpMk id="7" creationId="{57D8511C-9CF2-7CB2-0181-7B8BFA929565}"/>
          </ac:grpSpMkLst>
        </pc:grpChg>
        <pc:grpChg chg="add mod">
          <ac:chgData name="Alfred Asterjadhi" userId="39de57b9-85c0-4fd1-aaac-8ca2b6560ad0" providerId="ADAL" clId="{3CB17367-4C8F-42E0-B8AE-E92AF332648B}" dt="2023-03-16T23:37:02.113" v="6677" actId="1076"/>
          <ac:grpSpMkLst>
            <pc:docMk/>
            <pc:sldMk cId="3759718192" sldId="368"/>
            <ac:grpSpMk id="13" creationId="{19E50617-82D7-279F-AB9E-98E17EB31544}"/>
          </ac:grpSpMkLst>
        </pc:grpChg>
        <pc:picChg chg="mod">
          <ac:chgData name="Alfred Asterjadhi" userId="39de57b9-85c0-4fd1-aaac-8ca2b6560ad0" providerId="ADAL" clId="{3CB17367-4C8F-42E0-B8AE-E92AF332648B}" dt="2023-03-16T23:36:54.422" v="6674"/>
          <ac:picMkLst>
            <pc:docMk/>
            <pc:sldMk cId="3759718192" sldId="368"/>
            <ac:picMk id="8" creationId="{3FE08B4A-DB32-1FDC-8CD8-5E23FCE26992}"/>
          </ac:picMkLst>
        </pc:picChg>
      </pc:sldChg>
      <pc:sldChg chg="modSp mod">
        <pc:chgData name="Alfred Asterjadhi" userId="39de57b9-85c0-4fd1-aaac-8ca2b6560ad0" providerId="ADAL" clId="{3CB17367-4C8F-42E0-B8AE-E92AF332648B}" dt="2023-03-14T19:57:15.109" v="4570" actId="207"/>
        <pc:sldMkLst>
          <pc:docMk/>
          <pc:sldMk cId="3049755149" sldId="371"/>
        </pc:sldMkLst>
        <pc:spChg chg="mod">
          <ac:chgData name="Alfred Asterjadhi" userId="39de57b9-85c0-4fd1-aaac-8ca2b6560ad0" providerId="ADAL" clId="{3CB17367-4C8F-42E0-B8AE-E92AF332648B}" dt="2023-03-14T16:12:59.201" v="3858" actId="13926"/>
          <ac:spMkLst>
            <pc:docMk/>
            <pc:sldMk cId="3049755149" sldId="371"/>
            <ac:spMk id="2" creationId="{4B5F0D0E-8BB7-48AB-9160-728B8B3399A2}"/>
          </ac:spMkLst>
        </pc:spChg>
        <pc:spChg chg="mod">
          <ac:chgData name="Alfred Asterjadhi" userId="39de57b9-85c0-4fd1-aaac-8ca2b6560ad0" providerId="ADAL" clId="{3CB17367-4C8F-42E0-B8AE-E92AF332648B}" dt="2023-03-14T19:57:15.109" v="4570" actId="207"/>
          <ac:spMkLst>
            <pc:docMk/>
            <pc:sldMk cId="3049755149" sldId="371"/>
            <ac:spMk id="3" creationId="{DFB0BA47-D7B6-4F95-932E-A7AA615BC440}"/>
          </ac:spMkLst>
        </pc:spChg>
      </pc:sldChg>
      <pc:sldChg chg="modSp mod">
        <pc:chgData name="Alfred Asterjadhi" userId="39de57b9-85c0-4fd1-aaac-8ca2b6560ad0" providerId="ADAL" clId="{3CB17367-4C8F-42E0-B8AE-E92AF332648B}" dt="2023-03-15T20:57:32.444" v="5790" actId="207"/>
        <pc:sldMkLst>
          <pc:docMk/>
          <pc:sldMk cId="1847581084" sldId="375"/>
        </pc:sldMkLst>
        <pc:spChg chg="mod">
          <ac:chgData name="Alfred Asterjadhi" userId="39de57b9-85c0-4fd1-aaac-8ca2b6560ad0" providerId="ADAL" clId="{3CB17367-4C8F-42E0-B8AE-E92AF332648B}" dt="2023-03-15T20:57:32.444" v="5790" actId="207"/>
          <ac:spMkLst>
            <pc:docMk/>
            <pc:sldMk cId="1847581084" sldId="375"/>
            <ac:spMk id="10" creationId="{11C67F6B-1097-0DF1-0451-CBF17C2CE23A}"/>
          </ac:spMkLst>
        </pc:spChg>
      </pc:sldChg>
      <pc:sldChg chg="addSp delSp modSp mod">
        <pc:chgData name="Alfred Asterjadhi" userId="39de57b9-85c0-4fd1-aaac-8ca2b6560ad0" providerId="ADAL" clId="{3CB17367-4C8F-42E0-B8AE-E92AF332648B}" dt="2023-03-16T21:45:33.877" v="6567" actId="108"/>
        <pc:sldMkLst>
          <pc:docMk/>
          <pc:sldMk cId="1020774165" sldId="387"/>
        </pc:sldMkLst>
        <pc:spChg chg="del mod">
          <ac:chgData name="Alfred Asterjadhi" userId="39de57b9-85c0-4fd1-aaac-8ca2b6560ad0" providerId="ADAL" clId="{3CB17367-4C8F-42E0-B8AE-E92AF332648B}" dt="2023-03-14T13:57:04.375" v="3159" actId="478"/>
          <ac:spMkLst>
            <pc:docMk/>
            <pc:sldMk cId="1020774165" sldId="387"/>
            <ac:spMk id="7" creationId="{22A9208D-4185-B8B8-F2A3-4A0DB48DBE16}"/>
          </ac:spMkLst>
        </pc:spChg>
        <pc:spChg chg="add del">
          <ac:chgData name="Alfred Asterjadhi" userId="39de57b9-85c0-4fd1-aaac-8ca2b6560ad0" providerId="ADAL" clId="{3CB17367-4C8F-42E0-B8AE-E92AF332648B}" dt="2023-03-14T14:05:54.781" v="3401" actId="22"/>
          <ac:spMkLst>
            <pc:docMk/>
            <pc:sldMk cId="1020774165" sldId="387"/>
            <ac:spMk id="8" creationId="{A20ED9E2-005C-32E2-A0BC-05C922F1339C}"/>
          </ac:spMkLst>
        </pc:spChg>
        <pc:spChg chg="add del mod">
          <ac:chgData name="Alfred Asterjadhi" userId="39de57b9-85c0-4fd1-aaac-8ca2b6560ad0" providerId="ADAL" clId="{3CB17367-4C8F-42E0-B8AE-E92AF332648B}" dt="2023-03-14T14:16:57.132" v="3489" actId="478"/>
          <ac:spMkLst>
            <pc:docMk/>
            <pc:sldMk cId="1020774165" sldId="387"/>
            <ac:spMk id="10" creationId="{34234B81-95B9-BBF0-B4EF-E2B7B28C84DC}"/>
          </ac:spMkLst>
        </pc:spChg>
        <pc:spChg chg="mod">
          <ac:chgData name="Alfred Asterjadhi" userId="39de57b9-85c0-4fd1-aaac-8ca2b6560ad0" providerId="ADAL" clId="{3CB17367-4C8F-42E0-B8AE-E92AF332648B}" dt="2023-03-16T21:45:33.877" v="6567" actId="108"/>
          <ac:spMkLst>
            <pc:docMk/>
            <pc:sldMk cId="1020774165" sldId="387"/>
            <ac:spMk id="11" creationId="{E25872EE-E14B-2C9B-B930-D87E10CF78B0}"/>
          </ac:spMkLst>
        </pc:spChg>
      </pc:sldChg>
      <pc:sldChg chg="del">
        <pc:chgData name="Alfred Asterjadhi" userId="39de57b9-85c0-4fd1-aaac-8ca2b6560ad0" providerId="ADAL" clId="{3CB17367-4C8F-42E0-B8AE-E92AF332648B}" dt="2023-03-16T16:09:48.376" v="6328" actId="47"/>
        <pc:sldMkLst>
          <pc:docMk/>
          <pc:sldMk cId="1560626603" sldId="392"/>
        </pc:sldMkLst>
      </pc:sldChg>
      <pc:sldChg chg="modSp mod">
        <pc:chgData name="Alfred Asterjadhi" userId="39de57b9-85c0-4fd1-aaac-8ca2b6560ad0" providerId="ADAL" clId="{3CB17367-4C8F-42E0-B8AE-E92AF332648B}" dt="2023-03-16T19:46:08.833" v="6428" actId="207"/>
        <pc:sldMkLst>
          <pc:docMk/>
          <pc:sldMk cId="2696761607" sldId="393"/>
        </pc:sldMkLst>
        <pc:graphicFrameChg chg="mod modGraphic">
          <ac:chgData name="Alfred Asterjadhi" userId="39de57b9-85c0-4fd1-aaac-8ca2b6560ad0" providerId="ADAL" clId="{3CB17367-4C8F-42E0-B8AE-E92AF332648B}" dt="2023-03-16T19:46:08.833" v="6428" actId="207"/>
          <ac:graphicFrameMkLst>
            <pc:docMk/>
            <pc:sldMk cId="2696761607" sldId="393"/>
            <ac:graphicFrameMk id="6" creationId="{5094FBC8-BB74-47F3-965D-16BC678F4D1D}"/>
          </ac:graphicFrameMkLst>
        </pc:graphicFrameChg>
      </pc:sldChg>
      <pc:sldChg chg="addSp modSp mod">
        <pc:chgData name="Alfred Asterjadhi" userId="39de57b9-85c0-4fd1-aaac-8ca2b6560ad0" providerId="ADAL" clId="{3CB17367-4C8F-42E0-B8AE-E92AF332648B}" dt="2023-03-16T19:47:43.658" v="6434" actId="20577"/>
        <pc:sldMkLst>
          <pc:docMk/>
          <pc:sldMk cId="1616804006" sldId="394"/>
        </pc:sldMkLst>
        <pc:graphicFrameChg chg="mod modGraphic">
          <ac:chgData name="Alfred Asterjadhi" userId="39de57b9-85c0-4fd1-aaac-8ca2b6560ad0" providerId="ADAL" clId="{3CB17367-4C8F-42E0-B8AE-E92AF332648B}" dt="2023-03-16T19:47:43.658" v="6434" actId="20577"/>
          <ac:graphicFrameMkLst>
            <pc:docMk/>
            <pc:sldMk cId="1616804006" sldId="394"/>
            <ac:graphicFrameMk id="6" creationId="{5094FBC8-BB74-47F3-965D-16BC678F4D1D}"/>
          </ac:graphicFrameMkLst>
        </pc:graphicFrameChg>
        <pc:graphicFrameChg chg="add mod">
          <ac:chgData name="Alfred Asterjadhi" userId="39de57b9-85c0-4fd1-aaac-8ca2b6560ad0" providerId="ADAL" clId="{3CB17367-4C8F-42E0-B8AE-E92AF332648B}" dt="2023-03-09T20:25:38.623" v="533"/>
          <ac:graphicFrameMkLst>
            <pc:docMk/>
            <pc:sldMk cId="1616804006" sldId="394"/>
            <ac:graphicFrameMk id="7" creationId="{D388FFA4-9CA2-33E5-3496-55D97BC3D531}"/>
          </ac:graphicFrameMkLst>
        </pc:graphicFrameChg>
      </pc:sldChg>
      <pc:sldChg chg="modSp mod">
        <pc:chgData name="Alfred Asterjadhi" userId="39de57b9-85c0-4fd1-aaac-8ca2b6560ad0" providerId="ADAL" clId="{3CB17367-4C8F-42E0-B8AE-E92AF332648B}" dt="2023-03-14T19:37:45.358" v="4061" actId="13926"/>
        <pc:sldMkLst>
          <pc:docMk/>
          <pc:sldMk cId="2786150746" sldId="395"/>
        </pc:sldMkLst>
        <pc:spChg chg="mod">
          <ac:chgData name="Alfred Asterjadhi" userId="39de57b9-85c0-4fd1-aaac-8ca2b6560ad0" providerId="ADAL" clId="{3CB17367-4C8F-42E0-B8AE-E92AF332648B}" dt="2023-03-14T19:37:45.358" v="4061" actId="13926"/>
          <ac:spMkLst>
            <pc:docMk/>
            <pc:sldMk cId="2786150746" sldId="395"/>
            <ac:spMk id="2" creationId="{4B5F0D0E-8BB7-48AB-9160-728B8B3399A2}"/>
          </ac:spMkLst>
        </pc:spChg>
        <pc:spChg chg="mod">
          <ac:chgData name="Alfred Asterjadhi" userId="39de57b9-85c0-4fd1-aaac-8ca2b6560ad0" providerId="ADAL" clId="{3CB17367-4C8F-42E0-B8AE-E92AF332648B}" dt="2023-03-14T19:37:27.287" v="4052" actId="20577"/>
          <ac:spMkLst>
            <pc:docMk/>
            <pc:sldMk cId="2786150746" sldId="395"/>
            <ac:spMk id="3" creationId="{DFB0BA47-D7B6-4F95-932E-A7AA615BC440}"/>
          </ac:spMkLst>
        </pc:spChg>
      </pc:sldChg>
      <pc:sldChg chg="modSp mod">
        <pc:chgData name="Alfred Asterjadhi" userId="39de57b9-85c0-4fd1-aaac-8ca2b6560ad0" providerId="ADAL" clId="{3CB17367-4C8F-42E0-B8AE-E92AF332648B}" dt="2023-03-14T20:00:28.311" v="4659" actId="20577"/>
        <pc:sldMkLst>
          <pc:docMk/>
          <pc:sldMk cId="917226829" sldId="396"/>
        </pc:sldMkLst>
        <pc:spChg chg="mod">
          <ac:chgData name="Alfred Asterjadhi" userId="39de57b9-85c0-4fd1-aaac-8ca2b6560ad0" providerId="ADAL" clId="{3CB17367-4C8F-42E0-B8AE-E92AF332648B}" dt="2023-03-14T18:01:57.192" v="3984" actId="13926"/>
          <ac:spMkLst>
            <pc:docMk/>
            <pc:sldMk cId="917226829" sldId="396"/>
            <ac:spMk id="2" creationId="{4B5F0D0E-8BB7-48AB-9160-728B8B3399A2}"/>
          </ac:spMkLst>
        </pc:spChg>
        <pc:spChg chg="mod">
          <ac:chgData name="Alfred Asterjadhi" userId="39de57b9-85c0-4fd1-aaac-8ca2b6560ad0" providerId="ADAL" clId="{3CB17367-4C8F-42E0-B8AE-E92AF332648B}" dt="2023-03-14T20:00:28.311" v="4659" actId="20577"/>
          <ac:spMkLst>
            <pc:docMk/>
            <pc:sldMk cId="917226829" sldId="396"/>
            <ac:spMk id="3" creationId="{DFB0BA47-D7B6-4F95-932E-A7AA615BC440}"/>
          </ac:spMkLst>
        </pc:spChg>
      </pc:sldChg>
      <pc:sldChg chg="modSp mod">
        <pc:chgData name="Alfred Asterjadhi" userId="39de57b9-85c0-4fd1-aaac-8ca2b6560ad0" providerId="ADAL" clId="{3CB17367-4C8F-42E0-B8AE-E92AF332648B}" dt="2023-03-15T01:45:13.150" v="5076" actId="207"/>
        <pc:sldMkLst>
          <pc:docMk/>
          <pc:sldMk cId="3249982691" sldId="397"/>
        </pc:sldMkLst>
        <pc:spChg chg="mod">
          <ac:chgData name="Alfred Asterjadhi" userId="39de57b9-85c0-4fd1-aaac-8ca2b6560ad0" providerId="ADAL" clId="{3CB17367-4C8F-42E0-B8AE-E92AF332648B}" dt="2023-03-14T21:27:34.442" v="4730" actId="13926"/>
          <ac:spMkLst>
            <pc:docMk/>
            <pc:sldMk cId="3249982691" sldId="397"/>
            <ac:spMk id="2" creationId="{4B5F0D0E-8BB7-48AB-9160-728B8B3399A2}"/>
          </ac:spMkLst>
        </pc:spChg>
        <pc:spChg chg="mod">
          <ac:chgData name="Alfred Asterjadhi" userId="39de57b9-85c0-4fd1-aaac-8ca2b6560ad0" providerId="ADAL" clId="{3CB17367-4C8F-42E0-B8AE-E92AF332648B}" dt="2023-03-15T01:45:13.150" v="5076" actId="207"/>
          <ac:spMkLst>
            <pc:docMk/>
            <pc:sldMk cId="3249982691" sldId="397"/>
            <ac:spMk id="3" creationId="{DFB0BA47-D7B6-4F95-932E-A7AA615BC440}"/>
          </ac:spMkLst>
        </pc:spChg>
      </pc:sldChg>
      <pc:sldChg chg="modSp mod">
        <pc:chgData name="Alfred Asterjadhi" userId="39de57b9-85c0-4fd1-aaac-8ca2b6560ad0" providerId="ADAL" clId="{3CB17367-4C8F-42E0-B8AE-E92AF332648B}" dt="2023-03-15T01:28:19.587" v="4861" actId="207"/>
        <pc:sldMkLst>
          <pc:docMk/>
          <pc:sldMk cId="1729944846" sldId="398"/>
        </pc:sldMkLst>
        <pc:spChg chg="mod">
          <ac:chgData name="Alfred Asterjadhi" userId="39de57b9-85c0-4fd1-aaac-8ca2b6560ad0" providerId="ADAL" clId="{3CB17367-4C8F-42E0-B8AE-E92AF332648B}" dt="2023-03-14T21:40:36.544" v="4732" actId="13926"/>
          <ac:spMkLst>
            <pc:docMk/>
            <pc:sldMk cId="1729944846" sldId="398"/>
            <ac:spMk id="2" creationId="{4B5F0D0E-8BB7-48AB-9160-728B8B3399A2}"/>
          </ac:spMkLst>
        </pc:spChg>
        <pc:spChg chg="mod">
          <ac:chgData name="Alfred Asterjadhi" userId="39de57b9-85c0-4fd1-aaac-8ca2b6560ad0" providerId="ADAL" clId="{3CB17367-4C8F-42E0-B8AE-E92AF332648B}" dt="2023-03-15T01:28:19.587" v="4861" actId="207"/>
          <ac:spMkLst>
            <pc:docMk/>
            <pc:sldMk cId="1729944846" sldId="398"/>
            <ac:spMk id="3" creationId="{DFB0BA47-D7B6-4F95-932E-A7AA615BC440}"/>
          </ac:spMkLst>
        </pc:spChg>
        <pc:spChg chg="mod">
          <ac:chgData name="Alfred Asterjadhi" userId="39de57b9-85c0-4fd1-aaac-8ca2b6560ad0" providerId="ADAL" clId="{3CB17367-4C8F-42E0-B8AE-E92AF332648B}" dt="2023-03-14T19:45:09.418" v="4246" actId="20577"/>
          <ac:spMkLst>
            <pc:docMk/>
            <pc:sldMk cId="1729944846" sldId="398"/>
            <ac:spMk id="5" creationId="{344A3812-25A7-493E-9C1F-5DE586377D4F}"/>
          </ac:spMkLst>
        </pc:spChg>
      </pc:sldChg>
      <pc:sldChg chg="modSp mod">
        <pc:chgData name="Alfred Asterjadhi" userId="39de57b9-85c0-4fd1-aaac-8ca2b6560ad0" providerId="ADAL" clId="{3CB17367-4C8F-42E0-B8AE-E92AF332648B}" dt="2023-03-16T11:32:33.046" v="5961" actId="207"/>
        <pc:sldMkLst>
          <pc:docMk/>
          <pc:sldMk cId="3926945026" sldId="399"/>
        </pc:sldMkLst>
        <pc:spChg chg="mod">
          <ac:chgData name="Alfred Asterjadhi" userId="39de57b9-85c0-4fd1-aaac-8ca2b6560ad0" providerId="ADAL" clId="{3CB17367-4C8F-42E0-B8AE-E92AF332648B}" dt="2023-03-15T21:33:16.896" v="5824" actId="13926"/>
          <ac:spMkLst>
            <pc:docMk/>
            <pc:sldMk cId="3926945026" sldId="399"/>
            <ac:spMk id="2" creationId="{4B5F0D0E-8BB7-48AB-9160-728B8B3399A2}"/>
          </ac:spMkLst>
        </pc:spChg>
        <pc:spChg chg="mod">
          <ac:chgData name="Alfred Asterjadhi" userId="39de57b9-85c0-4fd1-aaac-8ca2b6560ad0" providerId="ADAL" clId="{3CB17367-4C8F-42E0-B8AE-E92AF332648B}" dt="2023-03-16T11:32:33.046" v="5961" actId="207"/>
          <ac:spMkLst>
            <pc:docMk/>
            <pc:sldMk cId="3926945026" sldId="399"/>
            <ac:spMk id="3" creationId="{DFB0BA47-D7B6-4F95-932E-A7AA615BC440}"/>
          </ac:spMkLst>
        </pc:spChg>
      </pc:sldChg>
      <pc:sldChg chg="modSp mod">
        <pc:chgData name="Alfred Asterjadhi" userId="39de57b9-85c0-4fd1-aaac-8ca2b6560ad0" providerId="ADAL" clId="{3CB17367-4C8F-42E0-B8AE-E92AF332648B}" dt="2023-03-16T19:30:33.423" v="6419" actId="21"/>
        <pc:sldMkLst>
          <pc:docMk/>
          <pc:sldMk cId="3614762288" sldId="400"/>
        </pc:sldMkLst>
        <pc:spChg chg="mod">
          <ac:chgData name="Alfred Asterjadhi" userId="39de57b9-85c0-4fd1-aaac-8ca2b6560ad0" providerId="ADAL" clId="{3CB17367-4C8F-42E0-B8AE-E92AF332648B}" dt="2023-03-16T19:10:54.094" v="6417" actId="13926"/>
          <ac:spMkLst>
            <pc:docMk/>
            <pc:sldMk cId="3614762288" sldId="400"/>
            <ac:spMk id="2" creationId="{4B5F0D0E-8BB7-48AB-9160-728B8B3399A2}"/>
          </ac:spMkLst>
        </pc:spChg>
        <pc:spChg chg="mod">
          <ac:chgData name="Alfred Asterjadhi" userId="39de57b9-85c0-4fd1-aaac-8ca2b6560ad0" providerId="ADAL" clId="{3CB17367-4C8F-42E0-B8AE-E92AF332648B}" dt="2023-03-16T19:30:33.423" v="6419" actId="21"/>
          <ac:spMkLst>
            <pc:docMk/>
            <pc:sldMk cId="3614762288" sldId="400"/>
            <ac:spMk id="3" creationId="{DFB0BA47-D7B6-4F95-932E-A7AA615BC440}"/>
          </ac:spMkLst>
        </pc:spChg>
      </pc:sldChg>
      <pc:sldChg chg="modSp add mod ord">
        <pc:chgData name="Alfred Asterjadhi" userId="39de57b9-85c0-4fd1-aaac-8ca2b6560ad0" providerId="ADAL" clId="{3CB17367-4C8F-42E0-B8AE-E92AF332648B}" dt="2023-03-15T21:26:08.256" v="5823" actId="20577"/>
        <pc:sldMkLst>
          <pc:docMk/>
          <pc:sldMk cId="1345008357" sldId="401"/>
        </pc:sldMkLst>
        <pc:spChg chg="mod">
          <ac:chgData name="Alfred Asterjadhi" userId="39de57b9-85c0-4fd1-aaac-8ca2b6560ad0" providerId="ADAL" clId="{3CB17367-4C8F-42E0-B8AE-E92AF332648B}" dt="2023-03-09T15:01:09.252" v="431" actId="20577"/>
          <ac:spMkLst>
            <pc:docMk/>
            <pc:sldMk cId="1345008357" sldId="401"/>
            <ac:spMk id="2" creationId="{F2762690-C15C-4839-B40F-0AF3A4D89457}"/>
          </ac:spMkLst>
        </pc:spChg>
        <pc:graphicFrameChg chg="mod modGraphic">
          <ac:chgData name="Alfred Asterjadhi" userId="39de57b9-85c0-4fd1-aaac-8ca2b6560ad0" providerId="ADAL" clId="{3CB17367-4C8F-42E0-B8AE-E92AF332648B}" dt="2023-03-15T21:26:08.256" v="5823" actId="20577"/>
          <ac:graphicFrameMkLst>
            <pc:docMk/>
            <pc:sldMk cId="1345008357" sldId="401"/>
            <ac:graphicFrameMk id="6" creationId="{5094FBC8-BB74-47F3-965D-16BC678F4D1D}"/>
          </ac:graphicFrameMkLst>
        </pc:graphicFrameChg>
      </pc:sldChg>
      <pc:sldChg chg="modSp add mod">
        <pc:chgData name="Alfred Asterjadhi" userId="39de57b9-85c0-4fd1-aaac-8ca2b6560ad0" providerId="ADAL" clId="{3CB17367-4C8F-42E0-B8AE-E92AF332648B}" dt="2023-03-16T19:47:04.453" v="6432" actId="20577"/>
        <pc:sldMkLst>
          <pc:docMk/>
          <pc:sldMk cId="607869001" sldId="402"/>
        </pc:sldMkLst>
        <pc:spChg chg="mod">
          <ac:chgData name="Alfred Asterjadhi" userId="39de57b9-85c0-4fd1-aaac-8ca2b6560ad0" providerId="ADAL" clId="{3CB17367-4C8F-42E0-B8AE-E92AF332648B}" dt="2023-03-09T15:01:49.269" v="454" actId="20577"/>
          <ac:spMkLst>
            <pc:docMk/>
            <pc:sldMk cId="607869001" sldId="402"/>
            <ac:spMk id="2" creationId="{F2762690-C15C-4839-B40F-0AF3A4D89457}"/>
          </ac:spMkLst>
        </pc:spChg>
        <pc:graphicFrameChg chg="mod modGraphic">
          <ac:chgData name="Alfred Asterjadhi" userId="39de57b9-85c0-4fd1-aaac-8ca2b6560ad0" providerId="ADAL" clId="{3CB17367-4C8F-42E0-B8AE-E92AF332648B}" dt="2023-03-16T19:47:04.453" v="6432" actId="20577"/>
          <ac:graphicFrameMkLst>
            <pc:docMk/>
            <pc:sldMk cId="607869001" sldId="402"/>
            <ac:graphicFrameMk id="6" creationId="{5094FBC8-BB74-47F3-965D-16BC678F4D1D}"/>
          </ac:graphicFrameMkLst>
        </pc:graphicFrameChg>
      </pc:sldChg>
      <pc:sldChg chg="modSp add mod">
        <pc:chgData name="Alfred Asterjadhi" userId="39de57b9-85c0-4fd1-aaac-8ca2b6560ad0" providerId="ADAL" clId="{3CB17367-4C8F-42E0-B8AE-E92AF332648B}" dt="2023-03-16T19:49:20.800" v="6484" actId="207"/>
        <pc:sldMkLst>
          <pc:docMk/>
          <pc:sldMk cId="1256258102" sldId="403"/>
        </pc:sldMkLst>
        <pc:spChg chg="mod">
          <ac:chgData name="Alfred Asterjadhi" userId="39de57b9-85c0-4fd1-aaac-8ca2b6560ad0" providerId="ADAL" clId="{3CB17367-4C8F-42E0-B8AE-E92AF332648B}" dt="2023-03-09T15:06:37.315" v="463" actId="20577"/>
          <ac:spMkLst>
            <pc:docMk/>
            <pc:sldMk cId="1256258102" sldId="403"/>
            <ac:spMk id="2" creationId="{F2762690-C15C-4839-B40F-0AF3A4D89457}"/>
          </ac:spMkLst>
        </pc:spChg>
        <pc:graphicFrameChg chg="mod modGraphic">
          <ac:chgData name="Alfred Asterjadhi" userId="39de57b9-85c0-4fd1-aaac-8ca2b6560ad0" providerId="ADAL" clId="{3CB17367-4C8F-42E0-B8AE-E92AF332648B}" dt="2023-03-16T19:49:20.800" v="6484" actId="207"/>
          <ac:graphicFrameMkLst>
            <pc:docMk/>
            <pc:sldMk cId="1256258102" sldId="403"/>
            <ac:graphicFrameMk id="6" creationId="{5094FBC8-BB74-47F3-965D-16BC678F4D1D}"/>
          </ac:graphicFrameMkLst>
        </pc:graphicFrameChg>
      </pc:sldChg>
      <pc:sldChg chg="modSp add mod">
        <pc:chgData name="Alfred Asterjadhi" userId="39de57b9-85c0-4fd1-aaac-8ca2b6560ad0" providerId="ADAL" clId="{3CB17367-4C8F-42E0-B8AE-E92AF332648B}" dt="2023-03-13T12:49:21.658" v="2292" actId="20577"/>
        <pc:sldMkLst>
          <pc:docMk/>
          <pc:sldMk cId="1829076102" sldId="404"/>
        </pc:sldMkLst>
        <pc:spChg chg="mod">
          <ac:chgData name="Alfred Asterjadhi" userId="39de57b9-85c0-4fd1-aaac-8ca2b6560ad0" providerId="ADAL" clId="{3CB17367-4C8F-42E0-B8AE-E92AF332648B}" dt="2023-03-10T16:48:34.715" v="940" actId="20577"/>
          <ac:spMkLst>
            <pc:docMk/>
            <pc:sldMk cId="1829076102" sldId="404"/>
            <ac:spMk id="2" creationId="{F2762690-C15C-4839-B40F-0AF3A4D89457}"/>
          </ac:spMkLst>
        </pc:spChg>
        <pc:graphicFrameChg chg="mod modGraphic">
          <ac:chgData name="Alfred Asterjadhi" userId="39de57b9-85c0-4fd1-aaac-8ca2b6560ad0" providerId="ADAL" clId="{3CB17367-4C8F-42E0-B8AE-E92AF332648B}" dt="2023-03-13T12:49:21.658" v="2292" actId="20577"/>
          <ac:graphicFrameMkLst>
            <pc:docMk/>
            <pc:sldMk cId="1829076102" sldId="404"/>
            <ac:graphicFrameMk id="6" creationId="{5094FBC8-BB74-47F3-965D-16BC678F4D1D}"/>
          </ac:graphicFrameMkLst>
        </pc:graphicFrameChg>
      </pc:sldChg>
      <pc:sldChg chg="modSp add del mod">
        <pc:chgData name="Alfred Asterjadhi" userId="39de57b9-85c0-4fd1-aaac-8ca2b6560ad0" providerId="ADAL" clId="{3CB17367-4C8F-42E0-B8AE-E92AF332648B}" dt="2023-03-16T14:45:17.540" v="6097" actId="47"/>
        <pc:sldMkLst>
          <pc:docMk/>
          <pc:sldMk cId="1170201947" sldId="405"/>
        </pc:sldMkLst>
        <pc:spChg chg="mod">
          <ac:chgData name="Alfred Asterjadhi" userId="39de57b9-85c0-4fd1-aaac-8ca2b6560ad0" providerId="ADAL" clId="{3CB17367-4C8F-42E0-B8AE-E92AF332648B}" dt="2023-03-12T12:03:18.195" v="1208" actId="20577"/>
          <ac:spMkLst>
            <pc:docMk/>
            <pc:sldMk cId="1170201947" sldId="405"/>
            <ac:spMk id="2" creationId="{F2762690-C15C-4839-B40F-0AF3A4D89457}"/>
          </ac:spMkLst>
        </pc:spChg>
      </pc:sldChg>
      <pc:sldChg chg="addSp delSp modSp add mod">
        <pc:chgData name="Alfred Asterjadhi" userId="39de57b9-85c0-4fd1-aaac-8ca2b6560ad0" providerId="ADAL" clId="{3CB17367-4C8F-42E0-B8AE-E92AF332648B}" dt="2023-03-15T17:39:09.893" v="5542" actId="20577"/>
        <pc:sldMkLst>
          <pc:docMk/>
          <pc:sldMk cId="3451951815" sldId="406"/>
        </pc:sldMkLst>
        <pc:spChg chg="mod">
          <ac:chgData name="Alfred Asterjadhi" userId="39de57b9-85c0-4fd1-aaac-8ca2b6560ad0" providerId="ADAL" clId="{3CB17367-4C8F-42E0-B8AE-E92AF332648B}" dt="2023-03-15T14:46:04.546" v="5470" actId="13926"/>
          <ac:spMkLst>
            <pc:docMk/>
            <pc:sldMk cId="3451951815" sldId="406"/>
            <ac:spMk id="2" creationId="{4B5F0D0E-8BB7-48AB-9160-728B8B3399A2}"/>
          </ac:spMkLst>
        </pc:spChg>
        <pc:spChg chg="mod">
          <ac:chgData name="Alfred Asterjadhi" userId="39de57b9-85c0-4fd1-aaac-8ca2b6560ad0" providerId="ADAL" clId="{3CB17367-4C8F-42E0-B8AE-E92AF332648B}" dt="2023-03-15T17:39:09.893" v="5542" actId="20577"/>
          <ac:spMkLst>
            <pc:docMk/>
            <pc:sldMk cId="3451951815" sldId="406"/>
            <ac:spMk id="3" creationId="{DFB0BA47-D7B6-4F95-932E-A7AA615BC440}"/>
          </ac:spMkLst>
        </pc:spChg>
        <pc:graphicFrameChg chg="add del mod">
          <ac:chgData name="Alfred Asterjadhi" userId="39de57b9-85c0-4fd1-aaac-8ca2b6560ad0" providerId="ADAL" clId="{3CB17367-4C8F-42E0-B8AE-E92AF332648B}" dt="2023-03-15T01:43:07.868" v="5023"/>
          <ac:graphicFrameMkLst>
            <pc:docMk/>
            <pc:sldMk cId="3451951815" sldId="406"/>
            <ac:graphicFrameMk id="7" creationId="{4EAC4A7B-95F7-5A89-D985-6CE953AD9650}"/>
          </ac:graphicFrameMkLst>
        </pc:graphicFrameChg>
        <pc:graphicFrameChg chg="add del mod">
          <ac:chgData name="Alfred Asterjadhi" userId="39de57b9-85c0-4fd1-aaac-8ca2b6560ad0" providerId="ADAL" clId="{3CB17367-4C8F-42E0-B8AE-E92AF332648B}" dt="2023-03-15T01:43:12.052" v="5025"/>
          <ac:graphicFrameMkLst>
            <pc:docMk/>
            <pc:sldMk cId="3451951815" sldId="406"/>
            <ac:graphicFrameMk id="8" creationId="{06B25980-50F8-ABBA-DFDD-B1BC3AA9016C}"/>
          </ac:graphicFrameMkLst>
        </pc:graphicFrameChg>
      </pc:sldChg>
      <pc:sldChg chg="modSp add mod">
        <pc:chgData name="Alfred Asterjadhi" userId="39de57b9-85c0-4fd1-aaac-8ca2b6560ad0" providerId="ADAL" clId="{3CB17367-4C8F-42E0-B8AE-E92AF332648B}" dt="2023-03-15T21:24:19.069" v="5796" actId="13926"/>
        <pc:sldMkLst>
          <pc:docMk/>
          <pc:sldMk cId="3663532691" sldId="407"/>
        </pc:sldMkLst>
        <pc:spChg chg="mod">
          <ac:chgData name="Alfred Asterjadhi" userId="39de57b9-85c0-4fd1-aaac-8ca2b6560ad0" providerId="ADAL" clId="{3CB17367-4C8F-42E0-B8AE-E92AF332648B}" dt="2023-03-15T21:24:19.069" v="5796" actId="13926"/>
          <ac:spMkLst>
            <pc:docMk/>
            <pc:sldMk cId="3663532691" sldId="407"/>
            <ac:spMk id="2" creationId="{4B5F0D0E-8BB7-48AB-9160-728B8B3399A2}"/>
          </ac:spMkLst>
        </pc:spChg>
        <pc:spChg chg="mod">
          <ac:chgData name="Alfred Asterjadhi" userId="39de57b9-85c0-4fd1-aaac-8ca2b6560ad0" providerId="ADAL" clId="{3CB17367-4C8F-42E0-B8AE-E92AF332648B}" dt="2023-03-15T21:24:13.898" v="5795" actId="207"/>
          <ac:spMkLst>
            <pc:docMk/>
            <pc:sldMk cId="3663532691" sldId="407"/>
            <ac:spMk id="3" creationId="{DFB0BA47-D7B6-4F95-932E-A7AA615BC440}"/>
          </ac:spMkLst>
        </pc:spChg>
      </pc:sldChg>
      <pc:sldChg chg="addSp delSp modSp add mod">
        <pc:chgData name="Alfred Asterjadhi" userId="39de57b9-85c0-4fd1-aaac-8ca2b6560ad0" providerId="ADAL" clId="{3CB17367-4C8F-42E0-B8AE-E92AF332648B}" dt="2023-03-16T14:35:11.914" v="5982" actId="207"/>
        <pc:sldMkLst>
          <pc:docMk/>
          <pc:sldMk cId="65460503" sldId="408"/>
        </pc:sldMkLst>
        <pc:spChg chg="mod">
          <ac:chgData name="Alfred Asterjadhi" userId="39de57b9-85c0-4fd1-aaac-8ca2b6560ad0" providerId="ADAL" clId="{3CB17367-4C8F-42E0-B8AE-E92AF332648B}" dt="2023-03-16T12:15:54.713" v="5966" actId="13926"/>
          <ac:spMkLst>
            <pc:docMk/>
            <pc:sldMk cId="65460503" sldId="408"/>
            <ac:spMk id="2" creationId="{4B5F0D0E-8BB7-48AB-9160-728B8B3399A2}"/>
          </ac:spMkLst>
        </pc:spChg>
        <pc:spChg chg="mod">
          <ac:chgData name="Alfred Asterjadhi" userId="39de57b9-85c0-4fd1-aaac-8ca2b6560ad0" providerId="ADAL" clId="{3CB17367-4C8F-42E0-B8AE-E92AF332648B}" dt="2023-03-16T14:35:11.914" v="5982" actId="207"/>
          <ac:spMkLst>
            <pc:docMk/>
            <pc:sldMk cId="65460503" sldId="408"/>
            <ac:spMk id="3" creationId="{DFB0BA47-D7B6-4F95-932E-A7AA615BC440}"/>
          </ac:spMkLst>
        </pc:spChg>
        <pc:spChg chg="add del mod">
          <ac:chgData name="Alfred Asterjadhi" userId="39de57b9-85c0-4fd1-aaac-8ca2b6560ad0" providerId="ADAL" clId="{3CB17367-4C8F-42E0-B8AE-E92AF332648B}" dt="2023-03-15T19:42:03.558" v="5661"/>
          <ac:spMkLst>
            <pc:docMk/>
            <pc:sldMk cId="65460503" sldId="408"/>
            <ac:spMk id="8" creationId="{0DF1D1CF-E325-0F0F-89F2-89DB42E88A2B}"/>
          </ac:spMkLst>
        </pc:spChg>
        <pc:graphicFrameChg chg="add del mod">
          <ac:chgData name="Alfred Asterjadhi" userId="39de57b9-85c0-4fd1-aaac-8ca2b6560ad0" providerId="ADAL" clId="{3CB17367-4C8F-42E0-B8AE-E92AF332648B}" dt="2023-03-15T19:42:03.558" v="5661"/>
          <ac:graphicFrameMkLst>
            <pc:docMk/>
            <pc:sldMk cId="65460503" sldId="408"/>
            <ac:graphicFrameMk id="7" creationId="{8DBC20E9-F999-6215-53F2-ABAD438D469F}"/>
          </ac:graphicFrameMkLst>
        </pc:graphicFrameChg>
      </pc:sldChg>
      <pc:sldChg chg="addSp delSp modSp add mod">
        <pc:chgData name="Alfred Asterjadhi" userId="39de57b9-85c0-4fd1-aaac-8ca2b6560ad0" providerId="ADAL" clId="{3CB17367-4C8F-42E0-B8AE-E92AF332648B}" dt="2023-03-14T20:00:03.187" v="4657" actId="20577"/>
        <pc:sldMkLst>
          <pc:docMk/>
          <pc:sldMk cId="1127907652" sldId="409"/>
        </pc:sldMkLst>
        <pc:spChg chg="mod">
          <ac:chgData name="Alfred Asterjadhi" userId="39de57b9-85c0-4fd1-aaac-8ca2b6560ad0" providerId="ADAL" clId="{3CB17367-4C8F-42E0-B8AE-E92AF332648B}" dt="2023-03-14T19:37:42.843" v="4060" actId="13926"/>
          <ac:spMkLst>
            <pc:docMk/>
            <pc:sldMk cId="1127907652" sldId="409"/>
            <ac:spMk id="2" creationId="{4B5F0D0E-8BB7-48AB-9160-728B8B3399A2}"/>
          </ac:spMkLst>
        </pc:spChg>
        <pc:spChg chg="mod">
          <ac:chgData name="Alfred Asterjadhi" userId="39de57b9-85c0-4fd1-aaac-8ca2b6560ad0" providerId="ADAL" clId="{3CB17367-4C8F-42E0-B8AE-E92AF332648B}" dt="2023-03-14T20:00:03.187" v="4657" actId="20577"/>
          <ac:spMkLst>
            <pc:docMk/>
            <pc:sldMk cId="1127907652" sldId="409"/>
            <ac:spMk id="3" creationId="{DFB0BA47-D7B6-4F95-932E-A7AA615BC440}"/>
          </ac:spMkLst>
        </pc:spChg>
        <pc:graphicFrameChg chg="add del mod">
          <ac:chgData name="Alfred Asterjadhi" userId="39de57b9-85c0-4fd1-aaac-8ca2b6560ad0" providerId="ADAL" clId="{3CB17367-4C8F-42E0-B8AE-E92AF332648B}" dt="2023-03-14T19:57:50.689" v="4581"/>
          <ac:graphicFrameMkLst>
            <pc:docMk/>
            <pc:sldMk cId="1127907652" sldId="409"/>
            <ac:graphicFrameMk id="7" creationId="{742EE265-4BF1-0423-5025-F7F314AA8E17}"/>
          </ac:graphicFrameMkLst>
        </pc:graphicFrameChg>
      </pc:sldChg>
      <pc:sldChg chg="modSp add mod">
        <pc:chgData name="Alfred Asterjadhi" userId="39de57b9-85c0-4fd1-aaac-8ca2b6560ad0" providerId="ADAL" clId="{3CB17367-4C8F-42E0-B8AE-E92AF332648B}" dt="2023-03-16T16:09:52.557" v="6329" actId="20577"/>
        <pc:sldMkLst>
          <pc:docMk/>
          <pc:sldMk cId="3530745078" sldId="981"/>
        </pc:sldMkLst>
        <pc:spChg chg="mod">
          <ac:chgData name="Alfred Asterjadhi" userId="39de57b9-85c0-4fd1-aaac-8ca2b6560ad0" providerId="ADAL" clId="{3CB17367-4C8F-42E0-B8AE-E92AF332648B}" dt="2023-03-16T16:09:52.557" v="6329" actId="20577"/>
          <ac:spMkLst>
            <pc:docMk/>
            <pc:sldMk cId="3530745078" sldId="981"/>
            <ac:spMk id="3" creationId="{A8A8918D-AD35-E6A1-C2CF-82B199C2169E}"/>
          </ac:spMkLst>
        </pc:spChg>
        <pc:spChg chg="mod">
          <ac:chgData name="Alfred Asterjadhi" userId="39de57b9-85c0-4fd1-aaac-8ca2b6560ad0" providerId="ADAL" clId="{3CB17367-4C8F-42E0-B8AE-E92AF332648B}" dt="2023-03-16T16:09:24.870" v="6327" actId="20577"/>
          <ac:spMkLst>
            <pc:docMk/>
            <pc:sldMk cId="3530745078" sldId="981"/>
            <ac:spMk id="6" creationId="{5B730E83-9DC1-A5C8-2ED5-67E59F091639}"/>
          </ac:spMkLst>
        </pc:spChg>
      </pc:sldChg>
      <pc:sldMasterChg chg="modSp mod">
        <pc:chgData name="Alfred Asterjadhi" userId="39de57b9-85c0-4fd1-aaac-8ca2b6560ad0" providerId="ADAL" clId="{3CB17367-4C8F-42E0-B8AE-E92AF332648B}" dt="2023-03-16T23:41:03.659" v="6703" actId="20577"/>
        <pc:sldMasterMkLst>
          <pc:docMk/>
          <pc:sldMasterMk cId="0" sldId="2147483648"/>
        </pc:sldMasterMkLst>
        <pc:spChg chg="mod">
          <ac:chgData name="Alfred Asterjadhi" userId="39de57b9-85c0-4fd1-aaac-8ca2b6560ad0" providerId="ADAL" clId="{3CB17367-4C8F-42E0-B8AE-E92AF332648B}" dt="2023-03-16T23:41:03.659" v="6703" actId="20577"/>
          <ac:spMkLst>
            <pc:docMk/>
            <pc:sldMasterMk cId="0" sldId="2147483648"/>
            <ac:spMk id="10" creationId="{00000000-0000-0000-0000-000000000000}"/>
          </ac:spMkLst>
        </pc:spChg>
      </pc:sldMasterChg>
      <pc:sldMasterChg chg="modSp mod">
        <pc:chgData name="Alfred Asterjadhi" userId="39de57b9-85c0-4fd1-aaac-8ca2b6560ad0" providerId="ADAL" clId="{3CB17367-4C8F-42E0-B8AE-E92AF332648B}" dt="2023-03-16T11:26:34.455" v="5828" actId="6549"/>
        <pc:sldMasterMkLst>
          <pc:docMk/>
          <pc:sldMasterMk cId="0" sldId="2147483656"/>
        </pc:sldMasterMkLst>
        <pc:spChg chg="mod">
          <ac:chgData name="Alfred Asterjadhi" userId="39de57b9-85c0-4fd1-aaac-8ca2b6560ad0" providerId="ADAL" clId="{3CB17367-4C8F-42E0-B8AE-E92AF332648B}" dt="2023-03-16T11:26:34.455" v="5828" actId="6549"/>
          <ac:spMkLst>
            <pc:docMk/>
            <pc:sldMasterMk cId="0" sldId="2147483656"/>
            <ac:spMk id="10" creationId="{00000000-0000-0000-0000-000000000000}"/>
          </ac:spMkLst>
        </pc:spChg>
      </pc:sldMasterChg>
    </pc:docChg>
  </pc:docChgLst>
  <pc:docChgLst>
    <pc:chgData name="Alfred Asterjadhi" userId="39de57b9-85c0-4fd1-aaac-8ca2b6560ad0" providerId="ADAL" clId="{5D630037-3A1D-4EAB-A2F7-8287BE507CB3}"/>
    <pc:docChg chg="undo redo custSel addSld delSld modSld sldOrd modMainMaster">
      <pc:chgData name="Alfred Asterjadhi" userId="39de57b9-85c0-4fd1-aaac-8ca2b6560ad0" providerId="ADAL" clId="{5D630037-3A1D-4EAB-A2F7-8287BE507CB3}" dt="2022-07-15T13:59:52.527" v="6529" actId="114"/>
      <pc:docMkLst>
        <pc:docMk/>
      </pc:docMkLst>
      <pc:sldChg chg="modSp mod">
        <pc:chgData name="Alfred Asterjadhi" userId="39de57b9-85c0-4fd1-aaac-8ca2b6560ad0" providerId="ADAL" clId="{5D630037-3A1D-4EAB-A2F7-8287BE507CB3}" dt="2022-07-08T23:14:16.057" v="446" actId="6549"/>
        <pc:sldMkLst>
          <pc:docMk/>
          <pc:sldMk cId="0" sldId="256"/>
        </pc:sldMkLst>
        <pc:spChg chg="mod">
          <ac:chgData name="Alfred Asterjadhi" userId="39de57b9-85c0-4fd1-aaac-8ca2b6560ad0" providerId="ADAL" clId="{5D630037-3A1D-4EAB-A2F7-8287BE507CB3}" dt="2022-07-08T23:14:16.057" v="446" actId="6549"/>
          <ac:spMkLst>
            <pc:docMk/>
            <pc:sldMk cId="0" sldId="256"/>
            <ac:spMk id="3074" creationId="{00000000-0000-0000-0000-000000000000}"/>
          </ac:spMkLst>
        </pc:spChg>
      </pc:sldChg>
      <pc:sldChg chg="modSp mod">
        <pc:chgData name="Alfred Asterjadhi" userId="39de57b9-85c0-4fd1-aaac-8ca2b6560ad0" providerId="ADAL" clId="{5D630037-3A1D-4EAB-A2F7-8287BE507CB3}" dt="2022-07-12T11:30:54.735" v="2500" actId="20577"/>
        <pc:sldMkLst>
          <pc:docMk/>
          <pc:sldMk cId="0" sldId="257"/>
        </pc:sldMkLst>
        <pc:spChg chg="mod">
          <ac:chgData name="Alfred Asterjadhi" userId="39de57b9-85c0-4fd1-aaac-8ca2b6560ad0" providerId="ADAL" clId="{5D630037-3A1D-4EAB-A2F7-8287BE507CB3}" dt="2022-07-12T11:30:54.735" v="2500" actId="20577"/>
          <ac:spMkLst>
            <pc:docMk/>
            <pc:sldMk cId="0" sldId="257"/>
            <ac:spMk id="4098" creationId="{00000000-0000-0000-0000-000000000000}"/>
          </ac:spMkLst>
        </pc:spChg>
      </pc:sldChg>
      <pc:sldChg chg="modSp mod">
        <pc:chgData name="Alfred Asterjadhi" userId="39de57b9-85c0-4fd1-aaac-8ca2b6560ad0" providerId="ADAL" clId="{5D630037-3A1D-4EAB-A2F7-8287BE507CB3}" dt="2022-07-14T22:53:02.980" v="6263" actId="13926"/>
        <pc:sldMkLst>
          <pc:docMk/>
          <pc:sldMk cId="3976818858" sldId="269"/>
        </pc:sldMkLst>
        <pc:graphicFrameChg chg="modGraphic">
          <ac:chgData name="Alfred Asterjadhi" userId="39de57b9-85c0-4fd1-aaac-8ca2b6560ad0" providerId="ADAL" clId="{5D630037-3A1D-4EAB-A2F7-8287BE507CB3}" dt="2022-07-14T22:53:02.980" v="6263" actId="13926"/>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5D630037-3A1D-4EAB-A2F7-8287BE507CB3}" dt="2022-07-12T11:31:37.832" v="2506" actId="6549"/>
        <pc:sldMkLst>
          <pc:docMk/>
          <pc:sldMk cId="1908471061" sldId="328"/>
        </pc:sldMkLst>
        <pc:spChg chg="mod">
          <ac:chgData name="Alfred Asterjadhi" userId="39de57b9-85c0-4fd1-aaac-8ca2b6560ad0" providerId="ADAL" clId="{5D630037-3A1D-4EAB-A2F7-8287BE507CB3}" dt="2022-07-12T11:31:37.832" v="2506" actId="6549"/>
          <ac:spMkLst>
            <pc:docMk/>
            <pc:sldMk cId="1908471061" sldId="328"/>
            <ac:spMk id="3" creationId="{3EF9BE80-D462-4B64-8448-3B553445EDCF}"/>
          </ac:spMkLst>
        </pc:spChg>
      </pc:sldChg>
      <pc:sldChg chg="modSp mod">
        <pc:chgData name="Alfred Asterjadhi" userId="39de57b9-85c0-4fd1-aaac-8ca2b6560ad0" providerId="ADAL" clId="{5D630037-3A1D-4EAB-A2F7-8287BE507CB3}" dt="2022-07-12T12:19:36.883" v="2534" actId="207"/>
        <pc:sldMkLst>
          <pc:docMk/>
          <pc:sldMk cId="1706072776" sldId="334"/>
        </pc:sldMkLst>
        <pc:spChg chg="mod">
          <ac:chgData name="Alfred Asterjadhi" userId="39de57b9-85c0-4fd1-aaac-8ca2b6560ad0" providerId="ADAL" clId="{5D630037-3A1D-4EAB-A2F7-8287BE507CB3}" dt="2022-07-11T14:46:27.209" v="1697" actId="13926"/>
          <ac:spMkLst>
            <pc:docMk/>
            <pc:sldMk cId="1706072776" sldId="334"/>
            <ac:spMk id="2" creationId="{B6840888-B1D3-4EE4-984D-AE2D4FD8C6BF}"/>
          </ac:spMkLst>
        </pc:spChg>
        <pc:spChg chg="mod">
          <ac:chgData name="Alfred Asterjadhi" userId="39de57b9-85c0-4fd1-aaac-8ca2b6560ad0" providerId="ADAL" clId="{5D630037-3A1D-4EAB-A2F7-8287BE507CB3}" dt="2022-07-12T12:19:36.883" v="2534" actId="207"/>
          <ac:spMkLst>
            <pc:docMk/>
            <pc:sldMk cId="1706072776" sldId="334"/>
            <ac:spMk id="3" creationId="{977FA593-1C2D-4B4C-B4B8-9841BC70A2D7}"/>
          </ac:spMkLst>
        </pc:spChg>
      </pc:sldChg>
      <pc:sldChg chg="modSp mod">
        <pc:chgData name="Alfred Asterjadhi" userId="39de57b9-85c0-4fd1-aaac-8ca2b6560ad0" providerId="ADAL" clId="{5D630037-3A1D-4EAB-A2F7-8287BE507CB3}" dt="2022-07-11T14:46:23.241" v="1696" actId="207"/>
        <pc:sldMkLst>
          <pc:docMk/>
          <pc:sldMk cId="2327388640" sldId="335"/>
        </pc:sldMkLst>
        <pc:spChg chg="mod">
          <ac:chgData name="Alfred Asterjadhi" userId="39de57b9-85c0-4fd1-aaac-8ca2b6560ad0" providerId="ADAL" clId="{5D630037-3A1D-4EAB-A2F7-8287BE507CB3}" dt="2022-07-11T14:46:18.667" v="1695" actId="13926"/>
          <ac:spMkLst>
            <pc:docMk/>
            <pc:sldMk cId="2327388640" sldId="335"/>
            <ac:spMk id="2" creationId="{4B5F0D0E-8BB7-48AB-9160-728B8B3399A2}"/>
          </ac:spMkLst>
        </pc:spChg>
        <pc:spChg chg="mod">
          <ac:chgData name="Alfred Asterjadhi" userId="39de57b9-85c0-4fd1-aaac-8ca2b6560ad0" providerId="ADAL" clId="{5D630037-3A1D-4EAB-A2F7-8287BE507CB3}" dt="2022-07-11T14:46:23.241" v="1696" actId="207"/>
          <ac:spMkLst>
            <pc:docMk/>
            <pc:sldMk cId="2327388640" sldId="335"/>
            <ac:spMk id="3" creationId="{DFB0BA47-D7B6-4F95-932E-A7AA615BC440}"/>
          </ac:spMkLst>
        </pc:spChg>
      </pc:sldChg>
      <pc:sldChg chg="modSp mod">
        <pc:chgData name="Alfred Asterjadhi" userId="39de57b9-85c0-4fd1-aaac-8ca2b6560ad0" providerId="ADAL" clId="{5D630037-3A1D-4EAB-A2F7-8287BE507CB3}" dt="2022-07-12T03:48:58.884" v="2218" actId="13926"/>
        <pc:sldMkLst>
          <pc:docMk/>
          <pc:sldMk cId="1766754893" sldId="346"/>
        </pc:sldMkLst>
        <pc:spChg chg="mod">
          <ac:chgData name="Alfred Asterjadhi" userId="39de57b9-85c0-4fd1-aaac-8ca2b6560ad0" providerId="ADAL" clId="{5D630037-3A1D-4EAB-A2F7-8287BE507CB3}" dt="2022-07-12T03:48:58.884" v="2218" actId="13926"/>
          <ac:spMkLst>
            <pc:docMk/>
            <pc:sldMk cId="1766754893" sldId="346"/>
            <ac:spMk id="2" creationId="{4B5F0D0E-8BB7-48AB-9160-728B8B3399A2}"/>
          </ac:spMkLst>
        </pc:spChg>
        <pc:spChg chg="mod">
          <ac:chgData name="Alfred Asterjadhi" userId="39de57b9-85c0-4fd1-aaac-8ca2b6560ad0" providerId="ADAL" clId="{5D630037-3A1D-4EAB-A2F7-8287BE507CB3}" dt="2022-07-11T20:38:18.551" v="2060" actId="207"/>
          <ac:spMkLst>
            <pc:docMk/>
            <pc:sldMk cId="1766754893" sldId="346"/>
            <ac:spMk id="3" creationId="{DFB0BA47-D7B6-4F95-932E-A7AA615BC440}"/>
          </ac:spMkLst>
        </pc:spChg>
      </pc:sldChg>
      <pc:sldChg chg="modSp mod">
        <pc:chgData name="Alfred Asterjadhi" userId="39de57b9-85c0-4fd1-aaac-8ca2b6560ad0" providerId="ADAL" clId="{5D630037-3A1D-4EAB-A2F7-8287BE507CB3}" dt="2022-07-15T13:49:11.065" v="6499" actId="207"/>
        <pc:sldMkLst>
          <pc:docMk/>
          <pc:sldMk cId="4012074164" sldId="347"/>
        </pc:sldMkLst>
        <pc:spChg chg="mod">
          <ac:chgData name="Alfred Asterjadhi" userId="39de57b9-85c0-4fd1-aaac-8ca2b6560ad0" providerId="ADAL" clId="{5D630037-3A1D-4EAB-A2F7-8287BE507CB3}" dt="2022-07-08T19:40:30.085" v="428" actId="20577"/>
          <ac:spMkLst>
            <pc:docMk/>
            <pc:sldMk cId="4012074164" sldId="347"/>
            <ac:spMk id="2" creationId="{F2762690-C15C-4839-B40F-0AF3A4D89457}"/>
          </ac:spMkLst>
        </pc:spChg>
        <pc:graphicFrameChg chg="mod modGraphic">
          <ac:chgData name="Alfred Asterjadhi" userId="39de57b9-85c0-4fd1-aaac-8ca2b6560ad0" providerId="ADAL" clId="{5D630037-3A1D-4EAB-A2F7-8287BE507CB3}" dt="2022-07-15T13:49:11.065" v="6499"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5D630037-3A1D-4EAB-A2F7-8287BE507CB3}" dt="2022-07-11T14:46:03.904" v="1692" actId="13926"/>
        <pc:sldMkLst>
          <pc:docMk/>
          <pc:sldMk cId="2050222825" sldId="348"/>
        </pc:sldMkLst>
        <pc:spChg chg="mod">
          <ac:chgData name="Alfred Asterjadhi" userId="39de57b9-85c0-4fd1-aaac-8ca2b6560ad0" providerId="ADAL" clId="{5D630037-3A1D-4EAB-A2F7-8287BE507CB3}" dt="2022-07-11T14:46:03.904" v="1692" actId="13926"/>
          <ac:spMkLst>
            <pc:docMk/>
            <pc:sldMk cId="2050222825" sldId="348"/>
            <ac:spMk id="2" creationId="{B6840888-B1D3-4EE4-984D-AE2D4FD8C6BF}"/>
          </ac:spMkLst>
        </pc:spChg>
        <pc:spChg chg="mod">
          <ac:chgData name="Alfred Asterjadhi" userId="39de57b9-85c0-4fd1-aaac-8ca2b6560ad0" providerId="ADAL" clId="{5D630037-3A1D-4EAB-A2F7-8287BE507CB3}" dt="2022-07-11T14:45:59.746" v="1691" actId="207"/>
          <ac:spMkLst>
            <pc:docMk/>
            <pc:sldMk cId="2050222825" sldId="348"/>
            <ac:spMk id="3" creationId="{977FA593-1C2D-4B4C-B4B8-9841BC70A2D7}"/>
          </ac:spMkLst>
        </pc:spChg>
      </pc:sldChg>
      <pc:sldChg chg="modSp mod">
        <pc:chgData name="Alfred Asterjadhi" userId="39de57b9-85c0-4fd1-aaac-8ca2b6560ad0" providerId="ADAL" clId="{5D630037-3A1D-4EAB-A2F7-8287BE507CB3}" dt="2022-07-12T14:48:27.142" v="2788" actId="20577"/>
        <pc:sldMkLst>
          <pc:docMk/>
          <pc:sldMk cId="1731012775" sldId="349"/>
        </pc:sldMkLst>
        <pc:spChg chg="mod">
          <ac:chgData name="Alfred Asterjadhi" userId="39de57b9-85c0-4fd1-aaac-8ca2b6560ad0" providerId="ADAL" clId="{5D630037-3A1D-4EAB-A2F7-8287BE507CB3}" dt="2022-07-12T03:27:27.794" v="2075" actId="13926"/>
          <ac:spMkLst>
            <pc:docMk/>
            <pc:sldMk cId="1731012775" sldId="349"/>
            <ac:spMk id="2" creationId="{4B5F0D0E-8BB7-48AB-9160-728B8B3399A2}"/>
          </ac:spMkLst>
        </pc:spChg>
        <pc:spChg chg="mod">
          <ac:chgData name="Alfred Asterjadhi" userId="39de57b9-85c0-4fd1-aaac-8ca2b6560ad0" providerId="ADAL" clId="{5D630037-3A1D-4EAB-A2F7-8287BE507CB3}" dt="2022-07-12T14:48:27.142" v="2788" actId="20577"/>
          <ac:spMkLst>
            <pc:docMk/>
            <pc:sldMk cId="1731012775" sldId="349"/>
            <ac:spMk id="3" creationId="{DFB0BA47-D7B6-4F95-932E-A7AA615BC440}"/>
          </ac:spMkLst>
        </pc:spChg>
      </pc:sldChg>
      <pc:sldChg chg="modSp mod">
        <pc:chgData name="Alfred Asterjadhi" userId="39de57b9-85c0-4fd1-aaac-8ca2b6560ad0" providerId="ADAL" clId="{5D630037-3A1D-4EAB-A2F7-8287BE507CB3}" dt="2022-07-12T14:16:10.910" v="2624" actId="14100"/>
        <pc:sldMkLst>
          <pc:docMk/>
          <pc:sldMk cId="1370937286" sldId="350"/>
        </pc:sldMkLst>
        <pc:spChg chg="mod">
          <ac:chgData name="Alfred Asterjadhi" userId="39de57b9-85c0-4fd1-aaac-8ca2b6560ad0" providerId="ADAL" clId="{5D630037-3A1D-4EAB-A2F7-8287BE507CB3}" dt="2022-07-12T12:16:20.364" v="2527" actId="13926"/>
          <ac:spMkLst>
            <pc:docMk/>
            <pc:sldMk cId="1370937286" sldId="350"/>
            <ac:spMk id="2" creationId="{4B5F0D0E-8BB7-48AB-9160-728B8B3399A2}"/>
          </ac:spMkLst>
        </pc:spChg>
        <pc:spChg chg="mod">
          <ac:chgData name="Alfred Asterjadhi" userId="39de57b9-85c0-4fd1-aaac-8ca2b6560ad0" providerId="ADAL" clId="{5D630037-3A1D-4EAB-A2F7-8287BE507CB3}" dt="2022-07-12T14:16:10.910" v="2624" actId="14100"/>
          <ac:spMkLst>
            <pc:docMk/>
            <pc:sldMk cId="1370937286" sldId="350"/>
            <ac:spMk id="3" creationId="{DFB0BA47-D7B6-4F95-932E-A7AA615BC440}"/>
          </ac:spMkLst>
        </pc:spChg>
      </pc:sldChg>
      <pc:sldChg chg="addSp delSp modSp mod">
        <pc:chgData name="Alfred Asterjadhi" userId="39de57b9-85c0-4fd1-aaac-8ca2b6560ad0" providerId="ADAL" clId="{5D630037-3A1D-4EAB-A2F7-8287BE507CB3}" dt="2022-07-13T02:37:11.628" v="3024" actId="207"/>
        <pc:sldMkLst>
          <pc:docMk/>
          <pc:sldMk cId="264710179" sldId="351"/>
        </pc:sldMkLst>
        <pc:spChg chg="mod">
          <ac:chgData name="Alfred Asterjadhi" userId="39de57b9-85c0-4fd1-aaac-8ca2b6560ad0" providerId="ADAL" clId="{5D630037-3A1D-4EAB-A2F7-8287BE507CB3}" dt="2022-07-12T19:37:54.127" v="2840" actId="13926"/>
          <ac:spMkLst>
            <pc:docMk/>
            <pc:sldMk cId="264710179" sldId="351"/>
            <ac:spMk id="2" creationId="{B6840888-B1D3-4EE4-984D-AE2D4FD8C6BF}"/>
          </ac:spMkLst>
        </pc:spChg>
        <pc:spChg chg="mod">
          <ac:chgData name="Alfred Asterjadhi" userId="39de57b9-85c0-4fd1-aaac-8ca2b6560ad0" providerId="ADAL" clId="{5D630037-3A1D-4EAB-A2F7-8287BE507CB3}" dt="2022-07-13T02:37:11.628" v="3024" actId="207"/>
          <ac:spMkLst>
            <pc:docMk/>
            <pc:sldMk cId="264710179" sldId="351"/>
            <ac:spMk id="3" creationId="{977FA593-1C2D-4B4C-B4B8-9841BC70A2D7}"/>
          </ac:spMkLst>
        </pc:spChg>
        <pc:graphicFrameChg chg="add del mod">
          <ac:chgData name="Alfred Asterjadhi" userId="39de57b9-85c0-4fd1-aaac-8ca2b6560ad0" providerId="ADAL" clId="{5D630037-3A1D-4EAB-A2F7-8287BE507CB3}" dt="2022-07-12T14:43:49.532" v="2682"/>
          <ac:graphicFrameMkLst>
            <pc:docMk/>
            <pc:sldMk cId="264710179" sldId="351"/>
            <ac:graphicFrameMk id="7" creationId="{D9C26B04-E83E-145C-0019-3E1AB1A0AFEE}"/>
          </ac:graphicFrameMkLst>
        </pc:graphicFrameChg>
      </pc:sldChg>
      <pc:sldChg chg="modSp mod">
        <pc:chgData name="Alfred Asterjadhi" userId="39de57b9-85c0-4fd1-aaac-8ca2b6560ad0" providerId="ADAL" clId="{5D630037-3A1D-4EAB-A2F7-8287BE507CB3}" dt="2022-07-13T02:41:16.850" v="3103" actId="20577"/>
        <pc:sldMkLst>
          <pc:docMk/>
          <pc:sldMk cId="3579411611" sldId="352"/>
        </pc:sldMkLst>
        <pc:spChg chg="mod">
          <ac:chgData name="Alfred Asterjadhi" userId="39de57b9-85c0-4fd1-aaac-8ca2b6560ad0" providerId="ADAL" clId="{5D630037-3A1D-4EAB-A2F7-8287BE507CB3}" dt="2022-07-12T18:44:37.713" v="2795" actId="13926"/>
          <ac:spMkLst>
            <pc:docMk/>
            <pc:sldMk cId="3579411611" sldId="352"/>
            <ac:spMk id="2" creationId="{4B5F0D0E-8BB7-48AB-9160-728B8B3399A2}"/>
          </ac:spMkLst>
        </pc:spChg>
        <pc:spChg chg="mod">
          <ac:chgData name="Alfred Asterjadhi" userId="39de57b9-85c0-4fd1-aaac-8ca2b6560ad0" providerId="ADAL" clId="{5D630037-3A1D-4EAB-A2F7-8287BE507CB3}" dt="2022-07-13T02:41:16.850" v="3103" actId="20577"/>
          <ac:spMkLst>
            <pc:docMk/>
            <pc:sldMk cId="3579411611" sldId="352"/>
            <ac:spMk id="3" creationId="{DFB0BA47-D7B6-4F95-932E-A7AA615BC440}"/>
          </ac:spMkLst>
        </pc:spChg>
      </pc:sldChg>
      <pc:sldChg chg="addSp delSp modSp mod">
        <pc:chgData name="Alfred Asterjadhi" userId="39de57b9-85c0-4fd1-aaac-8ca2b6560ad0" providerId="ADAL" clId="{5D630037-3A1D-4EAB-A2F7-8287BE507CB3}" dt="2022-07-13T15:31:47.014" v="3473" actId="207"/>
        <pc:sldMkLst>
          <pc:docMk/>
          <pc:sldMk cId="588130191" sldId="353"/>
        </pc:sldMkLst>
        <pc:spChg chg="mod">
          <ac:chgData name="Alfred Asterjadhi" userId="39de57b9-85c0-4fd1-aaac-8ca2b6560ad0" providerId="ADAL" clId="{5D630037-3A1D-4EAB-A2F7-8287BE507CB3}" dt="2022-07-13T14:18:30.893" v="3407" actId="13926"/>
          <ac:spMkLst>
            <pc:docMk/>
            <pc:sldMk cId="588130191" sldId="353"/>
            <ac:spMk id="2" creationId="{4B5F0D0E-8BB7-48AB-9160-728B8B3399A2}"/>
          </ac:spMkLst>
        </pc:spChg>
        <pc:spChg chg="mod">
          <ac:chgData name="Alfred Asterjadhi" userId="39de57b9-85c0-4fd1-aaac-8ca2b6560ad0" providerId="ADAL" clId="{5D630037-3A1D-4EAB-A2F7-8287BE507CB3}" dt="2022-07-13T15:31:47.014" v="3473" actId="207"/>
          <ac:spMkLst>
            <pc:docMk/>
            <pc:sldMk cId="588130191" sldId="353"/>
            <ac:spMk id="3" creationId="{DFB0BA47-D7B6-4F95-932E-A7AA615BC440}"/>
          </ac:spMkLst>
        </pc:spChg>
        <pc:graphicFrameChg chg="add del mod">
          <ac:chgData name="Alfred Asterjadhi" userId="39de57b9-85c0-4fd1-aaac-8ca2b6560ad0" providerId="ADAL" clId="{5D630037-3A1D-4EAB-A2F7-8287BE507CB3}" dt="2022-07-13T14:19:50.291" v="3428"/>
          <ac:graphicFrameMkLst>
            <pc:docMk/>
            <pc:sldMk cId="588130191" sldId="353"/>
            <ac:graphicFrameMk id="7" creationId="{9A9BCAB0-69C0-B020-DC81-58A66CE6EA98}"/>
          </ac:graphicFrameMkLst>
        </pc:graphicFrameChg>
      </pc:sldChg>
      <pc:sldChg chg="modSp mod">
        <pc:chgData name="Alfred Asterjadhi" userId="39de57b9-85c0-4fd1-aaac-8ca2b6560ad0" providerId="ADAL" clId="{5D630037-3A1D-4EAB-A2F7-8287BE507CB3}" dt="2022-07-14T14:10:11.126" v="5873" actId="13926"/>
        <pc:sldMkLst>
          <pc:docMk/>
          <pc:sldMk cId="3909293924" sldId="355"/>
        </pc:sldMkLst>
        <pc:spChg chg="mod">
          <ac:chgData name="Alfred Asterjadhi" userId="39de57b9-85c0-4fd1-aaac-8ca2b6560ad0" providerId="ADAL" clId="{5D630037-3A1D-4EAB-A2F7-8287BE507CB3}" dt="2022-07-14T14:10:11.126" v="5873" actId="13926"/>
          <ac:spMkLst>
            <pc:docMk/>
            <pc:sldMk cId="3909293924" sldId="355"/>
            <ac:spMk id="2" creationId="{4B5F0D0E-8BB7-48AB-9160-728B8B3399A2}"/>
          </ac:spMkLst>
        </pc:spChg>
        <pc:spChg chg="mod">
          <ac:chgData name="Alfred Asterjadhi" userId="39de57b9-85c0-4fd1-aaac-8ca2b6560ad0" providerId="ADAL" clId="{5D630037-3A1D-4EAB-A2F7-8287BE507CB3}" dt="2022-07-14T13:41:40.526" v="5862" actId="207"/>
          <ac:spMkLst>
            <pc:docMk/>
            <pc:sldMk cId="3909293924" sldId="355"/>
            <ac:spMk id="3" creationId="{DFB0BA47-D7B6-4F95-932E-A7AA615BC440}"/>
          </ac:spMkLst>
        </pc:spChg>
      </pc:sldChg>
      <pc:sldChg chg="modSp mod">
        <pc:chgData name="Alfred Asterjadhi" userId="39de57b9-85c0-4fd1-aaac-8ca2b6560ad0" providerId="ADAL" clId="{5D630037-3A1D-4EAB-A2F7-8287BE507CB3}" dt="2022-07-15T13:07:48.596" v="6319" actId="6549"/>
        <pc:sldMkLst>
          <pc:docMk/>
          <pc:sldMk cId="3930036297" sldId="356"/>
        </pc:sldMkLst>
        <pc:spChg chg="mod">
          <ac:chgData name="Alfred Asterjadhi" userId="39de57b9-85c0-4fd1-aaac-8ca2b6560ad0" providerId="ADAL" clId="{5D630037-3A1D-4EAB-A2F7-8287BE507CB3}" dt="2022-07-14T16:04:26.263" v="6137" actId="13926"/>
          <ac:spMkLst>
            <pc:docMk/>
            <pc:sldMk cId="3930036297" sldId="356"/>
            <ac:spMk id="2" creationId="{4B5F0D0E-8BB7-48AB-9160-728B8B3399A2}"/>
          </ac:spMkLst>
        </pc:spChg>
        <pc:spChg chg="mod">
          <ac:chgData name="Alfred Asterjadhi" userId="39de57b9-85c0-4fd1-aaac-8ca2b6560ad0" providerId="ADAL" clId="{5D630037-3A1D-4EAB-A2F7-8287BE507CB3}" dt="2022-07-15T13:07:48.596" v="6319" actId="6549"/>
          <ac:spMkLst>
            <pc:docMk/>
            <pc:sldMk cId="3930036297" sldId="356"/>
            <ac:spMk id="3" creationId="{DFB0BA47-D7B6-4F95-932E-A7AA615BC440}"/>
          </ac:spMkLst>
        </pc:spChg>
      </pc:sldChg>
      <pc:sldChg chg="modSp mod">
        <pc:chgData name="Alfred Asterjadhi" userId="39de57b9-85c0-4fd1-aaac-8ca2b6560ad0" providerId="ADAL" clId="{5D630037-3A1D-4EAB-A2F7-8287BE507CB3}" dt="2022-07-13T02:38:03.806" v="3029" actId="13926"/>
        <pc:sldMkLst>
          <pc:docMk/>
          <pc:sldMk cId="2828608285" sldId="357"/>
        </pc:sldMkLst>
        <pc:spChg chg="mod">
          <ac:chgData name="Alfred Asterjadhi" userId="39de57b9-85c0-4fd1-aaac-8ca2b6560ad0" providerId="ADAL" clId="{5D630037-3A1D-4EAB-A2F7-8287BE507CB3}" dt="2022-07-13T02:38:03.806" v="3029" actId="13926"/>
          <ac:spMkLst>
            <pc:docMk/>
            <pc:sldMk cId="2828608285" sldId="357"/>
            <ac:spMk id="2" creationId="{B6840888-B1D3-4EE4-984D-AE2D4FD8C6BF}"/>
          </ac:spMkLst>
        </pc:spChg>
        <pc:spChg chg="mod">
          <ac:chgData name="Alfred Asterjadhi" userId="39de57b9-85c0-4fd1-aaac-8ca2b6560ad0" providerId="ADAL" clId="{5D630037-3A1D-4EAB-A2F7-8287BE507CB3}" dt="2022-07-13T02:37:38.156" v="3028" actId="20577"/>
          <ac:spMkLst>
            <pc:docMk/>
            <pc:sldMk cId="2828608285" sldId="357"/>
            <ac:spMk id="3" creationId="{977FA593-1C2D-4B4C-B4B8-9841BC70A2D7}"/>
          </ac:spMkLst>
        </pc:spChg>
      </pc:sldChg>
      <pc:sldChg chg="addSp delSp modSp mod">
        <pc:chgData name="Alfred Asterjadhi" userId="39de57b9-85c0-4fd1-aaac-8ca2b6560ad0" providerId="ADAL" clId="{5D630037-3A1D-4EAB-A2F7-8287BE507CB3}" dt="2022-07-13T02:40:37.284" v="3099" actId="13926"/>
        <pc:sldMkLst>
          <pc:docMk/>
          <pc:sldMk cId="2379446320" sldId="358"/>
        </pc:sldMkLst>
        <pc:spChg chg="mod">
          <ac:chgData name="Alfred Asterjadhi" userId="39de57b9-85c0-4fd1-aaac-8ca2b6560ad0" providerId="ADAL" clId="{5D630037-3A1D-4EAB-A2F7-8287BE507CB3}" dt="2022-07-13T02:40:37.284" v="3099" actId="13926"/>
          <ac:spMkLst>
            <pc:docMk/>
            <pc:sldMk cId="2379446320" sldId="358"/>
            <ac:spMk id="2" creationId="{4B5F0D0E-8BB7-48AB-9160-728B8B3399A2}"/>
          </ac:spMkLst>
        </pc:spChg>
        <pc:spChg chg="mod">
          <ac:chgData name="Alfred Asterjadhi" userId="39de57b9-85c0-4fd1-aaac-8ca2b6560ad0" providerId="ADAL" clId="{5D630037-3A1D-4EAB-A2F7-8287BE507CB3}" dt="2022-07-13T02:40:32.739" v="3098" actId="20577"/>
          <ac:spMkLst>
            <pc:docMk/>
            <pc:sldMk cId="2379446320" sldId="358"/>
            <ac:spMk id="3" creationId="{DFB0BA47-D7B6-4F95-932E-A7AA615BC440}"/>
          </ac:spMkLst>
        </pc:spChg>
        <pc:graphicFrameChg chg="add del mod">
          <ac:chgData name="Alfred Asterjadhi" userId="39de57b9-85c0-4fd1-aaac-8ca2b6560ad0" providerId="ADAL" clId="{5D630037-3A1D-4EAB-A2F7-8287BE507CB3}" dt="2022-07-13T02:39:26.168" v="3061"/>
          <ac:graphicFrameMkLst>
            <pc:docMk/>
            <pc:sldMk cId="2379446320" sldId="358"/>
            <ac:graphicFrameMk id="7" creationId="{2B53D00D-468A-5AF9-D974-61E40B4AFA14}"/>
          </ac:graphicFrameMkLst>
        </pc:graphicFrameChg>
      </pc:sldChg>
      <pc:sldChg chg="modSp mod">
        <pc:chgData name="Alfred Asterjadhi" userId="39de57b9-85c0-4fd1-aaac-8ca2b6560ad0" providerId="ADAL" clId="{5D630037-3A1D-4EAB-A2F7-8287BE507CB3}" dt="2022-07-13T03:56:13.588" v="3327" actId="13926"/>
        <pc:sldMkLst>
          <pc:docMk/>
          <pc:sldMk cId="1620546785" sldId="359"/>
        </pc:sldMkLst>
        <pc:spChg chg="mod">
          <ac:chgData name="Alfred Asterjadhi" userId="39de57b9-85c0-4fd1-aaac-8ca2b6560ad0" providerId="ADAL" clId="{5D630037-3A1D-4EAB-A2F7-8287BE507CB3}" dt="2022-07-13T03:56:10.867" v="3326" actId="13926"/>
          <ac:spMkLst>
            <pc:docMk/>
            <pc:sldMk cId="1620546785" sldId="359"/>
            <ac:spMk id="2" creationId="{B6840888-B1D3-4EE4-984D-AE2D4FD8C6BF}"/>
          </ac:spMkLst>
        </pc:spChg>
        <pc:spChg chg="mod">
          <ac:chgData name="Alfred Asterjadhi" userId="39de57b9-85c0-4fd1-aaac-8ca2b6560ad0" providerId="ADAL" clId="{5D630037-3A1D-4EAB-A2F7-8287BE507CB3}" dt="2022-07-13T03:56:13.588" v="3327" actId="13926"/>
          <ac:spMkLst>
            <pc:docMk/>
            <pc:sldMk cId="1620546785" sldId="359"/>
            <ac:spMk id="3" creationId="{977FA593-1C2D-4B4C-B4B8-9841BC70A2D7}"/>
          </ac:spMkLst>
        </pc:spChg>
      </pc:sldChg>
      <pc:sldChg chg="modSp mod">
        <pc:chgData name="Alfred Asterjadhi" userId="39de57b9-85c0-4fd1-aaac-8ca2b6560ad0" providerId="ADAL" clId="{5D630037-3A1D-4EAB-A2F7-8287BE507CB3}" dt="2022-07-13T21:59:58.724" v="3797" actId="207"/>
        <pc:sldMkLst>
          <pc:docMk/>
          <pc:sldMk cId="4066268139" sldId="360"/>
        </pc:sldMkLst>
        <pc:spChg chg="mod">
          <ac:chgData name="Alfred Asterjadhi" userId="39de57b9-85c0-4fd1-aaac-8ca2b6560ad0" providerId="ADAL" clId="{5D630037-3A1D-4EAB-A2F7-8287BE507CB3}" dt="2022-07-13T20:24:16.773" v="3791" actId="13926"/>
          <ac:spMkLst>
            <pc:docMk/>
            <pc:sldMk cId="4066268139" sldId="360"/>
            <ac:spMk id="2" creationId="{4B5F0D0E-8BB7-48AB-9160-728B8B3399A2}"/>
          </ac:spMkLst>
        </pc:spChg>
        <pc:spChg chg="mod">
          <ac:chgData name="Alfred Asterjadhi" userId="39de57b9-85c0-4fd1-aaac-8ca2b6560ad0" providerId="ADAL" clId="{5D630037-3A1D-4EAB-A2F7-8287BE507CB3}" dt="2022-07-13T21:59:58.724" v="3797" actId="207"/>
          <ac:spMkLst>
            <pc:docMk/>
            <pc:sldMk cId="4066268139" sldId="360"/>
            <ac:spMk id="3" creationId="{DFB0BA47-D7B6-4F95-932E-A7AA615BC440}"/>
          </ac:spMkLst>
        </pc:spChg>
      </pc:sldChg>
      <pc:sldChg chg="modSp add mod">
        <pc:chgData name="Alfred Asterjadhi" userId="39de57b9-85c0-4fd1-aaac-8ca2b6560ad0" providerId="ADAL" clId="{5D630037-3A1D-4EAB-A2F7-8287BE507CB3}" dt="2022-07-15T13:50:02.753" v="6502" actId="207"/>
        <pc:sldMkLst>
          <pc:docMk/>
          <pc:sldMk cId="1665993413" sldId="361"/>
        </pc:sldMkLst>
        <pc:spChg chg="mod">
          <ac:chgData name="Alfred Asterjadhi" userId="39de57b9-85c0-4fd1-aaac-8ca2b6560ad0" providerId="ADAL" clId="{5D630037-3A1D-4EAB-A2F7-8287BE507CB3}" dt="2022-07-08T19:40:34.227" v="430" actId="20577"/>
          <ac:spMkLst>
            <pc:docMk/>
            <pc:sldMk cId="1665993413" sldId="361"/>
            <ac:spMk id="2" creationId="{F2762690-C15C-4839-B40F-0AF3A4D89457}"/>
          </ac:spMkLst>
        </pc:spChg>
        <pc:graphicFrameChg chg="mod modGraphic">
          <ac:chgData name="Alfred Asterjadhi" userId="39de57b9-85c0-4fd1-aaac-8ca2b6560ad0" providerId="ADAL" clId="{5D630037-3A1D-4EAB-A2F7-8287BE507CB3}" dt="2022-07-15T13:50:02.753" v="6502" actId="207"/>
          <ac:graphicFrameMkLst>
            <pc:docMk/>
            <pc:sldMk cId="1665993413" sldId="361"/>
            <ac:graphicFrameMk id="6" creationId="{5094FBC8-BB74-47F3-965D-16BC678F4D1D}"/>
          </ac:graphicFrameMkLst>
        </pc:graphicFrameChg>
      </pc:sldChg>
      <pc:sldChg chg="modSp new mod ord">
        <pc:chgData name="Alfred Asterjadhi" userId="39de57b9-85c0-4fd1-aaac-8ca2b6560ad0" providerId="ADAL" clId="{5D630037-3A1D-4EAB-A2F7-8287BE507CB3}" dt="2022-07-15T13:00:53.615" v="6300" actId="20577"/>
        <pc:sldMkLst>
          <pc:docMk/>
          <pc:sldMk cId="3576977642" sldId="362"/>
        </pc:sldMkLst>
        <pc:spChg chg="mod">
          <ac:chgData name="Alfred Asterjadhi" userId="39de57b9-85c0-4fd1-aaac-8ca2b6560ad0" providerId="ADAL" clId="{5D630037-3A1D-4EAB-A2F7-8287BE507CB3}" dt="2022-07-14T02:59:48.894" v="4000" actId="20577"/>
          <ac:spMkLst>
            <pc:docMk/>
            <pc:sldMk cId="3576977642" sldId="362"/>
            <ac:spMk id="2" creationId="{0EAF4D72-7EB5-22A3-403A-E095C87E6E26}"/>
          </ac:spMkLst>
        </pc:spChg>
        <pc:spChg chg="mod">
          <ac:chgData name="Alfred Asterjadhi" userId="39de57b9-85c0-4fd1-aaac-8ca2b6560ad0" providerId="ADAL" clId="{5D630037-3A1D-4EAB-A2F7-8287BE507CB3}" dt="2022-07-15T13:00:53.615" v="6300" actId="20577"/>
          <ac:spMkLst>
            <pc:docMk/>
            <pc:sldMk cId="3576977642" sldId="362"/>
            <ac:spMk id="3" creationId="{741C1B02-DA5D-59DA-CACE-BAB1DFCE5AB4}"/>
          </ac:spMkLst>
        </pc:spChg>
      </pc:sldChg>
      <pc:sldChg chg="modSp add mod">
        <pc:chgData name="Alfred Asterjadhi" userId="39de57b9-85c0-4fd1-aaac-8ca2b6560ad0" providerId="ADAL" clId="{5D630037-3A1D-4EAB-A2F7-8287BE507CB3}" dt="2022-07-15T13:51:52.421" v="6517" actId="207"/>
        <pc:sldMkLst>
          <pc:docMk/>
          <pc:sldMk cId="167913082" sldId="363"/>
        </pc:sldMkLst>
        <pc:spChg chg="mod">
          <ac:chgData name="Alfred Asterjadhi" userId="39de57b9-85c0-4fd1-aaac-8ca2b6560ad0" providerId="ADAL" clId="{5D630037-3A1D-4EAB-A2F7-8287BE507CB3}" dt="2022-07-09T16:44:04.142" v="505" actId="20577"/>
          <ac:spMkLst>
            <pc:docMk/>
            <pc:sldMk cId="167913082" sldId="363"/>
            <ac:spMk id="2" creationId="{F2762690-C15C-4839-B40F-0AF3A4D89457}"/>
          </ac:spMkLst>
        </pc:spChg>
        <pc:graphicFrameChg chg="mod modGraphic">
          <ac:chgData name="Alfred Asterjadhi" userId="39de57b9-85c0-4fd1-aaac-8ca2b6560ad0" providerId="ADAL" clId="{5D630037-3A1D-4EAB-A2F7-8287BE507CB3}" dt="2022-07-15T13:51:52.421" v="6517" actId="207"/>
          <ac:graphicFrameMkLst>
            <pc:docMk/>
            <pc:sldMk cId="167913082" sldId="363"/>
            <ac:graphicFrameMk id="6" creationId="{5094FBC8-BB74-47F3-965D-16BC678F4D1D}"/>
          </ac:graphicFrameMkLst>
        </pc:graphicFrameChg>
      </pc:sldChg>
      <pc:sldChg chg="modSp add mod">
        <pc:chgData name="Alfred Asterjadhi" userId="39de57b9-85c0-4fd1-aaac-8ca2b6560ad0" providerId="ADAL" clId="{5D630037-3A1D-4EAB-A2F7-8287BE507CB3}" dt="2022-07-14T02:54:30.083" v="3934" actId="21"/>
        <pc:sldMkLst>
          <pc:docMk/>
          <pc:sldMk cId="2875004496" sldId="364"/>
        </pc:sldMkLst>
        <pc:spChg chg="mod">
          <ac:chgData name="Alfred Asterjadhi" userId="39de57b9-85c0-4fd1-aaac-8ca2b6560ad0" providerId="ADAL" clId="{5D630037-3A1D-4EAB-A2F7-8287BE507CB3}" dt="2022-07-09T16:48:37.019" v="575" actId="20577"/>
          <ac:spMkLst>
            <pc:docMk/>
            <pc:sldMk cId="2875004496" sldId="364"/>
            <ac:spMk id="2" creationId="{F2762690-C15C-4839-B40F-0AF3A4D89457}"/>
          </ac:spMkLst>
        </pc:spChg>
        <pc:graphicFrameChg chg="mod modGraphic">
          <ac:chgData name="Alfred Asterjadhi" userId="39de57b9-85c0-4fd1-aaac-8ca2b6560ad0" providerId="ADAL" clId="{5D630037-3A1D-4EAB-A2F7-8287BE507CB3}" dt="2022-07-14T02:54:30.083" v="3934" actId="21"/>
          <ac:graphicFrameMkLst>
            <pc:docMk/>
            <pc:sldMk cId="2875004496" sldId="364"/>
            <ac:graphicFrameMk id="6" creationId="{5094FBC8-BB74-47F3-965D-16BC678F4D1D}"/>
          </ac:graphicFrameMkLst>
        </pc:graphicFrameChg>
      </pc:sldChg>
      <pc:sldChg chg="add del">
        <pc:chgData name="Alfred Asterjadhi" userId="39de57b9-85c0-4fd1-aaac-8ca2b6560ad0" providerId="ADAL" clId="{5D630037-3A1D-4EAB-A2F7-8287BE507CB3}" dt="2022-07-09T16:48:13.132" v="547"/>
        <pc:sldMkLst>
          <pc:docMk/>
          <pc:sldMk cId="816357829" sldId="365"/>
        </pc:sldMkLst>
      </pc:sldChg>
      <pc:sldChg chg="addSp delSp modSp new mod">
        <pc:chgData name="Alfred Asterjadhi" userId="39de57b9-85c0-4fd1-aaac-8ca2b6560ad0" providerId="ADAL" clId="{5D630037-3A1D-4EAB-A2F7-8287BE507CB3}" dt="2022-07-10T16:55:24.974" v="1429" actId="20577"/>
        <pc:sldMkLst>
          <pc:docMk/>
          <pc:sldMk cId="1843331871" sldId="365"/>
        </pc:sldMkLst>
        <pc:spChg chg="mod">
          <ac:chgData name="Alfred Asterjadhi" userId="39de57b9-85c0-4fd1-aaac-8ca2b6560ad0" providerId="ADAL" clId="{5D630037-3A1D-4EAB-A2F7-8287BE507CB3}" dt="2022-07-10T16:34:06.813" v="1381"/>
          <ac:spMkLst>
            <pc:docMk/>
            <pc:sldMk cId="1843331871" sldId="365"/>
            <ac:spMk id="2" creationId="{0753DF19-5604-D757-CF21-A9FC2116E8DC}"/>
          </ac:spMkLst>
        </pc:spChg>
        <pc:spChg chg="mod">
          <ac:chgData name="Alfred Asterjadhi" userId="39de57b9-85c0-4fd1-aaac-8ca2b6560ad0" providerId="ADAL" clId="{5D630037-3A1D-4EAB-A2F7-8287BE507CB3}" dt="2022-07-10T16:55:24.974" v="1429" actId="20577"/>
          <ac:spMkLst>
            <pc:docMk/>
            <pc:sldMk cId="1843331871" sldId="365"/>
            <ac:spMk id="3" creationId="{39530AAB-A6A0-8811-A99F-B42B5EA28321}"/>
          </ac:spMkLst>
        </pc:spChg>
        <pc:spChg chg="mod">
          <ac:chgData name="Alfred Asterjadhi" userId="39de57b9-85c0-4fd1-aaac-8ca2b6560ad0" providerId="ADAL" clId="{5D630037-3A1D-4EAB-A2F7-8287BE507CB3}" dt="2022-07-10T16:34:06.813" v="1381"/>
          <ac:spMkLst>
            <pc:docMk/>
            <pc:sldMk cId="1843331871" sldId="365"/>
            <ac:spMk id="4" creationId="{0F594D8D-205A-130F-F44A-33234B5124E9}"/>
          </ac:spMkLst>
        </pc:spChg>
        <pc:spChg chg="mod">
          <ac:chgData name="Alfred Asterjadhi" userId="39de57b9-85c0-4fd1-aaac-8ca2b6560ad0" providerId="ADAL" clId="{5D630037-3A1D-4EAB-A2F7-8287BE507CB3}" dt="2022-07-10T16:34:06.813" v="1381"/>
          <ac:spMkLst>
            <pc:docMk/>
            <pc:sldMk cId="1843331871" sldId="365"/>
            <ac:spMk id="5" creationId="{73293754-77B9-AF3C-66B0-AC1E188A985E}"/>
          </ac:spMkLst>
        </pc:spChg>
        <pc:spChg chg="mod">
          <ac:chgData name="Alfred Asterjadhi" userId="39de57b9-85c0-4fd1-aaac-8ca2b6560ad0" providerId="ADAL" clId="{5D630037-3A1D-4EAB-A2F7-8287BE507CB3}" dt="2022-07-10T16:34:06.813" v="1381"/>
          <ac:spMkLst>
            <pc:docMk/>
            <pc:sldMk cId="1843331871" sldId="365"/>
            <ac:spMk id="6" creationId="{6ACA49CE-D01F-5C62-094F-BCB7174FDE18}"/>
          </ac:spMkLst>
        </pc:spChg>
        <pc:spChg chg="add del mod">
          <ac:chgData name="Alfred Asterjadhi" userId="39de57b9-85c0-4fd1-aaac-8ca2b6560ad0" providerId="ADAL" clId="{5D630037-3A1D-4EAB-A2F7-8287BE507CB3}" dt="2022-07-10T16:34:06.813" v="1381"/>
          <ac:spMkLst>
            <pc:docMk/>
            <pc:sldMk cId="1843331871" sldId="365"/>
            <ac:spMk id="7" creationId="{EE528979-9843-BF1D-3DC2-6FCA6348AA77}"/>
          </ac:spMkLst>
        </pc:spChg>
        <pc:spChg chg="add del mod">
          <ac:chgData name="Alfred Asterjadhi" userId="39de57b9-85c0-4fd1-aaac-8ca2b6560ad0" providerId="ADAL" clId="{5D630037-3A1D-4EAB-A2F7-8287BE507CB3}" dt="2022-07-10T16:34:06.813" v="1381"/>
          <ac:spMkLst>
            <pc:docMk/>
            <pc:sldMk cId="1843331871" sldId="365"/>
            <ac:spMk id="8" creationId="{8C3AFA9F-BD69-4ACF-A5E5-8C4FDFD8F98E}"/>
          </ac:spMkLst>
        </pc:spChg>
        <pc:spChg chg="add del mod">
          <ac:chgData name="Alfred Asterjadhi" userId="39de57b9-85c0-4fd1-aaac-8ca2b6560ad0" providerId="ADAL" clId="{5D630037-3A1D-4EAB-A2F7-8287BE507CB3}" dt="2022-07-10T16:34:06.813" v="1381"/>
          <ac:spMkLst>
            <pc:docMk/>
            <pc:sldMk cId="1843331871" sldId="365"/>
            <ac:spMk id="9" creationId="{81D920F8-718C-F64B-DEE6-C5997E0D6457}"/>
          </ac:spMkLst>
        </pc:spChg>
        <pc:spChg chg="add del mod">
          <ac:chgData name="Alfred Asterjadhi" userId="39de57b9-85c0-4fd1-aaac-8ca2b6560ad0" providerId="ADAL" clId="{5D630037-3A1D-4EAB-A2F7-8287BE507CB3}" dt="2022-07-10T16:34:06.813" v="1381"/>
          <ac:spMkLst>
            <pc:docMk/>
            <pc:sldMk cId="1843331871" sldId="365"/>
            <ac:spMk id="10" creationId="{DF21EEC9-49F7-E390-1C2F-D8C236A4502C}"/>
          </ac:spMkLst>
        </pc:spChg>
        <pc:spChg chg="add del mod">
          <ac:chgData name="Alfred Asterjadhi" userId="39de57b9-85c0-4fd1-aaac-8ca2b6560ad0" providerId="ADAL" clId="{5D630037-3A1D-4EAB-A2F7-8287BE507CB3}" dt="2022-07-10T16:34:06.813" v="1381"/>
          <ac:spMkLst>
            <pc:docMk/>
            <pc:sldMk cId="1843331871" sldId="365"/>
            <ac:spMk id="11" creationId="{0E143C55-A07F-A62A-1110-B69AF5E9E714}"/>
          </ac:spMkLst>
        </pc:spChg>
      </pc:sldChg>
      <pc:sldChg chg="modSp add mod">
        <pc:chgData name="Alfred Asterjadhi" userId="39de57b9-85c0-4fd1-aaac-8ca2b6560ad0" providerId="ADAL" clId="{5D630037-3A1D-4EAB-A2F7-8287BE507CB3}" dt="2022-07-15T13:50:43.009" v="6511" actId="207"/>
        <pc:sldMkLst>
          <pc:docMk/>
          <pc:sldMk cId="354494376" sldId="366"/>
        </pc:sldMkLst>
        <pc:spChg chg="mod">
          <ac:chgData name="Alfred Asterjadhi" userId="39de57b9-85c0-4fd1-aaac-8ca2b6560ad0" providerId="ADAL" clId="{5D630037-3A1D-4EAB-A2F7-8287BE507CB3}" dt="2022-07-11T12:25:06.110" v="1500" actId="20577"/>
          <ac:spMkLst>
            <pc:docMk/>
            <pc:sldMk cId="354494376" sldId="366"/>
            <ac:spMk id="2" creationId="{F2762690-C15C-4839-B40F-0AF3A4D89457}"/>
          </ac:spMkLst>
        </pc:spChg>
        <pc:graphicFrameChg chg="mod modGraphic">
          <ac:chgData name="Alfred Asterjadhi" userId="39de57b9-85c0-4fd1-aaac-8ca2b6560ad0" providerId="ADAL" clId="{5D630037-3A1D-4EAB-A2F7-8287BE507CB3}" dt="2022-07-15T13:50:43.009" v="6511" actId="207"/>
          <ac:graphicFrameMkLst>
            <pc:docMk/>
            <pc:sldMk cId="354494376" sldId="366"/>
            <ac:graphicFrameMk id="6" creationId="{5094FBC8-BB74-47F3-965D-16BC678F4D1D}"/>
          </ac:graphicFrameMkLst>
        </pc:graphicFrameChg>
      </pc:sldChg>
      <pc:sldChg chg="modSp add mod">
        <pc:chgData name="Alfred Asterjadhi" userId="39de57b9-85c0-4fd1-aaac-8ca2b6560ad0" providerId="ADAL" clId="{5D630037-3A1D-4EAB-A2F7-8287BE507CB3}" dt="2022-07-15T13:59:52.527" v="6529" actId="114"/>
        <pc:sldMkLst>
          <pc:docMk/>
          <pc:sldMk cId="1532969397" sldId="367"/>
        </pc:sldMkLst>
        <pc:spChg chg="mod">
          <ac:chgData name="Alfred Asterjadhi" userId="39de57b9-85c0-4fd1-aaac-8ca2b6560ad0" providerId="ADAL" clId="{5D630037-3A1D-4EAB-A2F7-8287BE507CB3}" dt="2022-07-13T02:35:20.781" v="3002" actId="20577"/>
          <ac:spMkLst>
            <pc:docMk/>
            <pc:sldMk cId="1532969397" sldId="367"/>
            <ac:spMk id="2" creationId="{F2762690-C15C-4839-B40F-0AF3A4D89457}"/>
          </ac:spMkLst>
        </pc:spChg>
        <pc:graphicFrameChg chg="mod modGraphic">
          <ac:chgData name="Alfred Asterjadhi" userId="39de57b9-85c0-4fd1-aaac-8ca2b6560ad0" providerId="ADAL" clId="{5D630037-3A1D-4EAB-A2F7-8287BE507CB3}" dt="2022-07-15T13:59:52.527" v="6529" actId="114"/>
          <ac:graphicFrameMkLst>
            <pc:docMk/>
            <pc:sldMk cId="1532969397" sldId="367"/>
            <ac:graphicFrameMk id="6" creationId="{5094FBC8-BB74-47F3-965D-16BC678F4D1D}"/>
          </ac:graphicFrameMkLst>
        </pc:graphicFrameChg>
      </pc:sldChg>
      <pc:sldChg chg="addSp delSp modSp new mod">
        <pc:chgData name="Alfred Asterjadhi" userId="39de57b9-85c0-4fd1-aaac-8ca2b6560ad0" providerId="ADAL" clId="{5D630037-3A1D-4EAB-A2F7-8287BE507CB3}" dt="2022-07-15T13:01:29.177" v="6304" actId="1076"/>
        <pc:sldMkLst>
          <pc:docMk/>
          <pc:sldMk cId="3759718192" sldId="368"/>
        </pc:sldMkLst>
        <pc:spChg chg="mod">
          <ac:chgData name="Alfred Asterjadhi" userId="39de57b9-85c0-4fd1-aaac-8ca2b6560ad0" providerId="ADAL" clId="{5D630037-3A1D-4EAB-A2F7-8287BE507CB3}" dt="2022-07-14T19:12:24.554" v="6235" actId="20577"/>
          <ac:spMkLst>
            <pc:docMk/>
            <pc:sldMk cId="3759718192" sldId="368"/>
            <ac:spMk id="2" creationId="{D0172988-1296-802D-770D-899EA5C68516}"/>
          </ac:spMkLst>
        </pc:spChg>
        <pc:spChg chg="mod">
          <ac:chgData name="Alfred Asterjadhi" userId="39de57b9-85c0-4fd1-aaac-8ca2b6560ad0" providerId="ADAL" clId="{5D630037-3A1D-4EAB-A2F7-8287BE507CB3}" dt="2022-07-14T19:11:25.436" v="6234" actId="20577"/>
          <ac:spMkLst>
            <pc:docMk/>
            <pc:sldMk cId="3759718192" sldId="368"/>
            <ac:spMk id="3" creationId="{73382C34-84F1-F2DE-C5D9-E1296FE55B90}"/>
          </ac:spMkLst>
        </pc:spChg>
        <pc:spChg chg="add mod">
          <ac:chgData name="Alfred Asterjadhi" userId="39de57b9-85c0-4fd1-aaac-8ca2b6560ad0" providerId="ADAL" clId="{5D630037-3A1D-4EAB-A2F7-8287BE507CB3}" dt="2022-07-14T03:43:22.822" v="5371" actId="1076"/>
          <ac:spMkLst>
            <pc:docMk/>
            <pc:sldMk cId="3759718192" sldId="368"/>
            <ac:spMk id="7" creationId="{34DFB792-FCB3-E39D-4F88-2B8932441AE0}"/>
          </ac:spMkLst>
        </pc:spChg>
        <pc:spChg chg="add mod">
          <ac:chgData name="Alfred Asterjadhi" userId="39de57b9-85c0-4fd1-aaac-8ca2b6560ad0" providerId="ADAL" clId="{5D630037-3A1D-4EAB-A2F7-8287BE507CB3}" dt="2022-07-14T03:43:07.156" v="5367" actId="164"/>
          <ac:spMkLst>
            <pc:docMk/>
            <pc:sldMk cId="3759718192" sldId="368"/>
            <ac:spMk id="15" creationId="{466304B3-55FA-C0CA-0C87-49607BF5BA5A}"/>
          </ac:spMkLst>
        </pc:spChg>
        <pc:spChg chg="add mod">
          <ac:chgData name="Alfred Asterjadhi" userId="39de57b9-85c0-4fd1-aaac-8ca2b6560ad0" providerId="ADAL" clId="{5D630037-3A1D-4EAB-A2F7-8287BE507CB3}" dt="2022-07-14T03:43:07.156" v="5367" actId="164"/>
          <ac:spMkLst>
            <pc:docMk/>
            <pc:sldMk cId="3759718192" sldId="368"/>
            <ac:spMk id="16" creationId="{A47AE6FC-CF9C-60B7-789D-992FD3B32281}"/>
          </ac:spMkLst>
        </pc:spChg>
        <pc:spChg chg="add del">
          <ac:chgData name="Alfred Asterjadhi" userId="39de57b9-85c0-4fd1-aaac-8ca2b6560ad0" providerId="ADAL" clId="{5D630037-3A1D-4EAB-A2F7-8287BE507CB3}" dt="2022-07-14T19:12:31.196" v="6238" actId="22"/>
          <ac:spMkLst>
            <pc:docMk/>
            <pc:sldMk cId="3759718192" sldId="368"/>
            <ac:spMk id="17" creationId="{BF7523A7-0B16-BD4C-F721-9A73F7BEA884}"/>
          </ac:spMkLst>
        </pc:spChg>
        <pc:spChg chg="mod">
          <ac:chgData name="Alfred Asterjadhi" userId="39de57b9-85c0-4fd1-aaac-8ca2b6560ad0" providerId="ADAL" clId="{5D630037-3A1D-4EAB-A2F7-8287BE507CB3}" dt="2022-07-15T13:01:25.816" v="6303"/>
          <ac:spMkLst>
            <pc:docMk/>
            <pc:sldMk cId="3759718192" sldId="368"/>
            <ac:spMk id="21" creationId="{AD2BC52D-256D-2A03-A5D3-80A0D3E22A60}"/>
          </ac:spMkLst>
        </pc:spChg>
        <pc:spChg chg="mod">
          <ac:chgData name="Alfred Asterjadhi" userId="39de57b9-85c0-4fd1-aaac-8ca2b6560ad0" providerId="ADAL" clId="{5D630037-3A1D-4EAB-A2F7-8287BE507CB3}" dt="2022-07-15T13:01:25.816" v="6303"/>
          <ac:spMkLst>
            <pc:docMk/>
            <pc:sldMk cId="3759718192" sldId="368"/>
            <ac:spMk id="22" creationId="{404940A3-CF2C-D0C5-6D61-FD3914927E33}"/>
          </ac:spMkLst>
        </pc:spChg>
        <pc:spChg chg="mod">
          <ac:chgData name="Alfred Asterjadhi" userId="39de57b9-85c0-4fd1-aaac-8ca2b6560ad0" providerId="ADAL" clId="{5D630037-3A1D-4EAB-A2F7-8287BE507CB3}" dt="2022-07-15T13:01:25.816" v="6303"/>
          <ac:spMkLst>
            <pc:docMk/>
            <pc:sldMk cId="3759718192" sldId="368"/>
            <ac:spMk id="23" creationId="{936DA38C-3AFF-8BB5-91DC-1D88F9F8C90A}"/>
          </ac:spMkLst>
        </pc:spChg>
        <pc:spChg chg="mod">
          <ac:chgData name="Alfred Asterjadhi" userId="39de57b9-85c0-4fd1-aaac-8ca2b6560ad0" providerId="ADAL" clId="{5D630037-3A1D-4EAB-A2F7-8287BE507CB3}" dt="2022-07-15T13:01:25.816" v="6303"/>
          <ac:spMkLst>
            <pc:docMk/>
            <pc:sldMk cId="3759718192" sldId="368"/>
            <ac:spMk id="25" creationId="{5349C4DF-9FE3-A5FD-0A92-9568F2835F32}"/>
          </ac:spMkLst>
        </pc:spChg>
        <pc:spChg chg="mod">
          <ac:chgData name="Alfred Asterjadhi" userId="39de57b9-85c0-4fd1-aaac-8ca2b6560ad0" providerId="ADAL" clId="{5D630037-3A1D-4EAB-A2F7-8287BE507CB3}" dt="2022-07-15T13:01:25.816" v="6303"/>
          <ac:spMkLst>
            <pc:docMk/>
            <pc:sldMk cId="3759718192" sldId="368"/>
            <ac:spMk id="26" creationId="{F4AEE57E-7B8E-654D-FB18-644672EE04EA}"/>
          </ac:spMkLst>
        </pc:spChg>
        <pc:spChg chg="mod">
          <ac:chgData name="Alfred Asterjadhi" userId="39de57b9-85c0-4fd1-aaac-8ca2b6560ad0" providerId="ADAL" clId="{5D630037-3A1D-4EAB-A2F7-8287BE507CB3}" dt="2022-07-15T13:01:25.816" v="6303"/>
          <ac:spMkLst>
            <pc:docMk/>
            <pc:sldMk cId="3759718192" sldId="368"/>
            <ac:spMk id="27" creationId="{6FB4E630-6D3C-0504-3E02-FCC38D3BFF10}"/>
          </ac:spMkLst>
        </pc:spChg>
        <pc:spChg chg="mod">
          <ac:chgData name="Alfred Asterjadhi" userId="39de57b9-85c0-4fd1-aaac-8ca2b6560ad0" providerId="ADAL" clId="{5D630037-3A1D-4EAB-A2F7-8287BE507CB3}" dt="2022-07-15T13:01:25.816" v="6303"/>
          <ac:spMkLst>
            <pc:docMk/>
            <pc:sldMk cId="3759718192" sldId="368"/>
            <ac:spMk id="28" creationId="{F49F53BA-F0E9-8BA6-D5E0-278571ED0933}"/>
          </ac:spMkLst>
        </pc:spChg>
        <pc:spChg chg="mod">
          <ac:chgData name="Alfred Asterjadhi" userId="39de57b9-85c0-4fd1-aaac-8ca2b6560ad0" providerId="ADAL" clId="{5D630037-3A1D-4EAB-A2F7-8287BE507CB3}" dt="2022-07-15T13:01:25.816" v="6303"/>
          <ac:spMkLst>
            <pc:docMk/>
            <pc:sldMk cId="3759718192" sldId="368"/>
            <ac:spMk id="29" creationId="{10338069-A552-84C6-D5C7-CEE0AF159382}"/>
          </ac:spMkLst>
        </pc:spChg>
        <pc:spChg chg="mod">
          <ac:chgData name="Alfred Asterjadhi" userId="39de57b9-85c0-4fd1-aaac-8ca2b6560ad0" providerId="ADAL" clId="{5D630037-3A1D-4EAB-A2F7-8287BE507CB3}" dt="2022-07-15T13:01:25.816" v="6303"/>
          <ac:spMkLst>
            <pc:docMk/>
            <pc:sldMk cId="3759718192" sldId="368"/>
            <ac:spMk id="30" creationId="{EB0E65D5-587A-2411-77E4-571515457066}"/>
          </ac:spMkLst>
        </pc:spChg>
        <pc:spChg chg="mod">
          <ac:chgData name="Alfred Asterjadhi" userId="39de57b9-85c0-4fd1-aaac-8ca2b6560ad0" providerId="ADAL" clId="{5D630037-3A1D-4EAB-A2F7-8287BE507CB3}" dt="2022-07-15T13:01:25.816" v="6303"/>
          <ac:spMkLst>
            <pc:docMk/>
            <pc:sldMk cId="3759718192" sldId="368"/>
            <ac:spMk id="31" creationId="{EB3A6FE3-E5DD-3CAF-5192-640267D60A87}"/>
          </ac:spMkLst>
        </pc:spChg>
        <pc:spChg chg="mod">
          <ac:chgData name="Alfred Asterjadhi" userId="39de57b9-85c0-4fd1-aaac-8ca2b6560ad0" providerId="ADAL" clId="{5D630037-3A1D-4EAB-A2F7-8287BE507CB3}" dt="2022-07-15T13:01:25.816" v="6303"/>
          <ac:spMkLst>
            <pc:docMk/>
            <pc:sldMk cId="3759718192" sldId="368"/>
            <ac:spMk id="32" creationId="{41144E47-3C7E-0435-F92E-5EB14101F1D2}"/>
          </ac:spMkLst>
        </pc:spChg>
        <pc:spChg chg="mod">
          <ac:chgData name="Alfred Asterjadhi" userId="39de57b9-85c0-4fd1-aaac-8ca2b6560ad0" providerId="ADAL" clId="{5D630037-3A1D-4EAB-A2F7-8287BE507CB3}" dt="2022-07-15T13:01:25.816" v="6303"/>
          <ac:spMkLst>
            <pc:docMk/>
            <pc:sldMk cId="3759718192" sldId="368"/>
            <ac:spMk id="33" creationId="{F5A3E8BB-DEA7-F692-A20C-DD33417650CB}"/>
          </ac:spMkLst>
        </pc:spChg>
        <pc:spChg chg="mod">
          <ac:chgData name="Alfred Asterjadhi" userId="39de57b9-85c0-4fd1-aaac-8ca2b6560ad0" providerId="ADAL" clId="{5D630037-3A1D-4EAB-A2F7-8287BE507CB3}" dt="2022-07-15T13:01:25.816" v="6303"/>
          <ac:spMkLst>
            <pc:docMk/>
            <pc:sldMk cId="3759718192" sldId="368"/>
            <ac:spMk id="34" creationId="{6C217E7A-612E-3D2D-E388-D643426CC294}"/>
          </ac:spMkLst>
        </pc:spChg>
        <pc:spChg chg="mod">
          <ac:chgData name="Alfred Asterjadhi" userId="39de57b9-85c0-4fd1-aaac-8ca2b6560ad0" providerId="ADAL" clId="{5D630037-3A1D-4EAB-A2F7-8287BE507CB3}" dt="2022-07-15T13:01:25.816" v="6303"/>
          <ac:spMkLst>
            <pc:docMk/>
            <pc:sldMk cId="3759718192" sldId="368"/>
            <ac:spMk id="35" creationId="{FCDFC126-70EA-F569-8A86-E8139F4B3E81}"/>
          </ac:spMkLst>
        </pc:spChg>
        <pc:grpChg chg="add mod">
          <ac:chgData name="Alfred Asterjadhi" userId="39de57b9-85c0-4fd1-aaac-8ca2b6560ad0" providerId="ADAL" clId="{5D630037-3A1D-4EAB-A2F7-8287BE507CB3}" dt="2022-07-15T13:01:05.836" v="6301" actId="14100"/>
          <ac:grpSpMkLst>
            <pc:docMk/>
            <pc:sldMk cId="3759718192" sldId="368"/>
            <ac:grpSpMk id="8" creationId="{EEE77E41-F23F-8673-4F44-8D2C8FA0C23B}"/>
          </ac:grpSpMkLst>
        </pc:grpChg>
        <pc:grpChg chg="add mod">
          <ac:chgData name="Alfred Asterjadhi" userId="39de57b9-85c0-4fd1-aaac-8ca2b6560ad0" providerId="ADAL" clId="{5D630037-3A1D-4EAB-A2F7-8287BE507CB3}" dt="2022-07-15T13:01:29.177" v="6304" actId="1076"/>
          <ac:grpSpMkLst>
            <pc:docMk/>
            <pc:sldMk cId="3759718192" sldId="368"/>
            <ac:grpSpMk id="17" creationId="{977A7893-1DED-4B21-9D8A-E289C6B00174}"/>
          </ac:grpSpMkLst>
        </pc:grpChg>
        <pc:grpChg chg="mod">
          <ac:chgData name="Alfred Asterjadhi" userId="39de57b9-85c0-4fd1-aaac-8ca2b6560ad0" providerId="ADAL" clId="{5D630037-3A1D-4EAB-A2F7-8287BE507CB3}" dt="2022-07-15T13:01:25.816" v="6303"/>
          <ac:grpSpMkLst>
            <pc:docMk/>
            <pc:sldMk cId="3759718192" sldId="368"/>
            <ac:grpSpMk id="19" creationId="{EE8C2363-74A5-8457-5741-7270E8963F0C}"/>
          </ac:grpSpMkLst>
        </pc:grpChg>
        <pc:picChg chg="add del mod">
          <ac:chgData name="Alfred Asterjadhi" userId="39de57b9-85c0-4fd1-aaac-8ca2b6560ad0" providerId="ADAL" clId="{5D630037-3A1D-4EAB-A2F7-8287BE507CB3}" dt="2022-07-14T03:19:52.307" v="5350" actId="478"/>
          <ac:picMkLst>
            <pc:docMk/>
            <pc:sldMk cId="3759718192" sldId="368"/>
            <ac:picMk id="8" creationId="{800A9F19-2673-7FD0-12FA-CCAC175DE379}"/>
          </ac:picMkLst>
        </pc:picChg>
        <pc:picChg chg="add del mod">
          <ac:chgData name="Alfred Asterjadhi" userId="39de57b9-85c0-4fd1-aaac-8ca2b6560ad0" providerId="ADAL" clId="{5D630037-3A1D-4EAB-A2F7-8287BE507CB3}" dt="2022-07-14T19:13:05.459" v="6241" actId="478"/>
          <ac:picMkLst>
            <pc:docMk/>
            <pc:sldMk cId="3759718192" sldId="368"/>
            <ac:picMk id="10" creationId="{D1A4552E-DB0F-4B9F-8D8B-CF0E7F49CD26}"/>
          </ac:picMkLst>
        </pc:picChg>
        <pc:picChg chg="add del mod">
          <ac:chgData name="Alfred Asterjadhi" userId="39de57b9-85c0-4fd1-aaac-8ca2b6560ad0" providerId="ADAL" clId="{5D630037-3A1D-4EAB-A2F7-8287BE507CB3}" dt="2022-07-14T19:12:29.461" v="6236" actId="478"/>
          <ac:picMkLst>
            <pc:docMk/>
            <pc:sldMk cId="3759718192" sldId="368"/>
            <ac:picMk id="11" creationId="{20EBE04D-C8FC-F31D-5760-A9A2B4A1A776}"/>
          </ac:picMkLst>
        </pc:picChg>
        <pc:picChg chg="add del mod">
          <ac:chgData name="Alfred Asterjadhi" userId="39de57b9-85c0-4fd1-aaac-8ca2b6560ad0" providerId="ADAL" clId="{5D630037-3A1D-4EAB-A2F7-8287BE507CB3}" dt="2022-07-15T13:01:25.397" v="6302" actId="478"/>
          <ac:picMkLst>
            <pc:docMk/>
            <pc:sldMk cId="3759718192" sldId="368"/>
            <ac:picMk id="18" creationId="{ADDAF165-1B28-B7EC-D6CF-769149DBC68D}"/>
          </ac:picMkLst>
        </pc:picChg>
        <pc:picChg chg="add mod ord">
          <ac:chgData name="Alfred Asterjadhi" userId="39de57b9-85c0-4fd1-aaac-8ca2b6560ad0" providerId="ADAL" clId="{5D630037-3A1D-4EAB-A2F7-8287BE507CB3}" dt="2022-07-14T19:13:44.407" v="6260" actId="1037"/>
          <ac:picMkLst>
            <pc:docMk/>
            <pc:sldMk cId="3759718192" sldId="368"/>
            <ac:picMk id="20" creationId="{5E975C99-953E-6E0C-96D3-9FA28134C72A}"/>
          </ac:picMkLst>
        </pc:picChg>
        <pc:picChg chg="add del mod">
          <ac:chgData name="Alfred Asterjadhi" userId="39de57b9-85c0-4fd1-aaac-8ca2b6560ad0" providerId="ADAL" clId="{5D630037-3A1D-4EAB-A2F7-8287BE507CB3}" dt="2022-07-14T14:22:12.766" v="5957" actId="478"/>
          <ac:picMkLst>
            <pc:docMk/>
            <pc:sldMk cId="3759718192" sldId="368"/>
            <ac:picMk id="20" creationId="{D8838CFB-2DF1-655B-7338-D383F2CD2E2E}"/>
          </ac:picMkLst>
        </pc:picChg>
        <pc:picChg chg="mod">
          <ac:chgData name="Alfred Asterjadhi" userId="39de57b9-85c0-4fd1-aaac-8ca2b6560ad0" providerId="ADAL" clId="{5D630037-3A1D-4EAB-A2F7-8287BE507CB3}" dt="2022-07-15T13:01:25.816" v="6303"/>
          <ac:picMkLst>
            <pc:docMk/>
            <pc:sldMk cId="3759718192" sldId="368"/>
            <ac:picMk id="24" creationId="{844C8527-B266-CC14-6EE1-73BC364EB722}"/>
          </ac:picMkLst>
        </pc:picChg>
        <pc:cxnChg chg="add mod">
          <ac:chgData name="Alfred Asterjadhi" userId="39de57b9-85c0-4fd1-aaac-8ca2b6560ad0" providerId="ADAL" clId="{5D630037-3A1D-4EAB-A2F7-8287BE507CB3}" dt="2022-07-14T03:43:07.156" v="5367" actId="164"/>
          <ac:cxnSpMkLst>
            <pc:docMk/>
            <pc:sldMk cId="3759718192" sldId="368"/>
            <ac:cxnSpMk id="12" creationId="{3D39A8D2-3ACC-548D-54EE-DC877E4403AD}"/>
          </ac:cxnSpMkLst>
        </pc:cxnChg>
        <pc:cxnChg chg="add mod">
          <ac:chgData name="Alfred Asterjadhi" userId="39de57b9-85c0-4fd1-aaac-8ca2b6560ad0" providerId="ADAL" clId="{5D630037-3A1D-4EAB-A2F7-8287BE507CB3}" dt="2022-07-14T03:43:07.156" v="5367" actId="164"/>
          <ac:cxnSpMkLst>
            <pc:docMk/>
            <pc:sldMk cId="3759718192" sldId="368"/>
            <ac:cxnSpMk id="14" creationId="{F1541B31-8821-3EC7-CFDD-DF0B1CA0D3CF}"/>
          </ac:cxnSpMkLst>
        </pc:cxnChg>
      </pc:sldChg>
      <pc:sldChg chg="addSp delSp modSp new mod">
        <pc:chgData name="Alfred Asterjadhi" userId="39de57b9-85c0-4fd1-aaac-8ca2b6560ad0" providerId="ADAL" clId="{5D630037-3A1D-4EAB-A2F7-8287BE507CB3}" dt="2022-07-15T13:00:44.779" v="6299" actId="1076"/>
        <pc:sldMkLst>
          <pc:docMk/>
          <pc:sldMk cId="4149919471" sldId="369"/>
        </pc:sldMkLst>
        <pc:spChg chg="mod">
          <ac:chgData name="Alfred Asterjadhi" userId="39de57b9-85c0-4fd1-aaac-8ca2b6560ad0" providerId="ADAL" clId="{5D630037-3A1D-4EAB-A2F7-8287BE507CB3}" dt="2022-07-14T16:04:04.880" v="6136" actId="20577"/>
          <ac:spMkLst>
            <pc:docMk/>
            <pc:sldMk cId="4149919471" sldId="369"/>
            <ac:spMk id="2" creationId="{9452E713-66E3-6C0E-64DF-B60116957A3F}"/>
          </ac:spMkLst>
        </pc:spChg>
        <pc:spChg chg="del mod">
          <ac:chgData name="Alfred Asterjadhi" userId="39de57b9-85c0-4fd1-aaac-8ca2b6560ad0" providerId="ADAL" clId="{5D630037-3A1D-4EAB-A2F7-8287BE507CB3}" dt="2022-07-14T03:47:17.013" v="5532" actId="478"/>
          <ac:spMkLst>
            <pc:docMk/>
            <pc:sldMk cId="4149919471" sldId="369"/>
            <ac:spMk id="3" creationId="{93EFBCFE-11FC-380E-D03D-81943BE36617}"/>
          </ac:spMkLst>
        </pc:spChg>
        <pc:spChg chg="mod">
          <ac:chgData name="Alfred Asterjadhi" userId="39de57b9-85c0-4fd1-aaac-8ca2b6560ad0" providerId="ADAL" clId="{5D630037-3A1D-4EAB-A2F7-8287BE507CB3}" dt="2022-07-14T03:54:55.674" v="5684"/>
          <ac:spMkLst>
            <pc:docMk/>
            <pc:sldMk cId="4149919471" sldId="369"/>
            <ac:spMk id="4" creationId="{0154D91C-67BB-A57C-5173-47D13B51F834}"/>
          </ac:spMkLst>
        </pc:spChg>
        <pc:spChg chg="mod">
          <ac:chgData name="Alfred Asterjadhi" userId="39de57b9-85c0-4fd1-aaac-8ca2b6560ad0" providerId="ADAL" clId="{5D630037-3A1D-4EAB-A2F7-8287BE507CB3}" dt="2022-07-14T03:54:55.674" v="5684"/>
          <ac:spMkLst>
            <pc:docMk/>
            <pc:sldMk cId="4149919471" sldId="369"/>
            <ac:spMk id="5" creationId="{9875C167-778F-CFEE-1F8A-23FE481B42AE}"/>
          </ac:spMkLst>
        </pc:spChg>
        <pc:spChg chg="mod">
          <ac:chgData name="Alfred Asterjadhi" userId="39de57b9-85c0-4fd1-aaac-8ca2b6560ad0" providerId="ADAL" clId="{5D630037-3A1D-4EAB-A2F7-8287BE507CB3}" dt="2022-07-14T03:54:55.674" v="5684"/>
          <ac:spMkLst>
            <pc:docMk/>
            <pc:sldMk cId="4149919471" sldId="369"/>
            <ac:spMk id="6" creationId="{29CFE1A9-332B-2B06-C330-B9EB4742F3D1}"/>
          </ac:spMkLst>
        </pc:spChg>
        <pc:spChg chg="add mod">
          <ac:chgData name="Alfred Asterjadhi" userId="39de57b9-85c0-4fd1-aaac-8ca2b6560ad0" providerId="ADAL" clId="{5D630037-3A1D-4EAB-A2F7-8287BE507CB3}" dt="2022-07-15T13:00:44.779" v="6299" actId="1076"/>
          <ac:spMkLst>
            <pc:docMk/>
            <pc:sldMk cId="4149919471" sldId="369"/>
            <ac:spMk id="7" creationId="{22A9208D-4185-B8B8-F2A3-4A0DB48DBE16}"/>
          </ac:spMkLst>
        </pc:spChg>
        <pc:spChg chg="add del">
          <ac:chgData name="Alfred Asterjadhi" userId="39de57b9-85c0-4fd1-aaac-8ca2b6560ad0" providerId="ADAL" clId="{5D630037-3A1D-4EAB-A2F7-8287BE507CB3}" dt="2022-07-14T03:47:18.512" v="5534" actId="22"/>
          <ac:spMkLst>
            <pc:docMk/>
            <pc:sldMk cId="4149919471" sldId="369"/>
            <ac:spMk id="8" creationId="{1517E66B-21F9-289C-E6F0-010E75994310}"/>
          </ac:spMkLst>
        </pc:spChg>
        <pc:spChg chg="add del mod">
          <ac:chgData name="Alfred Asterjadhi" userId="39de57b9-85c0-4fd1-aaac-8ca2b6560ad0" providerId="ADAL" clId="{5D630037-3A1D-4EAB-A2F7-8287BE507CB3}" dt="2022-07-15T13:00:38.952" v="6297" actId="478"/>
          <ac:spMkLst>
            <pc:docMk/>
            <pc:sldMk cId="4149919471" sldId="369"/>
            <ac:spMk id="9" creationId="{7E33FE65-829C-DA97-E92D-AB8B54E24E80}"/>
          </ac:spMkLst>
        </pc:spChg>
        <pc:spChg chg="add del mod">
          <ac:chgData name="Alfred Asterjadhi" userId="39de57b9-85c0-4fd1-aaac-8ca2b6560ad0" providerId="ADAL" clId="{5D630037-3A1D-4EAB-A2F7-8287BE507CB3}" dt="2022-07-14T03:49:03.746" v="5557" actId="478"/>
          <ac:spMkLst>
            <pc:docMk/>
            <pc:sldMk cId="4149919471" sldId="369"/>
            <ac:spMk id="10" creationId="{E9725E3A-FECE-3B9D-3598-887A94891954}"/>
          </ac:spMkLst>
        </pc:spChg>
        <pc:spChg chg="add del mod">
          <ac:chgData name="Alfred Asterjadhi" userId="39de57b9-85c0-4fd1-aaac-8ca2b6560ad0" providerId="ADAL" clId="{5D630037-3A1D-4EAB-A2F7-8287BE507CB3}" dt="2022-07-14T03:54:55.674" v="5684"/>
          <ac:spMkLst>
            <pc:docMk/>
            <pc:sldMk cId="4149919471" sldId="369"/>
            <ac:spMk id="11" creationId="{27569536-4CB5-874C-0927-320B93B8990A}"/>
          </ac:spMkLst>
        </pc:spChg>
        <pc:spChg chg="add del mod">
          <ac:chgData name="Alfred Asterjadhi" userId="39de57b9-85c0-4fd1-aaac-8ca2b6560ad0" providerId="ADAL" clId="{5D630037-3A1D-4EAB-A2F7-8287BE507CB3}" dt="2022-07-14T03:54:55.674" v="5684"/>
          <ac:spMkLst>
            <pc:docMk/>
            <pc:sldMk cId="4149919471" sldId="369"/>
            <ac:spMk id="12" creationId="{000901AE-123F-C41D-EC31-F8E423614D1B}"/>
          </ac:spMkLst>
        </pc:spChg>
        <pc:spChg chg="add del mod">
          <ac:chgData name="Alfred Asterjadhi" userId="39de57b9-85c0-4fd1-aaac-8ca2b6560ad0" providerId="ADAL" clId="{5D630037-3A1D-4EAB-A2F7-8287BE507CB3}" dt="2022-07-14T03:54:55.674" v="5684"/>
          <ac:spMkLst>
            <pc:docMk/>
            <pc:sldMk cId="4149919471" sldId="369"/>
            <ac:spMk id="13" creationId="{BED76648-2EDA-3539-FC26-4F6E5EBAE40B}"/>
          </ac:spMkLst>
        </pc:spChg>
        <pc:spChg chg="add del mod">
          <ac:chgData name="Alfred Asterjadhi" userId="39de57b9-85c0-4fd1-aaac-8ca2b6560ad0" providerId="ADAL" clId="{5D630037-3A1D-4EAB-A2F7-8287BE507CB3}" dt="2022-07-14T03:54:55.674" v="5684"/>
          <ac:spMkLst>
            <pc:docMk/>
            <pc:sldMk cId="4149919471" sldId="369"/>
            <ac:spMk id="14" creationId="{6CDA7A7E-1855-836C-46D2-0C362519C4EF}"/>
          </ac:spMkLst>
        </pc:spChg>
        <pc:spChg chg="add del mod">
          <ac:chgData name="Alfred Asterjadhi" userId="39de57b9-85c0-4fd1-aaac-8ca2b6560ad0" providerId="ADAL" clId="{5D630037-3A1D-4EAB-A2F7-8287BE507CB3}" dt="2022-07-14T03:54:58.694" v="5685" actId="478"/>
          <ac:spMkLst>
            <pc:docMk/>
            <pc:sldMk cId="4149919471" sldId="369"/>
            <ac:spMk id="15" creationId="{FD7E074A-C83A-5A1E-EE54-BE3C687C04ED}"/>
          </ac:spMkLst>
        </pc:spChg>
      </pc:sldChg>
      <pc:sldMasterChg chg="modSp mod modSldLayout">
        <pc:chgData name="Alfred Asterjadhi" userId="39de57b9-85c0-4fd1-aaac-8ca2b6560ad0" providerId="ADAL" clId="{5D630037-3A1D-4EAB-A2F7-8287BE507CB3}" dt="2022-07-15T12:42:08.960" v="6296" actId="6549"/>
        <pc:sldMasterMkLst>
          <pc:docMk/>
          <pc:sldMasterMk cId="0" sldId="2147483656"/>
        </pc:sldMasterMkLst>
        <pc:spChg chg="mod">
          <ac:chgData name="Alfred Asterjadhi" userId="39de57b9-85c0-4fd1-aaac-8ca2b6560ad0" providerId="ADAL" clId="{5D630037-3A1D-4EAB-A2F7-8287BE507CB3}" dt="2022-07-15T12:42:08.960" v="6296" actId="6549"/>
          <ac:spMkLst>
            <pc:docMk/>
            <pc:sldMasterMk cId="0" sldId="2147483656"/>
            <ac:spMk id="10" creationId="{00000000-0000-0000-0000-000000000000}"/>
          </ac:spMkLst>
        </pc:spChg>
        <pc:spChg chg="mod">
          <ac:chgData name="Alfred Asterjadhi" userId="39de57b9-85c0-4fd1-aaac-8ca2b6560ad0" providerId="ADAL" clId="{5D630037-3A1D-4EAB-A2F7-8287BE507CB3}" dt="2022-07-08T23:13:51.907" v="442" actId="20577"/>
          <ac:spMkLst>
            <pc:docMk/>
            <pc:sldMasterMk cId="0" sldId="2147483656"/>
            <ac:spMk id="1027" creationId="{00000000-0000-0000-0000-000000000000}"/>
          </ac:spMkLst>
        </pc:spChg>
        <pc:sldLayoutChg chg="modSp mod">
          <pc:chgData name="Alfred Asterjadhi" userId="39de57b9-85c0-4fd1-aaac-8ca2b6560ad0" providerId="ADAL" clId="{5D630037-3A1D-4EAB-A2F7-8287BE507CB3}" dt="2022-07-08T23:13:59.266" v="443"/>
          <pc:sldLayoutMkLst>
            <pc:docMk/>
            <pc:sldMasterMk cId="0" sldId="2147483648"/>
            <pc:sldLayoutMk cId="0" sldId="2147483650"/>
          </pc:sldLayoutMkLst>
          <pc:spChg chg="mod">
            <ac:chgData name="Alfred Asterjadhi" userId="39de57b9-85c0-4fd1-aaac-8ca2b6560ad0" providerId="ADAL" clId="{5D630037-3A1D-4EAB-A2F7-8287BE507CB3}" dt="2022-07-08T23:13:59.266" v="443"/>
            <ac:spMkLst>
              <pc:docMk/>
              <pc:sldMasterMk cId="0" sldId="2147483648"/>
              <pc:sldLayoutMk cId="0" sldId="2147483650"/>
              <ac:spMk id="12" creationId="{00000000-0000-0000-0000-000000000000}"/>
            </ac:spMkLst>
          </pc:spChg>
        </pc:sldLayout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56"/>
        </pc:sldMasterMkLst>
        <pc:spChg chg="mod">
          <ac:chgData name="Alfred Asterjadhi" userId="39de57b9-85c0-4fd1-aaac-8ca2b6560ad0" providerId="ADAL" clId="{958AA7F5-44CD-44C9-AA16-861FEEE7D4F0}" dt="2022-01-20T18:26:17.883" v="928" actId="20577"/>
          <ac:spMkLst>
            <pc:docMk/>
            <pc:sldMasterMk cId="0" sldId="2147483656"/>
            <ac:spMk id="10"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56"/>
        </pc:sldMasterMkLst>
        <pc:spChg chg="mod">
          <ac:chgData name="Alfred Asterjadhi" userId="39de57b9-85c0-4fd1-aaac-8ca2b6560ad0" providerId="ADAL" clId="{E1913768-674D-44BD-96B7-613C13A8F211}" dt="2021-01-13T17:16:42.015" v="1" actId="20577"/>
          <ac:spMkLst>
            <pc:docMk/>
            <pc:sldMasterMk cId="0" sldId="2147483656"/>
            <ac:spMk id="10" creationId="{00000000-0000-0000-0000-000000000000}"/>
          </ac:spMkLst>
        </pc:spChg>
      </pc:sldMasterChg>
    </pc:docChg>
  </pc:docChgLst>
  <pc:docChgLst>
    <pc:chgData name="Alfred Asterjadhi" userId="39de57b9-85c0-4fd1-aaac-8ca2b6560ad0" providerId="ADAL" clId="{BF499BAC-471B-4105-9FAC-2971E1489190}"/>
    <pc:docChg chg="undo custSel addSld delSld modSld modMainMaster">
      <pc:chgData name="Alfred Asterjadhi" userId="39de57b9-85c0-4fd1-aaac-8ca2b6560ad0" providerId="ADAL" clId="{BF499BAC-471B-4105-9FAC-2971E1489190}" dt="2023-05-17T13:27:01.186" v="4140" actId="6549"/>
      <pc:docMkLst>
        <pc:docMk/>
      </pc:docMkLst>
      <pc:sldChg chg="modSp mod">
        <pc:chgData name="Alfred Asterjadhi" userId="39de57b9-85c0-4fd1-aaac-8ca2b6560ad0" providerId="ADAL" clId="{BF499BAC-471B-4105-9FAC-2971E1489190}" dt="2023-05-16T20:52:56.136" v="3571"/>
        <pc:sldMkLst>
          <pc:docMk/>
          <pc:sldMk cId="2243228416" sldId="299"/>
        </pc:sldMkLst>
        <pc:spChg chg="mod">
          <ac:chgData name="Alfred Asterjadhi" userId="39de57b9-85c0-4fd1-aaac-8ca2b6560ad0" providerId="ADAL" clId="{BF499BAC-471B-4105-9FAC-2971E1489190}" dt="2023-05-16T20:52:56.136" v="3571"/>
          <ac:spMkLst>
            <pc:docMk/>
            <pc:sldMk cId="2243228416" sldId="299"/>
            <ac:spMk id="3" creationId="{3857177C-4F12-41D1-AB93-6925069E5DB9}"/>
          </ac:spMkLst>
        </pc:spChg>
      </pc:sldChg>
      <pc:sldChg chg="modSp mod">
        <pc:chgData name="Alfred Asterjadhi" userId="39de57b9-85c0-4fd1-aaac-8ca2b6560ad0" providerId="ADAL" clId="{BF499BAC-471B-4105-9FAC-2971E1489190}" dt="2023-05-15T16:30:26.861" v="1916" actId="20577"/>
        <pc:sldMkLst>
          <pc:docMk/>
          <pc:sldMk cId="1766754893" sldId="346"/>
        </pc:sldMkLst>
        <pc:spChg chg="mod">
          <ac:chgData name="Alfred Asterjadhi" userId="39de57b9-85c0-4fd1-aaac-8ca2b6560ad0" providerId="ADAL" clId="{BF499BAC-471B-4105-9FAC-2971E1489190}" dt="2023-05-15T14:52:15.544" v="1865" actId="13926"/>
          <ac:spMkLst>
            <pc:docMk/>
            <pc:sldMk cId="1766754893" sldId="346"/>
            <ac:spMk id="2" creationId="{4B5F0D0E-8BB7-48AB-9160-728B8B3399A2}"/>
          </ac:spMkLst>
        </pc:spChg>
        <pc:spChg chg="mod">
          <ac:chgData name="Alfred Asterjadhi" userId="39de57b9-85c0-4fd1-aaac-8ca2b6560ad0" providerId="ADAL" clId="{BF499BAC-471B-4105-9FAC-2971E1489190}" dt="2023-05-15T16:30:26.861" v="1916" actId="20577"/>
          <ac:spMkLst>
            <pc:docMk/>
            <pc:sldMk cId="1766754893" sldId="346"/>
            <ac:spMk id="3" creationId="{DFB0BA47-D7B6-4F95-932E-A7AA615BC440}"/>
          </ac:spMkLst>
        </pc:spChg>
      </pc:sldChg>
      <pc:sldChg chg="addSp delSp modSp mod">
        <pc:chgData name="Alfred Asterjadhi" userId="39de57b9-85c0-4fd1-aaac-8ca2b6560ad0" providerId="ADAL" clId="{BF499BAC-471B-4105-9FAC-2971E1489190}" dt="2023-05-17T12:56:06.304" v="4103" actId="207"/>
        <pc:sldMkLst>
          <pc:docMk/>
          <pc:sldMk cId="2875004496" sldId="364"/>
        </pc:sldMkLst>
        <pc:spChg chg="add del">
          <ac:chgData name="Alfred Asterjadhi" userId="39de57b9-85c0-4fd1-aaac-8ca2b6560ad0" providerId="ADAL" clId="{BF499BAC-471B-4105-9FAC-2971E1489190}" dt="2023-05-17T12:55:48.256" v="4098" actId="22"/>
          <ac:spMkLst>
            <pc:docMk/>
            <pc:sldMk cId="2875004496" sldId="364"/>
            <ac:spMk id="8" creationId="{FD70E718-7914-CE61-7CC8-F552FC7DD1DC}"/>
          </ac:spMkLst>
        </pc:spChg>
        <pc:graphicFrameChg chg="mod modGraphic">
          <ac:chgData name="Alfred Asterjadhi" userId="39de57b9-85c0-4fd1-aaac-8ca2b6560ad0" providerId="ADAL" clId="{BF499BAC-471B-4105-9FAC-2971E1489190}" dt="2023-05-17T12:56:06.304" v="4103" actId="207"/>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13:14:48.987" v="1862" actId="14100"/>
        <pc:sldMkLst>
          <pc:docMk/>
          <pc:sldMk cId="1843331871" sldId="365"/>
        </pc:sldMkLst>
        <pc:spChg chg="mod">
          <ac:chgData name="Alfred Asterjadhi" userId="39de57b9-85c0-4fd1-aaac-8ca2b6560ad0" providerId="ADAL" clId="{BF499BAC-471B-4105-9FAC-2971E1489190}" dt="2023-05-14T19:37:04.171" v="977"/>
          <ac:spMkLst>
            <pc:docMk/>
            <pc:sldMk cId="1843331871" sldId="365"/>
            <ac:spMk id="2" creationId="{0753DF19-5604-D757-CF21-A9FC2116E8DC}"/>
          </ac:spMkLst>
        </pc:spChg>
        <pc:spChg chg="mod">
          <ac:chgData name="Alfred Asterjadhi" userId="39de57b9-85c0-4fd1-aaac-8ca2b6560ad0" providerId="ADAL" clId="{BF499BAC-471B-4105-9FAC-2971E1489190}" dt="2023-05-14T19:37:04.171" v="977"/>
          <ac:spMkLst>
            <pc:docMk/>
            <pc:sldMk cId="1843331871" sldId="365"/>
            <ac:spMk id="4" creationId="{0F594D8D-205A-130F-F44A-33234B5124E9}"/>
          </ac:spMkLst>
        </pc:spChg>
        <pc:spChg chg="mod">
          <ac:chgData name="Alfred Asterjadhi" userId="39de57b9-85c0-4fd1-aaac-8ca2b6560ad0" providerId="ADAL" clId="{BF499BAC-471B-4105-9FAC-2971E1489190}" dt="2023-05-14T19:37:04.171" v="977"/>
          <ac:spMkLst>
            <pc:docMk/>
            <pc:sldMk cId="1843331871" sldId="365"/>
            <ac:spMk id="5" creationId="{73293754-77B9-AF3C-66B0-AC1E188A985E}"/>
          </ac:spMkLst>
        </pc:spChg>
        <pc:spChg chg="mod">
          <ac:chgData name="Alfred Asterjadhi" userId="39de57b9-85c0-4fd1-aaac-8ca2b6560ad0" providerId="ADAL" clId="{BF499BAC-471B-4105-9FAC-2971E1489190}" dt="2023-05-14T19:37:04.171" v="977"/>
          <ac:spMkLst>
            <pc:docMk/>
            <pc:sldMk cId="1843331871" sldId="365"/>
            <ac:spMk id="6" creationId="{6ACA49CE-D01F-5C62-094F-BCB7174FDE18}"/>
          </ac:spMkLst>
        </pc:spChg>
        <pc:spChg chg="mod">
          <ac:chgData name="Alfred Asterjadhi" userId="39de57b9-85c0-4fd1-aaac-8ca2b6560ad0" providerId="ADAL" clId="{BF499BAC-471B-4105-9FAC-2971E1489190}" dt="2023-05-14T19:36:11.134" v="967"/>
          <ac:spMkLst>
            <pc:docMk/>
            <pc:sldMk cId="1843331871" sldId="365"/>
            <ac:spMk id="8" creationId="{7A38D30E-1855-A615-C72B-B8738CEB9D63}"/>
          </ac:spMkLst>
        </pc:spChg>
        <pc:spChg chg="mod">
          <ac:chgData name="Alfred Asterjadhi" userId="39de57b9-85c0-4fd1-aaac-8ca2b6560ad0" providerId="ADAL" clId="{BF499BAC-471B-4105-9FAC-2971E1489190}" dt="2023-05-14T19:36:11.134" v="967"/>
          <ac:spMkLst>
            <pc:docMk/>
            <pc:sldMk cId="1843331871" sldId="365"/>
            <ac:spMk id="9" creationId="{7AFAC3CE-900C-2BC2-F1DB-EB58439A5158}"/>
          </ac:spMkLst>
        </pc:spChg>
        <pc:spChg chg="mod">
          <ac:chgData name="Alfred Asterjadhi" userId="39de57b9-85c0-4fd1-aaac-8ca2b6560ad0" providerId="ADAL" clId="{BF499BAC-471B-4105-9FAC-2971E1489190}" dt="2023-05-14T19:36:11.134" v="967"/>
          <ac:spMkLst>
            <pc:docMk/>
            <pc:sldMk cId="1843331871" sldId="365"/>
            <ac:spMk id="10" creationId="{7F0C34C8-0808-5B9A-CB7A-ED34750F752E}"/>
          </ac:spMkLst>
        </pc:spChg>
        <pc:spChg chg="mod">
          <ac:chgData name="Alfred Asterjadhi" userId="39de57b9-85c0-4fd1-aaac-8ca2b6560ad0" providerId="ADAL" clId="{BF499BAC-471B-4105-9FAC-2971E1489190}" dt="2023-05-14T19:36:11.134" v="967"/>
          <ac:spMkLst>
            <pc:docMk/>
            <pc:sldMk cId="1843331871" sldId="365"/>
            <ac:spMk id="11" creationId="{D9316B9E-B999-D038-ACB9-F449AA3C3A23}"/>
          </ac:spMkLst>
        </pc:spChg>
        <pc:spChg chg="add del mod">
          <ac:chgData name="Alfred Asterjadhi" userId="39de57b9-85c0-4fd1-aaac-8ca2b6560ad0" providerId="ADAL" clId="{BF499BAC-471B-4105-9FAC-2971E1489190}" dt="2023-05-14T19:37:04.171" v="977"/>
          <ac:spMkLst>
            <pc:docMk/>
            <pc:sldMk cId="1843331871" sldId="365"/>
            <ac:spMk id="12" creationId="{C4C2A143-A573-8ED9-3E74-3CDEB00AE09B}"/>
          </ac:spMkLst>
        </pc:spChg>
        <pc:spChg chg="add del mod">
          <ac:chgData name="Alfred Asterjadhi" userId="39de57b9-85c0-4fd1-aaac-8ca2b6560ad0" providerId="ADAL" clId="{BF499BAC-471B-4105-9FAC-2971E1489190}" dt="2023-05-14T19:37:04.171" v="977"/>
          <ac:spMkLst>
            <pc:docMk/>
            <pc:sldMk cId="1843331871" sldId="365"/>
            <ac:spMk id="13" creationId="{3AC6D032-88EA-0ABA-A0E4-A47A0338E6DB}"/>
          </ac:spMkLst>
        </pc:spChg>
        <pc:spChg chg="add del mod">
          <ac:chgData name="Alfred Asterjadhi" userId="39de57b9-85c0-4fd1-aaac-8ca2b6560ad0" providerId="ADAL" clId="{BF499BAC-471B-4105-9FAC-2971E1489190}" dt="2023-05-14T19:37:04.171" v="977"/>
          <ac:spMkLst>
            <pc:docMk/>
            <pc:sldMk cId="1843331871" sldId="365"/>
            <ac:spMk id="14" creationId="{3613BF24-A6AD-E87D-1C00-732E87843E16}"/>
          </ac:spMkLst>
        </pc:spChg>
        <pc:spChg chg="add del mod">
          <ac:chgData name="Alfred Asterjadhi" userId="39de57b9-85c0-4fd1-aaac-8ca2b6560ad0" providerId="ADAL" clId="{BF499BAC-471B-4105-9FAC-2971E1489190}" dt="2023-05-14T19:37:04.171" v="977"/>
          <ac:spMkLst>
            <pc:docMk/>
            <pc:sldMk cId="1843331871" sldId="365"/>
            <ac:spMk id="15" creationId="{AC6E9F58-17F9-180D-7D24-5CE6E5A5EBE4}"/>
          </ac:spMkLst>
        </pc:spChg>
        <pc:spChg chg="add del mod">
          <ac:chgData name="Alfred Asterjadhi" userId="39de57b9-85c0-4fd1-aaac-8ca2b6560ad0" providerId="ADAL" clId="{BF499BAC-471B-4105-9FAC-2971E1489190}" dt="2023-05-14T19:37:04.171" v="977"/>
          <ac:spMkLst>
            <pc:docMk/>
            <pc:sldMk cId="1843331871" sldId="365"/>
            <ac:spMk id="16" creationId="{A0212B78-37FF-6B92-439B-9F3DCEFF1667}"/>
          </ac:spMkLst>
        </pc:spChg>
        <pc:spChg chg="mod">
          <ac:chgData name="Alfred Asterjadhi" userId="39de57b9-85c0-4fd1-aaac-8ca2b6560ad0" providerId="ADAL" clId="{BF499BAC-471B-4105-9FAC-2971E1489190}" dt="2023-05-15T13:13:42.403" v="1855" actId="20577"/>
          <ac:spMkLst>
            <pc:docMk/>
            <pc:sldMk cId="1843331871" sldId="365"/>
            <ac:spMk id="25" creationId="{DEEFA1CA-22CD-79BC-A375-F798D55F5E83}"/>
          </ac:spMkLst>
        </pc:spChg>
        <pc:grpChg chg="add mod">
          <ac:chgData name="Alfred Asterjadhi" userId="39de57b9-85c0-4fd1-aaac-8ca2b6560ad0" providerId="ADAL" clId="{BF499BAC-471B-4105-9FAC-2971E1489190}" dt="2023-05-14T19:38:13.290" v="991" actId="1037"/>
          <ac:grpSpMkLst>
            <pc:docMk/>
            <pc:sldMk cId="1843331871" sldId="365"/>
            <ac:grpSpMk id="3" creationId="{DF0C0642-461B-9525-0BD4-9E2A35A729F7}"/>
          </ac:grpSpMkLst>
        </pc:grpChg>
        <pc:picChg chg="mod">
          <ac:chgData name="Alfred Asterjadhi" userId="39de57b9-85c0-4fd1-aaac-8ca2b6560ad0" providerId="ADAL" clId="{BF499BAC-471B-4105-9FAC-2971E1489190}" dt="2023-05-14T19:36:11.134" v="967"/>
          <ac:picMkLst>
            <pc:docMk/>
            <pc:sldMk cId="1843331871" sldId="365"/>
            <ac:picMk id="7" creationId="{2A358CCF-D8D6-EC1A-647C-2784FB84F7B4}"/>
          </ac:picMkLst>
        </pc:picChg>
        <pc:picChg chg="add mod">
          <ac:chgData name="Alfred Asterjadhi" userId="39de57b9-85c0-4fd1-aaac-8ca2b6560ad0" providerId="ADAL" clId="{BF499BAC-471B-4105-9FAC-2971E1489190}" dt="2023-05-15T13:14:48.987" v="1862" actId="14100"/>
          <ac:picMkLst>
            <pc:docMk/>
            <pc:sldMk cId="1843331871" sldId="365"/>
            <ac:picMk id="17" creationId="{4F1FA7BC-1D5D-AEC9-D17B-94144990471B}"/>
          </ac:picMkLst>
        </pc:picChg>
      </pc:sldChg>
      <pc:sldChg chg="modSp mod">
        <pc:chgData name="Alfred Asterjadhi" userId="39de57b9-85c0-4fd1-aaac-8ca2b6560ad0" providerId="ADAL" clId="{BF499BAC-471B-4105-9FAC-2971E1489190}" dt="2023-05-15T22:15:01.312" v="2195" actId="13926"/>
        <pc:sldMkLst>
          <pc:docMk/>
          <pc:sldMk cId="3049755149" sldId="371"/>
        </pc:sldMkLst>
        <pc:spChg chg="mod">
          <ac:chgData name="Alfred Asterjadhi" userId="39de57b9-85c0-4fd1-aaac-8ca2b6560ad0" providerId="ADAL" clId="{BF499BAC-471B-4105-9FAC-2971E1489190}" dt="2023-05-15T22:15:01.312" v="2195" actId="13926"/>
          <ac:spMkLst>
            <pc:docMk/>
            <pc:sldMk cId="3049755149" sldId="371"/>
            <ac:spMk id="2" creationId="{4B5F0D0E-8BB7-48AB-9160-728B8B3399A2}"/>
          </ac:spMkLst>
        </pc:spChg>
        <pc:spChg chg="mod">
          <ac:chgData name="Alfred Asterjadhi" userId="39de57b9-85c0-4fd1-aaac-8ca2b6560ad0" providerId="ADAL" clId="{BF499BAC-471B-4105-9FAC-2971E1489190}" dt="2023-05-15T22:13:46.776" v="2182" actId="207"/>
          <ac:spMkLst>
            <pc:docMk/>
            <pc:sldMk cId="3049755149" sldId="371"/>
            <ac:spMk id="3" creationId="{DFB0BA47-D7B6-4F95-932E-A7AA615BC440}"/>
          </ac:spMkLst>
        </pc:spChg>
      </pc:sldChg>
      <pc:sldChg chg="addSp delSp modSp mod">
        <pc:chgData name="Alfred Asterjadhi" userId="39de57b9-85c0-4fd1-aaac-8ca2b6560ad0" providerId="ADAL" clId="{BF499BAC-471B-4105-9FAC-2971E1489190}" dt="2023-05-17T12:11:09.911" v="3678" actId="478"/>
        <pc:sldMkLst>
          <pc:docMk/>
          <pc:sldMk cId="2696761607" sldId="393"/>
        </pc:sldMkLst>
        <pc:spChg chg="add del mod">
          <ac:chgData name="Alfred Asterjadhi" userId="39de57b9-85c0-4fd1-aaac-8ca2b6560ad0" providerId="ADAL" clId="{BF499BAC-471B-4105-9FAC-2971E1489190}" dt="2023-05-16T20:26:44.483" v="3531" actId="478"/>
          <ac:spMkLst>
            <pc:docMk/>
            <pc:sldMk cId="2696761607" sldId="393"/>
            <ac:spMk id="8" creationId="{EF2D9E38-6BA6-24CD-8491-26ED6741B88D}"/>
          </ac:spMkLst>
        </pc:spChg>
        <pc:spChg chg="add del mod">
          <ac:chgData name="Alfred Asterjadhi" userId="39de57b9-85c0-4fd1-aaac-8ca2b6560ad0" providerId="ADAL" clId="{BF499BAC-471B-4105-9FAC-2971E1489190}" dt="2023-05-17T12:11:09.911" v="3678" actId="478"/>
          <ac:spMkLst>
            <pc:docMk/>
            <pc:sldMk cId="2696761607" sldId="393"/>
            <ac:spMk id="10" creationId="{BE18F221-D021-E1CF-59FD-91F754BA18B4}"/>
          </ac:spMkLst>
        </pc:spChg>
        <pc:graphicFrameChg chg="mod modGraphic">
          <ac:chgData name="Alfred Asterjadhi" userId="39de57b9-85c0-4fd1-aaac-8ca2b6560ad0" providerId="ADAL" clId="{BF499BAC-471B-4105-9FAC-2971E1489190}" dt="2023-05-16T20:26:52.123" v="3562" actId="20577"/>
          <ac:graphicFrameMkLst>
            <pc:docMk/>
            <pc:sldMk cId="2696761607" sldId="393"/>
            <ac:graphicFrameMk id="6" creationId="{5094FBC8-BB74-47F3-965D-16BC678F4D1D}"/>
          </ac:graphicFrameMkLst>
        </pc:graphicFrameChg>
      </pc:sldChg>
      <pc:sldChg chg="addSp delSp modSp mod">
        <pc:chgData name="Alfred Asterjadhi" userId="39de57b9-85c0-4fd1-aaac-8ca2b6560ad0" providerId="ADAL" clId="{BF499BAC-471B-4105-9FAC-2971E1489190}" dt="2023-05-17T12:17:54.663" v="3739" actId="478"/>
        <pc:sldMkLst>
          <pc:docMk/>
          <pc:sldMk cId="1616804006" sldId="394"/>
        </pc:sldMkLst>
        <pc:spChg chg="add del mod">
          <ac:chgData name="Alfred Asterjadhi" userId="39de57b9-85c0-4fd1-aaac-8ca2b6560ad0" providerId="ADAL" clId="{BF499BAC-471B-4105-9FAC-2971E1489190}" dt="2023-05-17T12:01:26.533" v="3609" actId="478"/>
          <ac:spMkLst>
            <pc:docMk/>
            <pc:sldMk cId="1616804006" sldId="394"/>
            <ac:spMk id="8" creationId="{49352DAF-D8BD-4099-C812-3896DF3490C4}"/>
          </ac:spMkLst>
        </pc:spChg>
        <pc:spChg chg="add del mod">
          <ac:chgData name="Alfred Asterjadhi" userId="39de57b9-85c0-4fd1-aaac-8ca2b6560ad0" providerId="ADAL" clId="{BF499BAC-471B-4105-9FAC-2971E1489190}" dt="2023-05-17T12:10:24.877" v="3675" actId="478"/>
          <ac:spMkLst>
            <pc:docMk/>
            <pc:sldMk cId="1616804006" sldId="394"/>
            <ac:spMk id="10" creationId="{FCD0A813-B4B0-E3FC-2340-59991394D397}"/>
          </ac:spMkLst>
        </pc:spChg>
        <pc:spChg chg="add del mod">
          <ac:chgData name="Alfred Asterjadhi" userId="39de57b9-85c0-4fd1-aaac-8ca2b6560ad0" providerId="ADAL" clId="{BF499BAC-471B-4105-9FAC-2971E1489190}" dt="2023-05-17T12:17:54.663" v="3739" actId="478"/>
          <ac:spMkLst>
            <pc:docMk/>
            <pc:sldMk cId="1616804006" sldId="394"/>
            <ac:spMk id="12" creationId="{C4A552D5-166C-DC7C-9A63-97DE59EA278D}"/>
          </ac:spMkLst>
        </pc:spChg>
        <pc:graphicFrameChg chg="mod modGraphic">
          <ac:chgData name="Alfred Asterjadhi" userId="39de57b9-85c0-4fd1-aaac-8ca2b6560ad0" providerId="ADAL" clId="{BF499BAC-471B-4105-9FAC-2971E1489190}" dt="2023-05-17T12:16:26.433" v="3714" actId="207"/>
          <ac:graphicFrameMkLst>
            <pc:docMk/>
            <pc:sldMk cId="1616804006" sldId="394"/>
            <ac:graphicFrameMk id="6" creationId="{5094FBC8-BB74-47F3-965D-16BC678F4D1D}"/>
          </ac:graphicFrameMkLst>
        </pc:graphicFrameChg>
      </pc:sldChg>
      <pc:sldChg chg="modSp mod">
        <pc:chgData name="Alfred Asterjadhi" userId="39de57b9-85c0-4fd1-aaac-8ca2b6560ad0" providerId="ADAL" clId="{BF499BAC-471B-4105-9FAC-2971E1489190}" dt="2023-05-16T20:30:48.455" v="3563" actId="207"/>
        <pc:sldMkLst>
          <pc:docMk/>
          <pc:sldMk cId="917226829" sldId="396"/>
        </pc:sldMkLst>
        <pc:spChg chg="mod">
          <ac:chgData name="Alfred Asterjadhi" userId="39de57b9-85c0-4fd1-aaac-8ca2b6560ad0" providerId="ADAL" clId="{BF499BAC-471B-4105-9FAC-2971E1489190}" dt="2023-05-16T17:38:44.094" v="3439" actId="13926"/>
          <ac:spMkLst>
            <pc:docMk/>
            <pc:sldMk cId="917226829" sldId="396"/>
            <ac:spMk id="2" creationId="{4B5F0D0E-8BB7-48AB-9160-728B8B3399A2}"/>
          </ac:spMkLst>
        </pc:spChg>
        <pc:spChg chg="mod">
          <ac:chgData name="Alfred Asterjadhi" userId="39de57b9-85c0-4fd1-aaac-8ca2b6560ad0" providerId="ADAL" clId="{BF499BAC-471B-4105-9FAC-2971E1489190}" dt="2023-05-16T20:30:48.455" v="3563" actId="207"/>
          <ac:spMkLst>
            <pc:docMk/>
            <pc:sldMk cId="917226829" sldId="396"/>
            <ac:spMk id="3" creationId="{DFB0BA47-D7B6-4F95-932E-A7AA615BC440}"/>
          </ac:spMkLst>
        </pc:spChg>
      </pc:sldChg>
      <pc:sldChg chg="addSp delSp modSp mod">
        <pc:chgData name="Alfred Asterjadhi" userId="39de57b9-85c0-4fd1-aaac-8ca2b6560ad0" providerId="ADAL" clId="{BF499BAC-471B-4105-9FAC-2971E1489190}" dt="2023-05-17T12:25:45.810" v="3780" actId="13926"/>
        <pc:sldMkLst>
          <pc:docMk/>
          <pc:sldMk cId="3614762288" sldId="400"/>
        </pc:sldMkLst>
        <pc:spChg chg="mod">
          <ac:chgData name="Alfred Asterjadhi" userId="39de57b9-85c0-4fd1-aaac-8ca2b6560ad0" providerId="ADAL" clId="{BF499BAC-471B-4105-9FAC-2971E1489190}" dt="2023-05-17T12:25:45.810" v="3780" actId="13926"/>
          <ac:spMkLst>
            <pc:docMk/>
            <pc:sldMk cId="3614762288" sldId="400"/>
            <ac:spMk id="2" creationId="{4B5F0D0E-8BB7-48AB-9160-728B8B3399A2}"/>
          </ac:spMkLst>
        </pc:spChg>
        <pc:spChg chg="mod">
          <ac:chgData name="Alfred Asterjadhi" userId="39de57b9-85c0-4fd1-aaac-8ca2b6560ad0" providerId="ADAL" clId="{BF499BAC-471B-4105-9FAC-2971E1489190}" dt="2023-05-17T12:23:09.090" v="3778" actId="20577"/>
          <ac:spMkLst>
            <pc:docMk/>
            <pc:sldMk cId="3614762288" sldId="400"/>
            <ac:spMk id="3" creationId="{DFB0BA47-D7B6-4F95-932E-A7AA615BC440}"/>
          </ac:spMkLst>
        </pc:spChg>
        <pc:graphicFrameChg chg="add del mod modGraphic">
          <ac:chgData name="Alfred Asterjadhi" userId="39de57b9-85c0-4fd1-aaac-8ca2b6560ad0" providerId="ADAL" clId="{BF499BAC-471B-4105-9FAC-2971E1489190}" dt="2023-05-17T12:22:34.573" v="3768" actId="478"/>
          <ac:graphicFrameMkLst>
            <pc:docMk/>
            <pc:sldMk cId="3614762288" sldId="400"/>
            <ac:graphicFrameMk id="7" creationId="{A6BD8E15-29A2-D77A-315F-DB8A13EFD727}"/>
          </ac:graphicFrameMkLst>
        </pc:graphicFrameChg>
      </pc:sldChg>
      <pc:sldChg chg="modSp mod">
        <pc:chgData name="Alfred Asterjadhi" userId="39de57b9-85c0-4fd1-aaac-8ca2b6560ad0" providerId="ADAL" clId="{BF499BAC-471B-4105-9FAC-2971E1489190}" dt="2023-05-17T12:59:25.202" v="4118" actId="207"/>
        <pc:sldMkLst>
          <pc:docMk/>
          <pc:sldMk cId="1345008357" sldId="401"/>
        </pc:sldMkLst>
        <pc:graphicFrameChg chg="mod modGraphic">
          <ac:chgData name="Alfred Asterjadhi" userId="39de57b9-85c0-4fd1-aaac-8ca2b6560ad0" providerId="ADAL" clId="{BF499BAC-471B-4105-9FAC-2971E1489190}" dt="2023-05-17T12:59:25.202" v="4118" actId="207"/>
          <ac:graphicFrameMkLst>
            <pc:docMk/>
            <pc:sldMk cId="1345008357" sldId="401"/>
            <ac:graphicFrameMk id="6" creationId="{5094FBC8-BB74-47F3-965D-16BC678F4D1D}"/>
          </ac:graphicFrameMkLst>
        </pc:graphicFrameChg>
      </pc:sldChg>
      <pc:sldChg chg="modSp mod">
        <pc:chgData name="Alfred Asterjadhi" userId="39de57b9-85c0-4fd1-aaac-8ca2b6560ad0" providerId="ADAL" clId="{BF499BAC-471B-4105-9FAC-2971E1489190}" dt="2023-05-17T12:38:14.600" v="4021" actId="207"/>
        <pc:sldMkLst>
          <pc:docMk/>
          <pc:sldMk cId="900443605" sldId="982"/>
        </pc:sldMkLst>
        <pc:graphicFrameChg chg="mod modGraphic">
          <ac:chgData name="Alfred Asterjadhi" userId="39de57b9-85c0-4fd1-aaac-8ca2b6560ad0" providerId="ADAL" clId="{BF499BAC-471B-4105-9FAC-2971E1489190}" dt="2023-05-17T12:38:14.600" v="4021" actId="207"/>
          <ac:graphicFrameMkLst>
            <pc:docMk/>
            <pc:sldMk cId="900443605" sldId="982"/>
            <ac:graphicFrameMk id="6" creationId="{5094FBC8-BB74-47F3-965D-16BC678F4D1D}"/>
          </ac:graphicFrameMkLst>
        </pc:graphicFrameChg>
      </pc:sldChg>
      <pc:sldChg chg="modSp mod">
        <pc:chgData name="Alfred Asterjadhi" userId="39de57b9-85c0-4fd1-aaac-8ca2b6560ad0" providerId="ADAL" clId="{BF499BAC-471B-4105-9FAC-2971E1489190}" dt="2023-05-14T19:26:30.475" v="665" actId="207"/>
        <pc:sldMkLst>
          <pc:docMk/>
          <pc:sldMk cId="517202520" sldId="983"/>
        </pc:sldMkLst>
        <pc:graphicFrameChg chg="mod modGraphic">
          <ac:chgData name="Alfred Asterjadhi" userId="39de57b9-85c0-4fd1-aaac-8ca2b6560ad0" providerId="ADAL" clId="{BF499BAC-471B-4105-9FAC-2971E1489190}" dt="2023-05-14T19:26:30.475" v="665" actId="207"/>
          <ac:graphicFrameMkLst>
            <pc:docMk/>
            <pc:sldMk cId="517202520" sldId="983"/>
            <ac:graphicFrameMk id="6" creationId="{5094FBC8-BB74-47F3-965D-16BC678F4D1D}"/>
          </ac:graphicFrameMkLst>
        </pc:graphicFrameChg>
      </pc:sldChg>
      <pc:sldChg chg="modSp mod">
        <pc:chgData name="Alfred Asterjadhi" userId="39de57b9-85c0-4fd1-aaac-8ca2b6560ad0" providerId="ADAL" clId="{BF499BAC-471B-4105-9FAC-2971E1489190}" dt="2023-05-17T12:31:24.395" v="3870" actId="6549"/>
        <pc:sldMkLst>
          <pc:docMk/>
          <pc:sldMk cId="1847678110" sldId="984"/>
        </pc:sldMkLst>
        <pc:graphicFrameChg chg="mod modGraphic">
          <ac:chgData name="Alfred Asterjadhi" userId="39de57b9-85c0-4fd1-aaac-8ca2b6560ad0" providerId="ADAL" clId="{BF499BAC-471B-4105-9FAC-2971E1489190}" dt="2023-05-17T12:31:24.395" v="3870" actId="6549"/>
          <ac:graphicFrameMkLst>
            <pc:docMk/>
            <pc:sldMk cId="1847678110" sldId="984"/>
            <ac:graphicFrameMk id="6" creationId="{5094FBC8-BB74-47F3-965D-16BC678F4D1D}"/>
          </ac:graphicFrameMkLst>
        </pc:graphicFrameChg>
      </pc:sldChg>
      <pc:sldChg chg="modSp mod">
        <pc:chgData name="Alfred Asterjadhi" userId="39de57b9-85c0-4fd1-aaac-8ca2b6560ad0" providerId="ADAL" clId="{BF499BAC-471B-4105-9FAC-2971E1489190}" dt="2023-05-15T13:28:31.905" v="1863" actId="120"/>
        <pc:sldMkLst>
          <pc:docMk/>
          <pc:sldMk cId="2988653792" sldId="985"/>
        </pc:sldMkLst>
        <pc:spChg chg="mod">
          <ac:chgData name="Alfred Asterjadhi" userId="39de57b9-85c0-4fd1-aaac-8ca2b6560ad0" providerId="ADAL" clId="{BF499BAC-471B-4105-9FAC-2971E1489190}" dt="2023-05-14T16:07:18.844" v="24" actId="20577"/>
          <ac:spMkLst>
            <pc:docMk/>
            <pc:sldMk cId="2988653792" sldId="985"/>
            <ac:spMk id="2" creationId="{F2762690-C15C-4839-B40F-0AF3A4D89457}"/>
          </ac:spMkLst>
        </pc:spChg>
        <pc:graphicFrameChg chg="mod modGraphic">
          <ac:chgData name="Alfred Asterjadhi" userId="39de57b9-85c0-4fd1-aaac-8ca2b6560ad0" providerId="ADAL" clId="{BF499BAC-471B-4105-9FAC-2971E1489190}" dt="2023-05-15T13:28:31.905" v="1863" actId="120"/>
          <ac:graphicFrameMkLst>
            <pc:docMk/>
            <pc:sldMk cId="2988653792" sldId="985"/>
            <ac:graphicFrameMk id="6" creationId="{5094FBC8-BB74-47F3-965D-16BC678F4D1D}"/>
          </ac:graphicFrameMkLst>
        </pc:graphicFrameChg>
      </pc:sldChg>
      <pc:sldChg chg="addSp delSp modSp mod">
        <pc:chgData name="Alfred Asterjadhi" userId="39de57b9-85c0-4fd1-aaac-8ca2b6560ad0" providerId="ADAL" clId="{BF499BAC-471B-4105-9FAC-2971E1489190}" dt="2023-05-15T22:14:56.757" v="2194" actId="13926"/>
        <pc:sldMkLst>
          <pc:docMk/>
          <pc:sldMk cId="505590070" sldId="986"/>
        </pc:sldMkLst>
        <pc:spChg chg="mod">
          <ac:chgData name="Alfred Asterjadhi" userId="39de57b9-85c0-4fd1-aaac-8ca2b6560ad0" providerId="ADAL" clId="{BF499BAC-471B-4105-9FAC-2971E1489190}" dt="2023-05-15T22:14:56.757" v="2194" actId="13926"/>
          <ac:spMkLst>
            <pc:docMk/>
            <pc:sldMk cId="505590070" sldId="986"/>
            <ac:spMk id="2" creationId="{4B5F0D0E-8BB7-48AB-9160-728B8B3399A2}"/>
          </ac:spMkLst>
        </pc:spChg>
        <pc:spChg chg="mod">
          <ac:chgData name="Alfred Asterjadhi" userId="39de57b9-85c0-4fd1-aaac-8ca2b6560ad0" providerId="ADAL" clId="{BF499BAC-471B-4105-9FAC-2971E1489190}" dt="2023-05-15T22:14:53.259" v="2193" actId="207"/>
          <ac:spMkLst>
            <pc:docMk/>
            <pc:sldMk cId="505590070" sldId="986"/>
            <ac:spMk id="3" creationId="{DFB0BA47-D7B6-4F95-932E-A7AA615BC440}"/>
          </ac:spMkLst>
        </pc:spChg>
        <pc:graphicFrameChg chg="add del">
          <ac:chgData name="Alfred Asterjadhi" userId="39de57b9-85c0-4fd1-aaac-8ca2b6560ad0" providerId="ADAL" clId="{BF499BAC-471B-4105-9FAC-2971E1489190}" dt="2023-05-14T22:30:28.565" v="1709"/>
          <ac:graphicFrameMkLst>
            <pc:docMk/>
            <pc:sldMk cId="505590070" sldId="986"/>
            <ac:graphicFrameMk id="7" creationId="{B83F0B97-71D5-2147-9D37-18A3E2D1436C}"/>
          </ac:graphicFrameMkLst>
        </pc:graphicFrameChg>
      </pc:sldChg>
      <pc:sldChg chg="modSp mod">
        <pc:chgData name="Alfred Asterjadhi" userId="39de57b9-85c0-4fd1-aaac-8ca2b6560ad0" providerId="ADAL" clId="{BF499BAC-471B-4105-9FAC-2971E1489190}" dt="2023-05-16T14:07:07.964" v="3259" actId="207"/>
        <pc:sldMkLst>
          <pc:docMk/>
          <pc:sldMk cId="3253423641" sldId="987"/>
        </pc:sldMkLst>
        <pc:spChg chg="mod">
          <ac:chgData name="Alfred Asterjadhi" userId="39de57b9-85c0-4fd1-aaac-8ca2b6560ad0" providerId="ADAL" clId="{BF499BAC-471B-4105-9FAC-2971E1489190}" dt="2023-05-16T14:07:01.932" v="3258" actId="13926"/>
          <ac:spMkLst>
            <pc:docMk/>
            <pc:sldMk cId="3253423641" sldId="987"/>
            <ac:spMk id="2" creationId="{4B5F0D0E-8BB7-48AB-9160-728B8B3399A2}"/>
          </ac:spMkLst>
        </pc:spChg>
        <pc:spChg chg="mod">
          <ac:chgData name="Alfred Asterjadhi" userId="39de57b9-85c0-4fd1-aaac-8ca2b6560ad0" providerId="ADAL" clId="{BF499BAC-471B-4105-9FAC-2971E1489190}" dt="2023-05-16T14:07:07.964" v="3259" actId="207"/>
          <ac:spMkLst>
            <pc:docMk/>
            <pc:sldMk cId="3253423641" sldId="987"/>
            <ac:spMk id="3" creationId="{DFB0BA47-D7B6-4F95-932E-A7AA615BC440}"/>
          </ac:spMkLst>
        </pc:spChg>
      </pc:sldChg>
      <pc:sldChg chg="modSp mod">
        <pc:chgData name="Alfred Asterjadhi" userId="39de57b9-85c0-4fd1-aaac-8ca2b6560ad0" providerId="ADAL" clId="{BF499BAC-471B-4105-9FAC-2971E1489190}" dt="2023-05-16T20:24:53.964" v="3506" actId="13926"/>
        <pc:sldMkLst>
          <pc:docMk/>
          <pc:sldMk cId="98822771" sldId="988"/>
        </pc:sldMkLst>
        <pc:spChg chg="mod">
          <ac:chgData name="Alfred Asterjadhi" userId="39de57b9-85c0-4fd1-aaac-8ca2b6560ad0" providerId="ADAL" clId="{BF499BAC-471B-4105-9FAC-2971E1489190}" dt="2023-05-16T20:24:53.964" v="3506" actId="13926"/>
          <ac:spMkLst>
            <pc:docMk/>
            <pc:sldMk cId="98822771" sldId="988"/>
            <ac:spMk id="2" creationId="{4B5F0D0E-8BB7-48AB-9160-728B8B3399A2}"/>
          </ac:spMkLst>
        </pc:spChg>
        <pc:spChg chg="mod">
          <ac:chgData name="Alfred Asterjadhi" userId="39de57b9-85c0-4fd1-aaac-8ca2b6560ad0" providerId="ADAL" clId="{BF499BAC-471B-4105-9FAC-2971E1489190}" dt="2023-05-16T20:24:50.751" v="3505" actId="207"/>
          <ac:spMkLst>
            <pc:docMk/>
            <pc:sldMk cId="98822771" sldId="988"/>
            <ac:spMk id="3" creationId="{DFB0BA47-D7B6-4F95-932E-A7AA615BC440}"/>
          </ac:spMkLst>
        </pc:spChg>
      </pc:sldChg>
      <pc:sldChg chg="addSp delSp modSp mod">
        <pc:chgData name="Alfred Asterjadhi" userId="39de57b9-85c0-4fd1-aaac-8ca2b6560ad0" providerId="ADAL" clId="{BF499BAC-471B-4105-9FAC-2971E1489190}" dt="2023-05-17T12:05:39.437" v="3620" actId="22"/>
        <pc:sldMkLst>
          <pc:docMk/>
          <pc:sldMk cId="3577588007" sldId="989"/>
        </pc:sldMkLst>
        <pc:spChg chg="mod">
          <ac:chgData name="Alfred Asterjadhi" userId="39de57b9-85c0-4fd1-aaac-8ca2b6560ad0" providerId="ADAL" clId="{BF499BAC-471B-4105-9FAC-2971E1489190}" dt="2023-05-16T15:36:22.483" v="3408" actId="13926"/>
          <ac:spMkLst>
            <pc:docMk/>
            <pc:sldMk cId="3577588007" sldId="989"/>
            <ac:spMk id="2" creationId="{4B5F0D0E-8BB7-48AB-9160-728B8B3399A2}"/>
          </ac:spMkLst>
        </pc:spChg>
        <pc:spChg chg="mod">
          <ac:chgData name="Alfred Asterjadhi" userId="39de57b9-85c0-4fd1-aaac-8ca2b6560ad0" providerId="ADAL" clId="{BF499BAC-471B-4105-9FAC-2971E1489190}" dt="2023-05-16T16:30:22.485" v="3435" actId="207"/>
          <ac:spMkLst>
            <pc:docMk/>
            <pc:sldMk cId="3577588007" sldId="989"/>
            <ac:spMk id="3" creationId="{DFB0BA47-D7B6-4F95-932E-A7AA615BC440}"/>
          </ac:spMkLst>
        </pc:spChg>
        <pc:spChg chg="add del">
          <ac:chgData name="Alfred Asterjadhi" userId="39de57b9-85c0-4fd1-aaac-8ca2b6560ad0" providerId="ADAL" clId="{BF499BAC-471B-4105-9FAC-2971E1489190}" dt="2023-05-17T12:05:39.437" v="3620" actId="22"/>
          <ac:spMkLst>
            <pc:docMk/>
            <pc:sldMk cId="3577588007" sldId="989"/>
            <ac:spMk id="8" creationId="{BB3F5FEC-0339-7F61-D55A-B17ADE26FBAA}"/>
          </ac:spMkLst>
        </pc:spChg>
      </pc:sldChg>
      <pc:sldChg chg="modSp mod">
        <pc:chgData name="Alfred Asterjadhi" userId="39de57b9-85c0-4fd1-aaac-8ca2b6560ad0" providerId="ADAL" clId="{BF499BAC-471B-4105-9FAC-2971E1489190}" dt="2023-05-17T12:55:33.422" v="4096" actId="13926"/>
        <pc:sldMkLst>
          <pc:docMk/>
          <pc:sldMk cId="1839324276" sldId="990"/>
        </pc:sldMkLst>
        <pc:spChg chg="mod">
          <ac:chgData name="Alfred Asterjadhi" userId="39de57b9-85c0-4fd1-aaac-8ca2b6560ad0" providerId="ADAL" clId="{BF499BAC-471B-4105-9FAC-2971E1489190}" dt="2023-05-17T12:55:33.422" v="4096" actId="13926"/>
          <ac:spMkLst>
            <pc:docMk/>
            <pc:sldMk cId="1839324276" sldId="990"/>
            <ac:spMk id="2" creationId="{4B5F0D0E-8BB7-48AB-9160-728B8B3399A2}"/>
          </ac:spMkLst>
        </pc:spChg>
        <pc:spChg chg="mod">
          <ac:chgData name="Alfred Asterjadhi" userId="39de57b9-85c0-4fd1-aaac-8ca2b6560ad0" providerId="ADAL" clId="{BF499BAC-471B-4105-9FAC-2971E1489190}" dt="2023-05-17T12:55:22.930" v="4095" actId="20577"/>
          <ac:spMkLst>
            <pc:docMk/>
            <pc:sldMk cId="1839324276" sldId="990"/>
            <ac:spMk id="3" creationId="{DFB0BA47-D7B6-4F95-932E-A7AA615BC440}"/>
          </ac:spMkLst>
        </pc:spChg>
      </pc:sldChg>
      <pc:sldChg chg="modSp mod">
        <pc:chgData name="Alfred Asterjadhi" userId="39de57b9-85c0-4fd1-aaac-8ca2b6560ad0" providerId="ADAL" clId="{BF499BAC-471B-4105-9FAC-2971E1489190}" dt="2023-05-17T12:26:54.004" v="3784" actId="207"/>
        <pc:sldMkLst>
          <pc:docMk/>
          <pc:sldMk cId="1898342874" sldId="991"/>
        </pc:sldMkLst>
        <pc:spChg chg="mod">
          <ac:chgData name="Alfred Asterjadhi" userId="39de57b9-85c0-4fd1-aaac-8ca2b6560ad0" providerId="ADAL" clId="{BF499BAC-471B-4105-9FAC-2971E1489190}" dt="2023-05-17T12:13:48.012" v="3679" actId="13926"/>
          <ac:spMkLst>
            <pc:docMk/>
            <pc:sldMk cId="1898342874" sldId="991"/>
            <ac:spMk id="2" creationId="{4B5F0D0E-8BB7-48AB-9160-728B8B3399A2}"/>
          </ac:spMkLst>
        </pc:spChg>
        <pc:spChg chg="mod">
          <ac:chgData name="Alfred Asterjadhi" userId="39de57b9-85c0-4fd1-aaac-8ca2b6560ad0" providerId="ADAL" clId="{BF499BAC-471B-4105-9FAC-2971E1489190}" dt="2023-05-17T12:26:54.004" v="3784" actId="207"/>
          <ac:spMkLst>
            <pc:docMk/>
            <pc:sldMk cId="1898342874" sldId="991"/>
            <ac:spMk id="3" creationId="{DFB0BA47-D7B6-4F95-932E-A7AA615BC440}"/>
          </ac:spMkLst>
        </pc:spChg>
      </pc:sldChg>
      <pc:sldChg chg="modSp mod">
        <pc:chgData name="Alfred Asterjadhi" userId="39de57b9-85c0-4fd1-aaac-8ca2b6560ad0" providerId="ADAL" clId="{BF499BAC-471B-4105-9FAC-2971E1489190}" dt="2023-05-17T11:59:36.659" v="3603" actId="13926"/>
        <pc:sldMkLst>
          <pc:docMk/>
          <pc:sldMk cId="705428555" sldId="992"/>
        </pc:sldMkLst>
        <pc:spChg chg="mod">
          <ac:chgData name="Alfred Asterjadhi" userId="39de57b9-85c0-4fd1-aaac-8ca2b6560ad0" providerId="ADAL" clId="{BF499BAC-471B-4105-9FAC-2971E1489190}" dt="2023-05-17T11:59:36.659" v="3603" actId="13926"/>
          <ac:spMkLst>
            <pc:docMk/>
            <pc:sldMk cId="705428555" sldId="992"/>
            <ac:spMk id="2" creationId="{4B5F0D0E-8BB7-48AB-9160-728B8B3399A2}"/>
          </ac:spMkLst>
        </pc:spChg>
        <pc:spChg chg="mod">
          <ac:chgData name="Alfred Asterjadhi" userId="39de57b9-85c0-4fd1-aaac-8ca2b6560ad0" providerId="ADAL" clId="{BF499BAC-471B-4105-9FAC-2971E1489190}" dt="2023-05-17T11:59:33.757" v="3602" actId="13926"/>
          <ac:spMkLst>
            <pc:docMk/>
            <pc:sldMk cId="705428555" sldId="992"/>
            <ac:spMk id="3" creationId="{DFB0BA47-D7B6-4F95-932E-A7AA615BC440}"/>
          </ac:spMkLst>
        </pc:spChg>
      </pc:sldChg>
      <pc:sldChg chg="modSp mod">
        <pc:chgData name="Alfred Asterjadhi" userId="39de57b9-85c0-4fd1-aaac-8ca2b6560ad0" providerId="ADAL" clId="{BF499BAC-471B-4105-9FAC-2971E1489190}" dt="2023-05-17T12:36:43.911" v="4004" actId="20577"/>
        <pc:sldMkLst>
          <pc:docMk/>
          <pc:sldMk cId="3360543781" sldId="995"/>
        </pc:sldMkLst>
        <pc:spChg chg="mod">
          <ac:chgData name="Alfred Asterjadhi" userId="39de57b9-85c0-4fd1-aaac-8ca2b6560ad0" providerId="ADAL" clId="{BF499BAC-471B-4105-9FAC-2971E1489190}" dt="2023-05-17T12:26:14.761" v="3783" actId="13926"/>
          <ac:spMkLst>
            <pc:docMk/>
            <pc:sldMk cId="3360543781" sldId="995"/>
            <ac:spMk id="2" creationId="{4B5F0D0E-8BB7-48AB-9160-728B8B3399A2}"/>
          </ac:spMkLst>
        </pc:spChg>
        <pc:spChg chg="mod">
          <ac:chgData name="Alfred Asterjadhi" userId="39de57b9-85c0-4fd1-aaac-8ca2b6560ad0" providerId="ADAL" clId="{BF499BAC-471B-4105-9FAC-2971E1489190}" dt="2023-05-17T12:36:43.911" v="4004" actId="20577"/>
          <ac:spMkLst>
            <pc:docMk/>
            <pc:sldMk cId="3360543781" sldId="995"/>
            <ac:spMk id="3" creationId="{DFB0BA47-D7B6-4F95-932E-A7AA615BC440}"/>
          </ac:spMkLst>
        </pc:spChg>
      </pc:sldChg>
      <pc:sldChg chg="modSp add mod">
        <pc:chgData name="Alfred Asterjadhi" userId="39de57b9-85c0-4fd1-aaac-8ca2b6560ad0" providerId="ADAL" clId="{BF499BAC-471B-4105-9FAC-2971E1489190}" dt="2023-05-17T13:03:18.115" v="4138" actId="207"/>
        <pc:sldMkLst>
          <pc:docMk/>
          <pc:sldMk cId="359597898" sldId="996"/>
        </pc:sldMkLst>
        <pc:spChg chg="mod">
          <ac:chgData name="Alfred Asterjadhi" userId="39de57b9-85c0-4fd1-aaac-8ca2b6560ad0" providerId="ADAL" clId="{BF499BAC-471B-4105-9FAC-2971E1489190}" dt="2023-05-14T16:09:49.393" v="35" actId="20577"/>
          <ac:spMkLst>
            <pc:docMk/>
            <pc:sldMk cId="359597898" sldId="996"/>
            <ac:spMk id="2" creationId="{F2762690-C15C-4839-B40F-0AF3A4D89457}"/>
          </ac:spMkLst>
        </pc:spChg>
        <pc:graphicFrameChg chg="mod modGraphic">
          <ac:chgData name="Alfred Asterjadhi" userId="39de57b9-85c0-4fd1-aaac-8ca2b6560ad0" providerId="ADAL" clId="{BF499BAC-471B-4105-9FAC-2971E1489190}" dt="2023-05-17T13:03:18.115" v="4138" actId="207"/>
          <ac:graphicFrameMkLst>
            <pc:docMk/>
            <pc:sldMk cId="359597898" sldId="996"/>
            <ac:graphicFrameMk id="6" creationId="{5094FBC8-BB74-47F3-965D-16BC678F4D1D}"/>
          </ac:graphicFrameMkLst>
        </pc:graphicFrameChg>
      </pc:sldChg>
      <pc:sldChg chg="modSp add del mod">
        <pc:chgData name="Alfred Asterjadhi" userId="39de57b9-85c0-4fd1-aaac-8ca2b6560ad0" providerId="ADAL" clId="{BF499BAC-471B-4105-9FAC-2971E1489190}" dt="2023-05-17T12:59:37.435" v="4119" actId="47"/>
        <pc:sldMkLst>
          <pc:docMk/>
          <pc:sldMk cId="2586449012" sldId="997"/>
        </pc:sldMkLst>
        <pc:spChg chg="mod">
          <ac:chgData name="Alfred Asterjadhi" userId="39de57b9-85c0-4fd1-aaac-8ca2b6560ad0" providerId="ADAL" clId="{BF499BAC-471B-4105-9FAC-2971E1489190}" dt="2023-05-14T16:13:24.395" v="53" actId="20577"/>
          <ac:spMkLst>
            <pc:docMk/>
            <pc:sldMk cId="2586449012" sldId="997"/>
            <ac:spMk id="2" creationId="{F2762690-C15C-4839-B40F-0AF3A4D89457}"/>
          </ac:spMkLst>
        </pc:spChg>
      </pc:sldChg>
      <pc:sldMasterChg chg="modSp mod">
        <pc:chgData name="Alfred Asterjadhi" userId="39de57b9-85c0-4fd1-aaac-8ca2b6560ad0" providerId="ADAL" clId="{BF499BAC-471B-4105-9FAC-2971E1489190}" dt="2023-05-17T13:27:01.186" v="4140" actId="6549"/>
        <pc:sldMasterMkLst>
          <pc:docMk/>
          <pc:sldMasterMk cId="0" sldId="2147483648"/>
        </pc:sldMasterMkLst>
        <pc:spChg chg="mod">
          <ac:chgData name="Alfred Asterjadhi" userId="39de57b9-85c0-4fd1-aaac-8ca2b6560ad0" providerId="ADAL" clId="{BF499BAC-471B-4105-9FAC-2971E1489190}" dt="2023-05-17T13:27:01.186" v="4140" actId="6549"/>
          <ac:spMkLst>
            <pc:docMk/>
            <pc:sldMasterMk cId="0" sldId="2147483648"/>
            <ac:spMk id="10" creationId="{00000000-0000-0000-0000-000000000000}"/>
          </ac:spMkLst>
        </pc:spChg>
      </pc:sldMasterChg>
    </pc:docChg>
  </pc:docChgLst>
  <pc:docChgLst>
    <pc:chgData name="Alfred Asterjadhi" userId="39de57b9-85c0-4fd1-aaac-8ca2b6560ad0" providerId="ADAL" clId="{28F3505D-BA15-4A1A-93B7-17C6DABCA4C4}"/>
    <pc:docChg chg="undo redo custSel addSld delSld modSld sldOrd modMainMaster">
      <pc:chgData name="Alfred Asterjadhi" userId="39de57b9-85c0-4fd1-aaac-8ca2b6560ad0" providerId="ADAL" clId="{28F3505D-BA15-4A1A-93B7-17C6DABCA4C4}" dt="2022-09-24T17:51:00.720" v="9780" actId="20577"/>
      <pc:docMkLst>
        <pc:docMk/>
      </pc:docMkLst>
      <pc:sldChg chg="modSp mod">
        <pc:chgData name="Alfred Asterjadhi" userId="39de57b9-85c0-4fd1-aaac-8ca2b6560ad0" providerId="ADAL" clId="{28F3505D-BA15-4A1A-93B7-17C6DABCA4C4}" dt="2022-09-12T04:56:01.044" v="3724" actId="20577"/>
        <pc:sldMkLst>
          <pc:docMk/>
          <pc:sldMk cId="3976818858" sldId="269"/>
        </pc:sldMkLst>
        <pc:graphicFrameChg chg="mod modGraphic">
          <ac:chgData name="Alfred Asterjadhi" userId="39de57b9-85c0-4fd1-aaac-8ca2b6560ad0" providerId="ADAL" clId="{28F3505D-BA15-4A1A-93B7-17C6DABCA4C4}" dt="2022-09-12T04:56:01.044" v="3724" actId="20577"/>
          <ac:graphicFrameMkLst>
            <pc:docMk/>
            <pc:sldMk cId="3976818858" sldId="269"/>
            <ac:graphicFrameMk id="24" creationId="{06E04ECF-0CD9-4975-B9DA-70B69DD09B07}"/>
          </ac:graphicFrameMkLst>
        </pc:graphicFrameChg>
      </pc:sldChg>
      <pc:sldChg chg="modSp mod">
        <pc:chgData name="Alfred Asterjadhi" userId="39de57b9-85c0-4fd1-aaac-8ca2b6560ad0" providerId="ADAL" clId="{28F3505D-BA15-4A1A-93B7-17C6DABCA4C4}" dt="2022-09-12T04:55:40.769" v="3718" actId="20577"/>
        <pc:sldMkLst>
          <pc:docMk/>
          <pc:sldMk cId="2243228416" sldId="299"/>
        </pc:sldMkLst>
        <pc:spChg chg="mod">
          <ac:chgData name="Alfred Asterjadhi" userId="39de57b9-85c0-4fd1-aaac-8ca2b6560ad0" providerId="ADAL" clId="{28F3505D-BA15-4A1A-93B7-17C6DABCA4C4}" dt="2022-09-12T04:55:40.769" v="3718" actId="20577"/>
          <ac:spMkLst>
            <pc:docMk/>
            <pc:sldMk cId="2243228416" sldId="299"/>
            <ac:spMk id="3" creationId="{3857177C-4F12-41D1-AB93-6925069E5DB9}"/>
          </ac:spMkLst>
        </pc:spChg>
        <pc:spChg chg="mod">
          <ac:chgData name="Alfred Asterjadhi" userId="39de57b9-85c0-4fd1-aaac-8ca2b6560ad0" providerId="ADAL" clId="{28F3505D-BA15-4A1A-93B7-17C6DABCA4C4}" dt="2022-09-10T17:27:15.497" v="3573" actId="20577"/>
          <ac:spMkLst>
            <pc:docMk/>
            <pc:sldMk cId="2243228416" sldId="299"/>
            <ac:spMk id="17" creationId="{442A1050-6527-4B2E-A943-E125D6B48B52}"/>
          </ac:spMkLst>
        </pc:spChg>
      </pc:sldChg>
      <pc:sldChg chg="modSp mod">
        <pc:chgData name="Alfred Asterjadhi" userId="39de57b9-85c0-4fd1-aaac-8ca2b6560ad0" providerId="ADAL" clId="{28F3505D-BA15-4A1A-93B7-17C6DABCA4C4}" dt="2022-08-29T15:11:15.673" v="0"/>
        <pc:sldMkLst>
          <pc:docMk/>
          <pc:sldMk cId="3843208451" sldId="333"/>
        </pc:sldMkLst>
        <pc:spChg chg="mod">
          <ac:chgData name="Alfred Asterjadhi" userId="39de57b9-85c0-4fd1-aaac-8ca2b6560ad0" providerId="ADAL" clId="{28F3505D-BA15-4A1A-93B7-17C6DABCA4C4}" dt="2022-08-29T15:11:15.673" v="0"/>
          <ac:spMkLst>
            <pc:docMk/>
            <pc:sldMk cId="3843208451" sldId="333"/>
            <ac:spMk id="3" creationId="{918D7AE7-F661-4AD4-9210-88B6E5699ED9}"/>
          </ac:spMkLst>
        </pc:spChg>
      </pc:sldChg>
      <pc:sldChg chg="modSp mod">
        <pc:chgData name="Alfred Asterjadhi" userId="39de57b9-85c0-4fd1-aaac-8ca2b6560ad0" providerId="ADAL" clId="{28F3505D-BA15-4A1A-93B7-17C6DABCA4C4}" dt="2022-09-13T02:30:21.901" v="4028" actId="6549"/>
        <pc:sldMkLst>
          <pc:docMk/>
          <pc:sldMk cId="1706072776" sldId="334"/>
        </pc:sldMkLst>
        <pc:spChg chg="mod">
          <ac:chgData name="Alfred Asterjadhi" userId="39de57b9-85c0-4fd1-aaac-8ca2b6560ad0" providerId="ADAL" clId="{28F3505D-BA15-4A1A-93B7-17C6DABCA4C4}" dt="2022-09-12T21:02:10.494" v="3816" actId="13926"/>
          <ac:spMkLst>
            <pc:docMk/>
            <pc:sldMk cId="1706072776" sldId="334"/>
            <ac:spMk id="2" creationId="{B6840888-B1D3-4EE4-984D-AE2D4FD8C6BF}"/>
          </ac:spMkLst>
        </pc:spChg>
        <pc:spChg chg="mod">
          <ac:chgData name="Alfred Asterjadhi" userId="39de57b9-85c0-4fd1-aaac-8ca2b6560ad0" providerId="ADAL" clId="{28F3505D-BA15-4A1A-93B7-17C6DABCA4C4}" dt="2022-09-13T02:30:21.901" v="4028" actId="6549"/>
          <ac:spMkLst>
            <pc:docMk/>
            <pc:sldMk cId="1706072776" sldId="334"/>
            <ac:spMk id="3" creationId="{977FA593-1C2D-4B4C-B4B8-9841BC70A2D7}"/>
          </ac:spMkLst>
        </pc:spChg>
      </pc:sldChg>
      <pc:sldChg chg="addSp delSp modSp mod">
        <pc:chgData name="Alfred Asterjadhi" userId="39de57b9-85c0-4fd1-aaac-8ca2b6560ad0" providerId="ADAL" clId="{28F3505D-BA15-4A1A-93B7-17C6DABCA4C4}" dt="2022-09-13T02:06:23.584" v="3980" actId="207"/>
        <pc:sldMkLst>
          <pc:docMk/>
          <pc:sldMk cId="2327388640" sldId="335"/>
        </pc:sldMkLst>
        <pc:spChg chg="mod">
          <ac:chgData name="Alfred Asterjadhi" userId="39de57b9-85c0-4fd1-aaac-8ca2b6560ad0" providerId="ADAL" clId="{28F3505D-BA15-4A1A-93B7-17C6DABCA4C4}" dt="2022-09-12T21:02:14.059" v="3817" actId="13926"/>
          <ac:spMkLst>
            <pc:docMk/>
            <pc:sldMk cId="2327388640" sldId="335"/>
            <ac:spMk id="2" creationId="{4B5F0D0E-8BB7-48AB-9160-728B8B3399A2}"/>
          </ac:spMkLst>
        </pc:spChg>
        <pc:spChg chg="mod">
          <ac:chgData name="Alfred Asterjadhi" userId="39de57b9-85c0-4fd1-aaac-8ca2b6560ad0" providerId="ADAL" clId="{28F3505D-BA15-4A1A-93B7-17C6DABCA4C4}" dt="2022-09-13T02:06:23.584" v="3980" actId="207"/>
          <ac:spMkLst>
            <pc:docMk/>
            <pc:sldMk cId="2327388640" sldId="335"/>
            <ac:spMk id="3" creationId="{DFB0BA47-D7B6-4F95-932E-A7AA615BC440}"/>
          </ac:spMkLst>
        </pc:spChg>
        <pc:graphicFrameChg chg="add del mod">
          <ac:chgData name="Alfred Asterjadhi" userId="39de57b9-85c0-4fd1-aaac-8ca2b6560ad0" providerId="ADAL" clId="{28F3505D-BA15-4A1A-93B7-17C6DABCA4C4}" dt="2022-09-06T17:24:57.907" v="474"/>
          <ac:graphicFrameMkLst>
            <pc:docMk/>
            <pc:sldMk cId="2327388640" sldId="335"/>
            <ac:graphicFrameMk id="7" creationId="{8B1422EE-C272-2B8E-311D-DB7212D4C0DB}"/>
          </ac:graphicFrameMkLst>
        </pc:graphicFrameChg>
        <pc:graphicFrameChg chg="add del mod">
          <ac:chgData name="Alfred Asterjadhi" userId="39de57b9-85c0-4fd1-aaac-8ca2b6560ad0" providerId="ADAL" clId="{28F3505D-BA15-4A1A-93B7-17C6DABCA4C4}" dt="2022-09-06T17:24:59.898" v="476"/>
          <ac:graphicFrameMkLst>
            <pc:docMk/>
            <pc:sldMk cId="2327388640" sldId="335"/>
            <ac:graphicFrameMk id="8" creationId="{0C018C3D-82E2-D334-BD22-5646D1D3D0C7}"/>
          </ac:graphicFrameMkLst>
        </pc:graphicFrameChg>
        <pc:graphicFrameChg chg="add del mod">
          <ac:chgData name="Alfred Asterjadhi" userId="39de57b9-85c0-4fd1-aaac-8ca2b6560ad0" providerId="ADAL" clId="{28F3505D-BA15-4A1A-93B7-17C6DABCA4C4}" dt="2022-09-06T17:25:18.137" v="491"/>
          <ac:graphicFrameMkLst>
            <pc:docMk/>
            <pc:sldMk cId="2327388640" sldId="335"/>
            <ac:graphicFrameMk id="9" creationId="{EE46B6BD-C503-3CCB-E86A-6F6080A12505}"/>
          </ac:graphicFrameMkLst>
        </pc:graphicFrameChg>
      </pc:sldChg>
      <pc:sldChg chg="modSp mod">
        <pc:chgData name="Alfred Asterjadhi" userId="39de57b9-85c0-4fd1-aaac-8ca2b6560ad0" providerId="ADAL" clId="{28F3505D-BA15-4A1A-93B7-17C6DABCA4C4}" dt="2022-09-13T02:30:28.809" v="4029" actId="207"/>
        <pc:sldMkLst>
          <pc:docMk/>
          <pc:sldMk cId="1766754893" sldId="346"/>
        </pc:sldMkLst>
        <pc:spChg chg="mod">
          <ac:chgData name="Alfred Asterjadhi" userId="39de57b9-85c0-4fd1-aaac-8ca2b6560ad0" providerId="ADAL" clId="{28F3505D-BA15-4A1A-93B7-17C6DABCA4C4}" dt="2022-09-13T01:38:41.376" v="3920" actId="13926"/>
          <ac:spMkLst>
            <pc:docMk/>
            <pc:sldMk cId="1766754893" sldId="346"/>
            <ac:spMk id="2" creationId="{4B5F0D0E-8BB7-48AB-9160-728B8B3399A2}"/>
          </ac:spMkLst>
        </pc:spChg>
        <pc:spChg chg="mod">
          <ac:chgData name="Alfred Asterjadhi" userId="39de57b9-85c0-4fd1-aaac-8ca2b6560ad0" providerId="ADAL" clId="{28F3505D-BA15-4A1A-93B7-17C6DABCA4C4}" dt="2022-09-13T02:30:28.809" v="4029" actId="207"/>
          <ac:spMkLst>
            <pc:docMk/>
            <pc:sldMk cId="1766754893" sldId="346"/>
            <ac:spMk id="3" creationId="{DFB0BA47-D7B6-4F95-932E-A7AA615BC440}"/>
          </ac:spMkLst>
        </pc:spChg>
      </pc:sldChg>
      <pc:sldChg chg="addSp delSp modSp mod">
        <pc:chgData name="Alfred Asterjadhi" userId="39de57b9-85c0-4fd1-aaac-8ca2b6560ad0" providerId="ADAL" clId="{28F3505D-BA15-4A1A-93B7-17C6DABCA4C4}" dt="2022-09-16T02:13:43.982" v="9735" actId="207"/>
        <pc:sldMkLst>
          <pc:docMk/>
          <pc:sldMk cId="4012074164" sldId="347"/>
        </pc:sldMkLst>
        <pc:spChg chg="mod">
          <ac:chgData name="Alfred Asterjadhi" userId="39de57b9-85c0-4fd1-aaac-8ca2b6560ad0" providerId="ADAL" clId="{28F3505D-BA15-4A1A-93B7-17C6DABCA4C4}" dt="2022-09-10T00:29:34.568" v="973" actId="20577"/>
          <ac:spMkLst>
            <pc:docMk/>
            <pc:sldMk cId="4012074164" sldId="347"/>
            <ac:spMk id="2" creationId="{F2762690-C15C-4839-B40F-0AF3A4D89457}"/>
          </ac:spMkLst>
        </pc:spChg>
        <pc:spChg chg="add del mod">
          <ac:chgData name="Alfred Asterjadhi" userId="39de57b9-85c0-4fd1-aaac-8ca2b6560ad0" providerId="ADAL" clId="{28F3505D-BA15-4A1A-93B7-17C6DABCA4C4}" dt="2022-09-13T05:45:45.440" v="4439" actId="478"/>
          <ac:spMkLst>
            <pc:docMk/>
            <pc:sldMk cId="4012074164" sldId="347"/>
            <ac:spMk id="8" creationId="{D98FA413-5A30-2E74-99C1-D7E17E2ACAF9}"/>
          </ac:spMkLst>
        </pc:spChg>
        <pc:graphicFrameChg chg="mod modGraphic">
          <ac:chgData name="Alfred Asterjadhi" userId="39de57b9-85c0-4fd1-aaac-8ca2b6560ad0" providerId="ADAL" clId="{28F3505D-BA15-4A1A-93B7-17C6DABCA4C4}" dt="2022-09-16T02:13:43.982" v="9735" actId="207"/>
          <ac:graphicFrameMkLst>
            <pc:docMk/>
            <pc:sldMk cId="4012074164" sldId="347"/>
            <ac:graphicFrameMk id="6" creationId="{5094FBC8-BB74-47F3-965D-16BC678F4D1D}"/>
          </ac:graphicFrameMkLst>
        </pc:graphicFrameChg>
      </pc:sldChg>
      <pc:sldChg chg="modSp mod">
        <pc:chgData name="Alfred Asterjadhi" userId="39de57b9-85c0-4fd1-aaac-8ca2b6560ad0" providerId="ADAL" clId="{28F3505D-BA15-4A1A-93B7-17C6DABCA4C4}" dt="2022-09-13T20:43:07.293" v="4860" actId="207"/>
        <pc:sldMkLst>
          <pc:docMk/>
          <pc:sldMk cId="1370937286" sldId="350"/>
        </pc:sldMkLst>
        <pc:spChg chg="mod">
          <ac:chgData name="Alfred Asterjadhi" userId="39de57b9-85c0-4fd1-aaac-8ca2b6560ad0" providerId="ADAL" clId="{28F3505D-BA15-4A1A-93B7-17C6DABCA4C4}" dt="2022-09-13T20:38:39.008" v="4784" actId="13926"/>
          <ac:spMkLst>
            <pc:docMk/>
            <pc:sldMk cId="1370937286" sldId="350"/>
            <ac:spMk id="2" creationId="{4B5F0D0E-8BB7-48AB-9160-728B8B3399A2}"/>
          </ac:spMkLst>
        </pc:spChg>
        <pc:spChg chg="mod">
          <ac:chgData name="Alfred Asterjadhi" userId="39de57b9-85c0-4fd1-aaac-8ca2b6560ad0" providerId="ADAL" clId="{28F3505D-BA15-4A1A-93B7-17C6DABCA4C4}" dt="2022-09-13T20:43:07.293" v="4860" actId="207"/>
          <ac:spMkLst>
            <pc:docMk/>
            <pc:sldMk cId="1370937286" sldId="350"/>
            <ac:spMk id="3" creationId="{DFB0BA47-D7B6-4F95-932E-A7AA615BC440}"/>
          </ac:spMkLst>
        </pc:spChg>
      </pc:sldChg>
      <pc:sldChg chg="addSp delSp modSp mod">
        <pc:chgData name="Alfred Asterjadhi" userId="39de57b9-85c0-4fd1-aaac-8ca2b6560ad0" providerId="ADAL" clId="{28F3505D-BA15-4A1A-93B7-17C6DABCA4C4}" dt="2022-09-14T07:01:08.315" v="6503" actId="207"/>
        <pc:sldMkLst>
          <pc:docMk/>
          <pc:sldMk cId="264710179" sldId="351"/>
        </pc:sldMkLst>
        <pc:spChg chg="mod">
          <ac:chgData name="Alfred Asterjadhi" userId="39de57b9-85c0-4fd1-aaac-8ca2b6560ad0" providerId="ADAL" clId="{28F3505D-BA15-4A1A-93B7-17C6DABCA4C4}" dt="2022-09-14T01:50:23.027" v="5967" actId="13926"/>
          <ac:spMkLst>
            <pc:docMk/>
            <pc:sldMk cId="264710179" sldId="351"/>
            <ac:spMk id="2" creationId="{B6840888-B1D3-4EE4-984D-AE2D4FD8C6BF}"/>
          </ac:spMkLst>
        </pc:spChg>
        <pc:spChg chg="mod">
          <ac:chgData name="Alfred Asterjadhi" userId="39de57b9-85c0-4fd1-aaac-8ca2b6560ad0" providerId="ADAL" clId="{28F3505D-BA15-4A1A-93B7-17C6DABCA4C4}" dt="2022-09-14T07:01:08.315" v="6503" actId="207"/>
          <ac:spMkLst>
            <pc:docMk/>
            <pc:sldMk cId="264710179" sldId="351"/>
            <ac:spMk id="3" creationId="{977FA593-1C2D-4B4C-B4B8-9841BC70A2D7}"/>
          </ac:spMkLst>
        </pc:spChg>
        <pc:spChg chg="add del">
          <ac:chgData name="Alfred Asterjadhi" userId="39de57b9-85c0-4fd1-aaac-8ca2b6560ad0" providerId="ADAL" clId="{28F3505D-BA15-4A1A-93B7-17C6DABCA4C4}" dt="2022-09-13T20:39:04.383" v="4786"/>
          <ac:spMkLst>
            <pc:docMk/>
            <pc:sldMk cId="264710179" sldId="351"/>
            <ac:spMk id="7" creationId="{0D1A9D9A-03AF-0ACF-A0E2-C6E21A5BFA4F}"/>
          </ac:spMkLst>
        </pc:spChg>
      </pc:sldChg>
      <pc:sldChg chg="modSp mod">
        <pc:chgData name="Alfred Asterjadhi" userId="39de57b9-85c0-4fd1-aaac-8ca2b6560ad0" providerId="ADAL" clId="{28F3505D-BA15-4A1A-93B7-17C6DABCA4C4}" dt="2022-09-14T07:01:33.943" v="6505" actId="207"/>
        <pc:sldMkLst>
          <pc:docMk/>
          <pc:sldMk cId="3579411611" sldId="352"/>
        </pc:sldMkLst>
        <pc:spChg chg="mod">
          <ac:chgData name="Alfred Asterjadhi" userId="39de57b9-85c0-4fd1-aaac-8ca2b6560ad0" providerId="ADAL" clId="{28F3505D-BA15-4A1A-93B7-17C6DABCA4C4}" dt="2022-09-14T01:49:51.285" v="5961" actId="13926"/>
          <ac:spMkLst>
            <pc:docMk/>
            <pc:sldMk cId="3579411611" sldId="352"/>
            <ac:spMk id="2" creationId="{4B5F0D0E-8BB7-48AB-9160-728B8B3399A2}"/>
          </ac:spMkLst>
        </pc:spChg>
        <pc:spChg chg="mod">
          <ac:chgData name="Alfred Asterjadhi" userId="39de57b9-85c0-4fd1-aaac-8ca2b6560ad0" providerId="ADAL" clId="{28F3505D-BA15-4A1A-93B7-17C6DABCA4C4}" dt="2022-09-14T07:01:33.943" v="6505" actId="207"/>
          <ac:spMkLst>
            <pc:docMk/>
            <pc:sldMk cId="3579411611" sldId="352"/>
            <ac:spMk id="3" creationId="{DFB0BA47-D7B6-4F95-932E-A7AA615BC440}"/>
          </ac:spMkLst>
        </pc:spChg>
      </pc:sldChg>
      <pc:sldChg chg="modSp mod">
        <pc:chgData name="Alfred Asterjadhi" userId="39de57b9-85c0-4fd1-aaac-8ca2b6560ad0" providerId="ADAL" clId="{28F3505D-BA15-4A1A-93B7-17C6DABCA4C4}" dt="2022-09-14T20:37:49.367" v="6858" actId="207"/>
        <pc:sldMkLst>
          <pc:docMk/>
          <pc:sldMk cId="588130191" sldId="353"/>
        </pc:sldMkLst>
        <pc:spChg chg="mod">
          <ac:chgData name="Alfred Asterjadhi" userId="39de57b9-85c0-4fd1-aaac-8ca2b6560ad0" providerId="ADAL" clId="{28F3505D-BA15-4A1A-93B7-17C6DABCA4C4}" dt="2022-09-14T20:36:58.972" v="6851" actId="13926"/>
          <ac:spMkLst>
            <pc:docMk/>
            <pc:sldMk cId="588130191" sldId="353"/>
            <ac:spMk id="2" creationId="{4B5F0D0E-8BB7-48AB-9160-728B8B3399A2}"/>
          </ac:spMkLst>
        </pc:spChg>
        <pc:spChg chg="mod">
          <ac:chgData name="Alfred Asterjadhi" userId="39de57b9-85c0-4fd1-aaac-8ca2b6560ad0" providerId="ADAL" clId="{28F3505D-BA15-4A1A-93B7-17C6DABCA4C4}" dt="2022-09-14T20:37:49.367" v="6858" actId="207"/>
          <ac:spMkLst>
            <pc:docMk/>
            <pc:sldMk cId="588130191" sldId="353"/>
            <ac:spMk id="3" creationId="{DFB0BA47-D7B6-4F95-932E-A7AA615BC440}"/>
          </ac:spMkLst>
        </pc:spChg>
      </pc:sldChg>
      <pc:sldChg chg="modSp mod">
        <pc:chgData name="Alfred Asterjadhi" userId="39de57b9-85c0-4fd1-aaac-8ca2b6560ad0" providerId="ADAL" clId="{28F3505D-BA15-4A1A-93B7-17C6DABCA4C4}" dt="2022-09-24T17:44:24.016" v="9750" actId="13926"/>
        <pc:sldMkLst>
          <pc:docMk/>
          <pc:sldMk cId="3909293924" sldId="355"/>
        </pc:sldMkLst>
        <pc:spChg chg="mod">
          <ac:chgData name="Alfred Asterjadhi" userId="39de57b9-85c0-4fd1-aaac-8ca2b6560ad0" providerId="ADAL" clId="{28F3505D-BA15-4A1A-93B7-17C6DABCA4C4}" dt="2022-09-24T17:44:24.016" v="9750" actId="13926"/>
          <ac:spMkLst>
            <pc:docMk/>
            <pc:sldMk cId="3909293924" sldId="355"/>
            <ac:spMk id="2" creationId="{4B5F0D0E-8BB7-48AB-9160-728B8B3399A2}"/>
          </ac:spMkLst>
        </pc:spChg>
        <pc:spChg chg="mod">
          <ac:chgData name="Alfred Asterjadhi" userId="39de57b9-85c0-4fd1-aaac-8ca2b6560ad0" providerId="ADAL" clId="{28F3505D-BA15-4A1A-93B7-17C6DABCA4C4}" dt="2022-09-15T19:56:24.031" v="8362" actId="207"/>
          <ac:spMkLst>
            <pc:docMk/>
            <pc:sldMk cId="3909293924" sldId="355"/>
            <ac:spMk id="3" creationId="{DFB0BA47-D7B6-4F95-932E-A7AA615BC440}"/>
          </ac:spMkLst>
        </pc:spChg>
      </pc:sldChg>
      <pc:sldChg chg="modSp mod">
        <pc:chgData name="Alfred Asterjadhi" userId="39de57b9-85c0-4fd1-aaac-8ca2b6560ad0" providerId="ADAL" clId="{28F3505D-BA15-4A1A-93B7-17C6DABCA4C4}" dt="2022-09-16T02:10:19.180" v="9717" actId="6549"/>
        <pc:sldMkLst>
          <pc:docMk/>
          <pc:sldMk cId="3930036297" sldId="356"/>
        </pc:sldMkLst>
        <pc:spChg chg="mod">
          <ac:chgData name="Alfred Asterjadhi" userId="39de57b9-85c0-4fd1-aaac-8ca2b6560ad0" providerId="ADAL" clId="{28F3505D-BA15-4A1A-93B7-17C6DABCA4C4}" dt="2022-09-16T01:28:08.570" v="9691" actId="13926"/>
          <ac:spMkLst>
            <pc:docMk/>
            <pc:sldMk cId="3930036297" sldId="356"/>
            <ac:spMk id="2" creationId="{4B5F0D0E-8BB7-48AB-9160-728B8B3399A2}"/>
          </ac:spMkLst>
        </pc:spChg>
        <pc:spChg chg="mod">
          <ac:chgData name="Alfred Asterjadhi" userId="39de57b9-85c0-4fd1-aaac-8ca2b6560ad0" providerId="ADAL" clId="{28F3505D-BA15-4A1A-93B7-17C6DABCA4C4}" dt="2022-09-16T02:10:19.180" v="9717" actId="6549"/>
          <ac:spMkLst>
            <pc:docMk/>
            <pc:sldMk cId="3930036297" sldId="356"/>
            <ac:spMk id="3" creationId="{DFB0BA47-D7B6-4F95-932E-A7AA615BC440}"/>
          </ac:spMkLst>
        </pc:spChg>
      </pc:sldChg>
      <pc:sldChg chg="modSp mod">
        <pc:chgData name="Alfred Asterjadhi" userId="39de57b9-85c0-4fd1-aaac-8ca2b6560ad0" providerId="ADAL" clId="{28F3505D-BA15-4A1A-93B7-17C6DABCA4C4}" dt="2022-09-14T06:11:36.487" v="6287" actId="13926"/>
        <pc:sldMkLst>
          <pc:docMk/>
          <pc:sldMk cId="2828608285" sldId="357"/>
        </pc:sldMkLst>
        <pc:spChg chg="mod">
          <ac:chgData name="Alfred Asterjadhi" userId="39de57b9-85c0-4fd1-aaac-8ca2b6560ad0" providerId="ADAL" clId="{28F3505D-BA15-4A1A-93B7-17C6DABCA4C4}" dt="2022-09-14T06:11:36.487" v="6287" actId="13926"/>
          <ac:spMkLst>
            <pc:docMk/>
            <pc:sldMk cId="2828608285" sldId="357"/>
            <ac:spMk id="2" creationId="{B6840888-B1D3-4EE4-984D-AE2D4FD8C6BF}"/>
          </ac:spMkLst>
        </pc:spChg>
        <pc:spChg chg="mod">
          <ac:chgData name="Alfred Asterjadhi" userId="39de57b9-85c0-4fd1-aaac-8ca2b6560ad0" providerId="ADAL" clId="{28F3505D-BA15-4A1A-93B7-17C6DABCA4C4}" dt="2022-09-14T05:53:45.208" v="6104" actId="207"/>
          <ac:spMkLst>
            <pc:docMk/>
            <pc:sldMk cId="2828608285" sldId="357"/>
            <ac:spMk id="3" creationId="{977FA593-1C2D-4B4C-B4B8-9841BC70A2D7}"/>
          </ac:spMkLst>
        </pc:spChg>
      </pc:sldChg>
      <pc:sldChg chg="modSp mod">
        <pc:chgData name="Alfred Asterjadhi" userId="39de57b9-85c0-4fd1-aaac-8ca2b6560ad0" providerId="ADAL" clId="{28F3505D-BA15-4A1A-93B7-17C6DABCA4C4}" dt="2022-09-14T06:11:57.823" v="6290" actId="207"/>
        <pc:sldMkLst>
          <pc:docMk/>
          <pc:sldMk cId="2379446320" sldId="358"/>
        </pc:sldMkLst>
        <pc:spChg chg="mod">
          <ac:chgData name="Alfred Asterjadhi" userId="39de57b9-85c0-4fd1-aaac-8ca2b6560ad0" providerId="ADAL" clId="{28F3505D-BA15-4A1A-93B7-17C6DABCA4C4}" dt="2022-09-14T02:11:08.630" v="6032" actId="13926"/>
          <ac:spMkLst>
            <pc:docMk/>
            <pc:sldMk cId="2379446320" sldId="358"/>
            <ac:spMk id="2" creationId="{4B5F0D0E-8BB7-48AB-9160-728B8B3399A2}"/>
          </ac:spMkLst>
        </pc:spChg>
        <pc:spChg chg="mod">
          <ac:chgData name="Alfred Asterjadhi" userId="39de57b9-85c0-4fd1-aaac-8ca2b6560ad0" providerId="ADAL" clId="{28F3505D-BA15-4A1A-93B7-17C6DABCA4C4}" dt="2022-09-14T06:11:57.823" v="6290" actId="207"/>
          <ac:spMkLst>
            <pc:docMk/>
            <pc:sldMk cId="2379446320" sldId="358"/>
            <ac:spMk id="3" creationId="{DFB0BA47-D7B6-4F95-932E-A7AA615BC440}"/>
          </ac:spMkLst>
        </pc:spChg>
      </pc:sldChg>
      <pc:sldChg chg="modSp mod">
        <pc:chgData name="Alfred Asterjadhi" userId="39de57b9-85c0-4fd1-aaac-8ca2b6560ad0" providerId="ADAL" clId="{28F3505D-BA15-4A1A-93B7-17C6DABCA4C4}" dt="2022-09-15T17:17:52.153" v="7993" actId="13926"/>
        <pc:sldMkLst>
          <pc:docMk/>
          <pc:sldMk cId="4066268139" sldId="360"/>
        </pc:sldMkLst>
        <pc:spChg chg="mod">
          <ac:chgData name="Alfred Asterjadhi" userId="39de57b9-85c0-4fd1-aaac-8ca2b6560ad0" providerId="ADAL" clId="{28F3505D-BA15-4A1A-93B7-17C6DABCA4C4}" dt="2022-09-15T17:17:52.153" v="7993" actId="13926"/>
          <ac:spMkLst>
            <pc:docMk/>
            <pc:sldMk cId="4066268139" sldId="360"/>
            <ac:spMk id="2" creationId="{4B5F0D0E-8BB7-48AB-9160-728B8B3399A2}"/>
          </ac:spMkLst>
        </pc:spChg>
        <pc:spChg chg="mod">
          <ac:chgData name="Alfred Asterjadhi" userId="39de57b9-85c0-4fd1-aaac-8ca2b6560ad0" providerId="ADAL" clId="{28F3505D-BA15-4A1A-93B7-17C6DABCA4C4}" dt="2022-09-15T03:47:31.261" v="7992" actId="207"/>
          <ac:spMkLst>
            <pc:docMk/>
            <pc:sldMk cId="4066268139" sldId="360"/>
            <ac:spMk id="3" creationId="{DFB0BA47-D7B6-4F95-932E-A7AA615BC440}"/>
          </ac:spMkLst>
        </pc:spChg>
      </pc:sldChg>
      <pc:sldChg chg="modSp mod">
        <pc:chgData name="Alfred Asterjadhi" userId="39de57b9-85c0-4fd1-aaac-8ca2b6560ad0" providerId="ADAL" clId="{28F3505D-BA15-4A1A-93B7-17C6DABCA4C4}" dt="2022-09-16T01:02:36.277" v="9672" actId="20577"/>
        <pc:sldMkLst>
          <pc:docMk/>
          <pc:sldMk cId="3576977642" sldId="362"/>
        </pc:sldMkLst>
        <pc:spChg chg="mod">
          <ac:chgData name="Alfred Asterjadhi" userId="39de57b9-85c0-4fd1-aaac-8ca2b6560ad0" providerId="ADAL" clId="{28F3505D-BA15-4A1A-93B7-17C6DABCA4C4}" dt="2022-09-16T01:02:36.277" v="9672" actId="20577"/>
          <ac:spMkLst>
            <pc:docMk/>
            <pc:sldMk cId="3576977642" sldId="362"/>
            <ac:spMk id="3" creationId="{741C1B02-DA5D-59DA-CACE-BAB1DFCE5AB4}"/>
          </ac:spMkLst>
        </pc:spChg>
      </pc:sldChg>
      <pc:sldChg chg="modSp mod">
        <pc:chgData name="Alfred Asterjadhi" userId="39de57b9-85c0-4fd1-aaac-8ca2b6560ad0" providerId="ADAL" clId="{28F3505D-BA15-4A1A-93B7-17C6DABCA4C4}" dt="2022-09-15T20:48:00.695" v="8663" actId="114"/>
        <pc:sldMkLst>
          <pc:docMk/>
          <pc:sldMk cId="2875004496" sldId="364"/>
        </pc:sldMkLst>
        <pc:spChg chg="mod">
          <ac:chgData name="Alfred Asterjadhi" userId="39de57b9-85c0-4fd1-aaac-8ca2b6560ad0" providerId="ADAL" clId="{28F3505D-BA15-4A1A-93B7-17C6DABCA4C4}" dt="2022-09-10T00:29:48.570" v="980" actId="20577"/>
          <ac:spMkLst>
            <pc:docMk/>
            <pc:sldMk cId="2875004496" sldId="364"/>
            <ac:spMk id="2" creationId="{F2762690-C15C-4839-B40F-0AF3A4D89457}"/>
          </ac:spMkLst>
        </pc:spChg>
        <pc:graphicFrameChg chg="mod modGraphic">
          <ac:chgData name="Alfred Asterjadhi" userId="39de57b9-85c0-4fd1-aaac-8ca2b6560ad0" providerId="ADAL" clId="{28F3505D-BA15-4A1A-93B7-17C6DABCA4C4}" dt="2022-09-15T20:48:00.695" v="8663" actId="114"/>
          <ac:graphicFrameMkLst>
            <pc:docMk/>
            <pc:sldMk cId="2875004496" sldId="364"/>
            <ac:graphicFrameMk id="6" creationId="{5094FBC8-BB74-47F3-965D-16BC678F4D1D}"/>
          </ac:graphicFrameMkLst>
        </pc:graphicFrameChg>
      </pc:sldChg>
      <pc:sldChg chg="addSp delSp modSp mod">
        <pc:chgData name="Alfred Asterjadhi" userId="39de57b9-85c0-4fd1-aaac-8ca2b6560ad0" providerId="ADAL" clId="{28F3505D-BA15-4A1A-93B7-17C6DABCA4C4}" dt="2022-09-13T02:00:54.518" v="3927" actId="1035"/>
        <pc:sldMkLst>
          <pc:docMk/>
          <pc:sldMk cId="1843331871" sldId="365"/>
        </pc:sldMkLst>
        <pc:spChg chg="mod">
          <ac:chgData name="Alfred Asterjadhi" userId="39de57b9-85c0-4fd1-aaac-8ca2b6560ad0" providerId="ADAL" clId="{28F3505D-BA15-4A1A-93B7-17C6DABCA4C4}" dt="2022-09-10T00:53:59.121" v="1791"/>
          <ac:spMkLst>
            <pc:docMk/>
            <pc:sldMk cId="1843331871" sldId="365"/>
            <ac:spMk id="2" creationId="{0753DF19-5604-D757-CF21-A9FC2116E8DC}"/>
          </ac:spMkLst>
        </pc:spChg>
        <pc:spChg chg="mod">
          <ac:chgData name="Alfred Asterjadhi" userId="39de57b9-85c0-4fd1-aaac-8ca2b6560ad0" providerId="ADAL" clId="{28F3505D-BA15-4A1A-93B7-17C6DABCA4C4}" dt="2022-09-10T17:29:40.490" v="3591" actId="20577"/>
          <ac:spMkLst>
            <pc:docMk/>
            <pc:sldMk cId="1843331871" sldId="365"/>
            <ac:spMk id="3" creationId="{39530AAB-A6A0-8811-A99F-B42B5EA28321}"/>
          </ac:spMkLst>
        </pc:spChg>
        <pc:spChg chg="mod">
          <ac:chgData name="Alfred Asterjadhi" userId="39de57b9-85c0-4fd1-aaac-8ca2b6560ad0" providerId="ADAL" clId="{28F3505D-BA15-4A1A-93B7-17C6DABCA4C4}" dt="2022-09-10T00:53:59.121" v="1791"/>
          <ac:spMkLst>
            <pc:docMk/>
            <pc:sldMk cId="1843331871" sldId="365"/>
            <ac:spMk id="4" creationId="{0F594D8D-205A-130F-F44A-33234B5124E9}"/>
          </ac:spMkLst>
        </pc:spChg>
        <pc:spChg chg="mod">
          <ac:chgData name="Alfred Asterjadhi" userId="39de57b9-85c0-4fd1-aaac-8ca2b6560ad0" providerId="ADAL" clId="{28F3505D-BA15-4A1A-93B7-17C6DABCA4C4}" dt="2022-09-10T00:53:59.121" v="1791"/>
          <ac:spMkLst>
            <pc:docMk/>
            <pc:sldMk cId="1843331871" sldId="365"/>
            <ac:spMk id="5" creationId="{73293754-77B9-AF3C-66B0-AC1E188A985E}"/>
          </ac:spMkLst>
        </pc:spChg>
        <pc:spChg chg="mod">
          <ac:chgData name="Alfred Asterjadhi" userId="39de57b9-85c0-4fd1-aaac-8ca2b6560ad0" providerId="ADAL" clId="{28F3505D-BA15-4A1A-93B7-17C6DABCA4C4}" dt="2022-09-10T00:53:59.121" v="1791"/>
          <ac:spMkLst>
            <pc:docMk/>
            <pc:sldMk cId="1843331871" sldId="365"/>
            <ac:spMk id="6" creationId="{6ACA49CE-D01F-5C62-094F-BCB7174FDE18}"/>
          </ac:spMkLst>
        </pc:spChg>
        <pc:spChg chg="mod">
          <ac:chgData name="Alfred Asterjadhi" userId="39de57b9-85c0-4fd1-aaac-8ca2b6560ad0" providerId="ADAL" clId="{28F3505D-BA15-4A1A-93B7-17C6DABCA4C4}" dt="2022-09-10T00:40:48.728" v="1032"/>
          <ac:spMkLst>
            <pc:docMk/>
            <pc:sldMk cId="1843331871" sldId="365"/>
            <ac:spMk id="9" creationId="{BA7E2247-13DA-1246-471E-6E4C80E43A56}"/>
          </ac:spMkLst>
        </pc:spChg>
        <pc:spChg chg="mod">
          <ac:chgData name="Alfred Asterjadhi" userId="39de57b9-85c0-4fd1-aaac-8ca2b6560ad0" providerId="ADAL" clId="{28F3505D-BA15-4A1A-93B7-17C6DABCA4C4}" dt="2022-09-10T00:40:48.728" v="1032"/>
          <ac:spMkLst>
            <pc:docMk/>
            <pc:sldMk cId="1843331871" sldId="365"/>
            <ac:spMk id="10" creationId="{D0F5C52C-A622-E461-1E72-2A1ED9B06581}"/>
          </ac:spMkLst>
        </pc:spChg>
        <pc:spChg chg="mod">
          <ac:chgData name="Alfred Asterjadhi" userId="39de57b9-85c0-4fd1-aaac-8ca2b6560ad0" providerId="ADAL" clId="{28F3505D-BA15-4A1A-93B7-17C6DABCA4C4}" dt="2022-09-10T00:40:48.728" v="1032"/>
          <ac:spMkLst>
            <pc:docMk/>
            <pc:sldMk cId="1843331871" sldId="365"/>
            <ac:spMk id="11" creationId="{29B2D9C5-C205-69ED-96A0-78A514F1A860}"/>
          </ac:spMkLst>
        </pc:spChg>
        <pc:spChg chg="add del mod">
          <ac:chgData name="Alfred Asterjadhi" userId="39de57b9-85c0-4fd1-aaac-8ca2b6560ad0" providerId="ADAL" clId="{28F3505D-BA15-4A1A-93B7-17C6DABCA4C4}" dt="2022-09-10T00:53:59.121" v="1791"/>
          <ac:spMkLst>
            <pc:docMk/>
            <pc:sldMk cId="1843331871" sldId="365"/>
            <ac:spMk id="14" creationId="{2A9D12A9-5673-FF0F-7F4F-249D29809F92}"/>
          </ac:spMkLst>
        </pc:spChg>
        <pc:spChg chg="add del mod">
          <ac:chgData name="Alfred Asterjadhi" userId="39de57b9-85c0-4fd1-aaac-8ca2b6560ad0" providerId="ADAL" clId="{28F3505D-BA15-4A1A-93B7-17C6DABCA4C4}" dt="2022-09-10T00:53:59.121" v="1791"/>
          <ac:spMkLst>
            <pc:docMk/>
            <pc:sldMk cId="1843331871" sldId="365"/>
            <ac:spMk id="15" creationId="{4978B95F-F1D2-2B16-2D64-4DDA94EB88C3}"/>
          </ac:spMkLst>
        </pc:spChg>
        <pc:spChg chg="add del mod">
          <ac:chgData name="Alfred Asterjadhi" userId="39de57b9-85c0-4fd1-aaac-8ca2b6560ad0" providerId="ADAL" clId="{28F3505D-BA15-4A1A-93B7-17C6DABCA4C4}" dt="2022-09-10T00:53:59.121" v="1791"/>
          <ac:spMkLst>
            <pc:docMk/>
            <pc:sldMk cId="1843331871" sldId="365"/>
            <ac:spMk id="16" creationId="{E50CEB34-5353-02CB-F6C3-CD9B13005FB9}"/>
          </ac:spMkLst>
        </pc:spChg>
        <pc:spChg chg="add del mod">
          <ac:chgData name="Alfred Asterjadhi" userId="39de57b9-85c0-4fd1-aaac-8ca2b6560ad0" providerId="ADAL" clId="{28F3505D-BA15-4A1A-93B7-17C6DABCA4C4}" dt="2022-09-10T00:53:59.121" v="1791"/>
          <ac:spMkLst>
            <pc:docMk/>
            <pc:sldMk cId="1843331871" sldId="365"/>
            <ac:spMk id="17" creationId="{BA2DB099-8A9A-7281-9274-5FF049B7CE21}"/>
          </ac:spMkLst>
        </pc:spChg>
        <pc:spChg chg="add del mod">
          <ac:chgData name="Alfred Asterjadhi" userId="39de57b9-85c0-4fd1-aaac-8ca2b6560ad0" providerId="ADAL" clId="{28F3505D-BA15-4A1A-93B7-17C6DABCA4C4}" dt="2022-09-10T00:53:59.121" v="1791"/>
          <ac:spMkLst>
            <pc:docMk/>
            <pc:sldMk cId="1843331871" sldId="365"/>
            <ac:spMk id="18" creationId="{A7D058C7-0BB1-01A1-22C4-1B329D5F8435}"/>
          </ac:spMkLst>
        </pc:spChg>
        <pc:grpChg chg="add mod">
          <ac:chgData name="Alfred Asterjadhi" userId="39de57b9-85c0-4fd1-aaac-8ca2b6560ad0" providerId="ADAL" clId="{28F3505D-BA15-4A1A-93B7-17C6DABCA4C4}" dt="2022-09-13T02:00:54.518" v="3927" actId="1035"/>
          <ac:grpSpMkLst>
            <pc:docMk/>
            <pc:sldMk cId="1843331871" sldId="365"/>
            <ac:grpSpMk id="7" creationId="{DB615754-04D1-1A6D-878B-E4B24E688A21}"/>
          </ac:grpSpMkLst>
        </pc:grpChg>
        <pc:picChg chg="mod">
          <ac:chgData name="Alfred Asterjadhi" userId="39de57b9-85c0-4fd1-aaac-8ca2b6560ad0" providerId="ADAL" clId="{28F3505D-BA15-4A1A-93B7-17C6DABCA4C4}" dt="2022-09-10T00:40:48.728" v="1032"/>
          <ac:picMkLst>
            <pc:docMk/>
            <pc:sldMk cId="1843331871" sldId="365"/>
            <ac:picMk id="8" creationId="{23868EFB-8334-E8F8-EAD3-BE5DFBD0B9C2}"/>
          </ac:picMkLst>
        </pc:picChg>
        <pc:picChg chg="add mod">
          <ac:chgData name="Alfred Asterjadhi" userId="39de57b9-85c0-4fd1-aaac-8ca2b6560ad0" providerId="ADAL" clId="{28F3505D-BA15-4A1A-93B7-17C6DABCA4C4}" dt="2022-09-10T00:41:42.032" v="1048" actId="1076"/>
          <ac:picMkLst>
            <pc:docMk/>
            <pc:sldMk cId="1843331871" sldId="365"/>
            <ac:picMk id="13" creationId="{6C6A2327-CB19-764A-5880-53858C2FA858}"/>
          </ac:picMkLst>
        </pc:picChg>
      </pc:sldChg>
      <pc:sldChg chg="addSp delSp modSp mod">
        <pc:chgData name="Alfred Asterjadhi" userId="39de57b9-85c0-4fd1-aaac-8ca2b6560ad0" providerId="ADAL" clId="{28F3505D-BA15-4A1A-93B7-17C6DABCA4C4}" dt="2022-09-16T02:04:41.782" v="9702" actId="20577"/>
        <pc:sldMkLst>
          <pc:docMk/>
          <pc:sldMk cId="3759718192" sldId="368"/>
        </pc:sldMkLst>
        <pc:spChg chg="mod">
          <ac:chgData name="Alfred Asterjadhi" userId="39de57b9-85c0-4fd1-aaac-8ca2b6560ad0" providerId="ADAL" clId="{28F3505D-BA15-4A1A-93B7-17C6DABCA4C4}" dt="2022-09-16T02:04:41.782" v="9702" actId="20577"/>
          <ac:spMkLst>
            <pc:docMk/>
            <pc:sldMk cId="3759718192" sldId="368"/>
            <ac:spMk id="3" creationId="{73382C34-84F1-F2DE-C5D9-E1296FE55B90}"/>
          </ac:spMkLst>
        </pc:spChg>
        <pc:picChg chg="add del mod">
          <ac:chgData name="Alfred Asterjadhi" userId="39de57b9-85c0-4fd1-aaac-8ca2b6560ad0" providerId="ADAL" clId="{28F3505D-BA15-4A1A-93B7-17C6DABCA4C4}" dt="2022-09-15T22:51:12.640" v="9386" actId="478"/>
          <ac:picMkLst>
            <pc:docMk/>
            <pc:sldMk cId="3759718192" sldId="368"/>
            <ac:picMk id="8" creationId="{7796F285-A9B7-8F8B-C92F-25F65B27099D}"/>
          </ac:picMkLst>
        </pc:picChg>
        <pc:picChg chg="add mod">
          <ac:chgData name="Alfred Asterjadhi" userId="39de57b9-85c0-4fd1-aaac-8ca2b6560ad0" providerId="ADAL" clId="{28F3505D-BA15-4A1A-93B7-17C6DABCA4C4}" dt="2022-09-15T22:51:17.903" v="9391" actId="1076"/>
          <ac:picMkLst>
            <pc:docMk/>
            <pc:sldMk cId="3759718192" sldId="368"/>
            <ac:picMk id="10" creationId="{C8878121-1893-58DB-C020-8F4B6940BC5C}"/>
          </ac:picMkLst>
        </pc:picChg>
        <pc:picChg chg="add mod">
          <ac:chgData name="Alfred Asterjadhi" userId="39de57b9-85c0-4fd1-aaac-8ca2b6560ad0" providerId="ADAL" clId="{28F3505D-BA15-4A1A-93B7-17C6DABCA4C4}" dt="2022-09-15T22:51:16.451" v="9390" actId="1076"/>
          <ac:picMkLst>
            <pc:docMk/>
            <pc:sldMk cId="3759718192" sldId="368"/>
            <ac:picMk id="12" creationId="{A4E5BB28-DC6E-9D9B-F778-50E97866BDEA}"/>
          </ac:picMkLst>
        </pc:picChg>
      </pc:sldChg>
      <pc:sldChg chg="del">
        <pc:chgData name="Alfred Asterjadhi" userId="39de57b9-85c0-4fd1-aaac-8ca2b6560ad0" providerId="ADAL" clId="{28F3505D-BA15-4A1A-93B7-17C6DABCA4C4}" dt="2022-09-14T23:39:04.197" v="7115" actId="47"/>
        <pc:sldMkLst>
          <pc:docMk/>
          <pc:sldMk cId="4149919471" sldId="369"/>
        </pc:sldMkLst>
      </pc:sldChg>
      <pc:sldChg chg="modSp mod">
        <pc:chgData name="Alfred Asterjadhi" userId="39de57b9-85c0-4fd1-aaac-8ca2b6560ad0" providerId="ADAL" clId="{28F3505D-BA15-4A1A-93B7-17C6DABCA4C4}" dt="2022-09-13T21:30:29.903" v="5348" actId="207"/>
        <pc:sldMkLst>
          <pc:docMk/>
          <pc:sldMk cId="742281806" sldId="370"/>
        </pc:sldMkLst>
        <pc:spChg chg="mod">
          <ac:chgData name="Alfred Asterjadhi" userId="39de57b9-85c0-4fd1-aaac-8ca2b6560ad0" providerId="ADAL" clId="{28F3505D-BA15-4A1A-93B7-17C6DABCA4C4}" dt="2022-09-13T07:03:00.691" v="4769" actId="13926"/>
          <ac:spMkLst>
            <pc:docMk/>
            <pc:sldMk cId="742281806" sldId="370"/>
            <ac:spMk id="2" creationId="{B6840888-B1D3-4EE4-984D-AE2D4FD8C6BF}"/>
          </ac:spMkLst>
        </pc:spChg>
        <pc:spChg chg="mod">
          <ac:chgData name="Alfred Asterjadhi" userId="39de57b9-85c0-4fd1-aaac-8ca2b6560ad0" providerId="ADAL" clId="{28F3505D-BA15-4A1A-93B7-17C6DABCA4C4}" dt="2022-09-13T21:30:29.903" v="5348" actId="207"/>
          <ac:spMkLst>
            <pc:docMk/>
            <pc:sldMk cId="742281806" sldId="370"/>
            <ac:spMk id="3" creationId="{977FA593-1C2D-4B4C-B4B8-9841BC70A2D7}"/>
          </ac:spMkLst>
        </pc:spChg>
      </pc:sldChg>
      <pc:sldChg chg="modSp mod">
        <pc:chgData name="Alfred Asterjadhi" userId="39de57b9-85c0-4fd1-aaac-8ca2b6560ad0" providerId="ADAL" clId="{28F3505D-BA15-4A1A-93B7-17C6DABCA4C4}" dt="2022-09-13T07:02:36.755" v="4768" actId="13926"/>
        <pc:sldMkLst>
          <pc:docMk/>
          <pc:sldMk cId="3049755149" sldId="371"/>
        </pc:sldMkLst>
        <pc:spChg chg="mod">
          <ac:chgData name="Alfred Asterjadhi" userId="39de57b9-85c0-4fd1-aaac-8ca2b6560ad0" providerId="ADAL" clId="{28F3505D-BA15-4A1A-93B7-17C6DABCA4C4}" dt="2022-09-13T07:02:36.755" v="4768" actId="13926"/>
          <ac:spMkLst>
            <pc:docMk/>
            <pc:sldMk cId="3049755149" sldId="371"/>
            <ac:spMk id="2" creationId="{4B5F0D0E-8BB7-48AB-9160-728B8B3399A2}"/>
          </ac:spMkLst>
        </pc:spChg>
        <pc:spChg chg="mod">
          <ac:chgData name="Alfred Asterjadhi" userId="39de57b9-85c0-4fd1-aaac-8ca2b6560ad0" providerId="ADAL" clId="{28F3505D-BA15-4A1A-93B7-17C6DABCA4C4}" dt="2022-09-13T07:02:34.012" v="4767" actId="207"/>
          <ac:spMkLst>
            <pc:docMk/>
            <pc:sldMk cId="3049755149" sldId="371"/>
            <ac:spMk id="3" creationId="{DFB0BA47-D7B6-4F95-932E-A7AA615BC440}"/>
          </ac:spMkLst>
        </pc:spChg>
      </pc:sldChg>
      <pc:sldChg chg="modSp mod">
        <pc:chgData name="Alfred Asterjadhi" userId="39de57b9-85c0-4fd1-aaac-8ca2b6560ad0" providerId="ADAL" clId="{28F3505D-BA15-4A1A-93B7-17C6DABCA4C4}" dt="2022-09-14T06:22:35.208" v="6494" actId="13926"/>
        <pc:sldMkLst>
          <pc:docMk/>
          <pc:sldMk cId="2607359173" sldId="372"/>
        </pc:sldMkLst>
        <pc:spChg chg="mod">
          <ac:chgData name="Alfred Asterjadhi" userId="39de57b9-85c0-4fd1-aaac-8ca2b6560ad0" providerId="ADAL" clId="{28F3505D-BA15-4A1A-93B7-17C6DABCA4C4}" dt="2022-09-14T06:22:35.208" v="6494" actId="13926"/>
          <ac:spMkLst>
            <pc:docMk/>
            <pc:sldMk cId="2607359173" sldId="372"/>
            <ac:spMk id="2" creationId="{B6840888-B1D3-4EE4-984D-AE2D4FD8C6BF}"/>
          </ac:spMkLst>
        </pc:spChg>
        <pc:spChg chg="mod">
          <ac:chgData name="Alfred Asterjadhi" userId="39de57b9-85c0-4fd1-aaac-8ca2b6560ad0" providerId="ADAL" clId="{28F3505D-BA15-4A1A-93B7-17C6DABCA4C4}" dt="2022-09-14T06:22:33.602" v="6493" actId="13926"/>
          <ac:spMkLst>
            <pc:docMk/>
            <pc:sldMk cId="2607359173" sldId="372"/>
            <ac:spMk id="3" creationId="{977FA593-1C2D-4B4C-B4B8-9841BC70A2D7}"/>
          </ac:spMkLst>
        </pc:spChg>
      </pc:sldChg>
      <pc:sldChg chg="modSp mod">
        <pc:chgData name="Alfred Asterjadhi" userId="39de57b9-85c0-4fd1-aaac-8ca2b6560ad0" providerId="ADAL" clId="{28F3505D-BA15-4A1A-93B7-17C6DABCA4C4}" dt="2022-09-15T01:48:10.295" v="7983" actId="13926"/>
        <pc:sldMkLst>
          <pc:docMk/>
          <pc:sldMk cId="2123635068" sldId="373"/>
        </pc:sldMkLst>
        <pc:spChg chg="mod">
          <ac:chgData name="Alfred Asterjadhi" userId="39de57b9-85c0-4fd1-aaac-8ca2b6560ad0" providerId="ADAL" clId="{28F3505D-BA15-4A1A-93B7-17C6DABCA4C4}" dt="2022-09-15T01:48:10.295" v="7983" actId="13926"/>
          <ac:spMkLst>
            <pc:docMk/>
            <pc:sldMk cId="2123635068" sldId="373"/>
            <ac:spMk id="2" creationId="{B6840888-B1D3-4EE4-984D-AE2D4FD8C6BF}"/>
          </ac:spMkLst>
        </pc:spChg>
        <pc:spChg chg="mod">
          <ac:chgData name="Alfred Asterjadhi" userId="39de57b9-85c0-4fd1-aaac-8ca2b6560ad0" providerId="ADAL" clId="{28F3505D-BA15-4A1A-93B7-17C6DABCA4C4}" dt="2022-09-15T01:48:06.846" v="7982"/>
          <ac:spMkLst>
            <pc:docMk/>
            <pc:sldMk cId="2123635068" sldId="373"/>
            <ac:spMk id="3" creationId="{977FA593-1C2D-4B4C-B4B8-9841BC70A2D7}"/>
          </ac:spMkLst>
        </pc:spChg>
      </pc:sldChg>
      <pc:sldChg chg="modSp mod">
        <pc:chgData name="Alfred Asterjadhi" userId="39de57b9-85c0-4fd1-aaac-8ca2b6560ad0" providerId="ADAL" clId="{28F3505D-BA15-4A1A-93B7-17C6DABCA4C4}" dt="2022-09-24T17:46:49.190" v="9762" actId="13926"/>
        <pc:sldMkLst>
          <pc:docMk/>
          <pc:sldMk cId="3901324590" sldId="374"/>
        </pc:sldMkLst>
        <pc:spChg chg="mod">
          <ac:chgData name="Alfred Asterjadhi" userId="39de57b9-85c0-4fd1-aaac-8ca2b6560ad0" providerId="ADAL" clId="{28F3505D-BA15-4A1A-93B7-17C6DABCA4C4}" dt="2022-09-24T17:46:49.190" v="9762" actId="13926"/>
          <ac:spMkLst>
            <pc:docMk/>
            <pc:sldMk cId="3901324590" sldId="374"/>
            <ac:spMk id="2" creationId="{4B5F0D0E-8BB7-48AB-9160-728B8B3399A2}"/>
          </ac:spMkLst>
        </pc:spChg>
        <pc:spChg chg="mod">
          <ac:chgData name="Alfred Asterjadhi" userId="39de57b9-85c0-4fd1-aaac-8ca2b6560ad0" providerId="ADAL" clId="{28F3505D-BA15-4A1A-93B7-17C6DABCA4C4}" dt="2022-09-24T17:46:34.430" v="9761" actId="207"/>
          <ac:spMkLst>
            <pc:docMk/>
            <pc:sldMk cId="3901324590" sldId="374"/>
            <ac:spMk id="3" creationId="{DFB0BA47-D7B6-4F95-932E-A7AA615BC440}"/>
          </ac:spMkLst>
        </pc:spChg>
      </pc:sldChg>
      <pc:sldChg chg="addSp delSp modSp mod">
        <pc:chgData name="Alfred Asterjadhi" userId="39de57b9-85c0-4fd1-aaac-8ca2b6560ad0" providerId="ADAL" clId="{28F3505D-BA15-4A1A-93B7-17C6DABCA4C4}" dt="2022-09-15T00:03:40.882" v="7644" actId="20577"/>
        <pc:sldMkLst>
          <pc:docMk/>
          <pc:sldMk cId="1847581084" sldId="375"/>
        </pc:sldMkLst>
        <pc:spChg chg="mod">
          <ac:chgData name="Alfred Asterjadhi" userId="39de57b9-85c0-4fd1-aaac-8ca2b6560ad0" providerId="ADAL" clId="{28F3505D-BA15-4A1A-93B7-17C6DABCA4C4}" dt="2022-09-15T00:02:51.578" v="7638"/>
          <ac:spMkLst>
            <pc:docMk/>
            <pc:sldMk cId="1847581084" sldId="375"/>
            <ac:spMk id="2" creationId="{9452E713-66E3-6C0E-64DF-B60116957A3F}"/>
          </ac:spMkLst>
        </pc:spChg>
        <pc:spChg chg="add del mod">
          <ac:chgData name="Alfred Asterjadhi" userId="39de57b9-85c0-4fd1-aaac-8ca2b6560ad0" providerId="ADAL" clId="{28F3505D-BA15-4A1A-93B7-17C6DABCA4C4}" dt="2022-09-15T00:02:01.804" v="7626"/>
          <ac:spMkLst>
            <pc:docMk/>
            <pc:sldMk cId="1847581084" sldId="375"/>
            <ac:spMk id="3" creationId="{DB45669C-5331-0D6B-2006-F4A11F4D0199}"/>
          </ac:spMkLst>
        </pc:spChg>
        <pc:spChg chg="mod">
          <ac:chgData name="Alfred Asterjadhi" userId="39de57b9-85c0-4fd1-aaac-8ca2b6560ad0" providerId="ADAL" clId="{28F3505D-BA15-4A1A-93B7-17C6DABCA4C4}" dt="2022-09-15T00:02:51.578" v="7638"/>
          <ac:spMkLst>
            <pc:docMk/>
            <pc:sldMk cId="1847581084" sldId="375"/>
            <ac:spMk id="4" creationId="{0154D91C-67BB-A57C-5173-47D13B51F834}"/>
          </ac:spMkLst>
        </pc:spChg>
        <pc:spChg chg="mod">
          <ac:chgData name="Alfred Asterjadhi" userId="39de57b9-85c0-4fd1-aaac-8ca2b6560ad0" providerId="ADAL" clId="{28F3505D-BA15-4A1A-93B7-17C6DABCA4C4}" dt="2022-09-15T00:02:51.578" v="7638"/>
          <ac:spMkLst>
            <pc:docMk/>
            <pc:sldMk cId="1847581084" sldId="375"/>
            <ac:spMk id="5" creationId="{9875C167-778F-CFEE-1F8A-23FE481B42AE}"/>
          </ac:spMkLst>
        </pc:spChg>
        <pc:spChg chg="mod">
          <ac:chgData name="Alfred Asterjadhi" userId="39de57b9-85c0-4fd1-aaac-8ca2b6560ad0" providerId="ADAL" clId="{28F3505D-BA15-4A1A-93B7-17C6DABCA4C4}" dt="2022-09-15T00:02:51.578" v="7638"/>
          <ac:spMkLst>
            <pc:docMk/>
            <pc:sldMk cId="1847581084" sldId="375"/>
            <ac:spMk id="6" creationId="{29CFE1A9-332B-2B06-C330-B9EB4742F3D1}"/>
          </ac:spMkLst>
        </pc:spChg>
        <pc:spChg chg="add del mod">
          <ac:chgData name="Alfred Asterjadhi" userId="39de57b9-85c0-4fd1-aaac-8ca2b6560ad0" providerId="ADAL" clId="{28F3505D-BA15-4A1A-93B7-17C6DABCA4C4}" dt="2022-09-15T00:02:48.140" v="7637" actId="478"/>
          <ac:spMkLst>
            <pc:docMk/>
            <pc:sldMk cId="1847581084" sldId="375"/>
            <ac:spMk id="7" creationId="{22A9208D-4185-B8B8-F2A3-4A0DB48DBE16}"/>
          </ac:spMkLst>
        </pc:spChg>
        <pc:spChg chg="add del mod">
          <ac:chgData name="Alfred Asterjadhi" userId="39de57b9-85c0-4fd1-aaac-8ca2b6560ad0" providerId="ADAL" clId="{28F3505D-BA15-4A1A-93B7-17C6DABCA4C4}" dt="2022-09-15T00:02:01.804" v="7626"/>
          <ac:spMkLst>
            <pc:docMk/>
            <pc:sldMk cId="1847581084" sldId="375"/>
            <ac:spMk id="8" creationId="{1568D5A9-115A-5DEE-F3D7-123401F14050}"/>
          </ac:spMkLst>
        </pc:spChg>
        <pc:spChg chg="add del mod">
          <ac:chgData name="Alfred Asterjadhi" userId="39de57b9-85c0-4fd1-aaac-8ca2b6560ad0" providerId="ADAL" clId="{28F3505D-BA15-4A1A-93B7-17C6DABCA4C4}" dt="2022-09-15T00:02:01.804" v="7626"/>
          <ac:spMkLst>
            <pc:docMk/>
            <pc:sldMk cId="1847581084" sldId="375"/>
            <ac:spMk id="9" creationId="{D6A7DBAB-6DB7-8C56-776F-260668E98268}"/>
          </ac:spMkLst>
        </pc:spChg>
        <pc:spChg chg="add del mod">
          <ac:chgData name="Alfred Asterjadhi" userId="39de57b9-85c0-4fd1-aaac-8ca2b6560ad0" providerId="ADAL" clId="{28F3505D-BA15-4A1A-93B7-17C6DABCA4C4}" dt="2022-09-15T00:02:01.804" v="7626"/>
          <ac:spMkLst>
            <pc:docMk/>
            <pc:sldMk cId="1847581084" sldId="375"/>
            <ac:spMk id="10" creationId="{9AAA4A1B-6F2C-9C5D-896F-9B730FAEDD54}"/>
          </ac:spMkLst>
        </pc:spChg>
        <pc:spChg chg="add mod">
          <ac:chgData name="Alfred Asterjadhi" userId="39de57b9-85c0-4fd1-aaac-8ca2b6560ad0" providerId="ADAL" clId="{28F3505D-BA15-4A1A-93B7-17C6DABCA4C4}" dt="2022-09-15T00:03:40.882" v="7644" actId="20577"/>
          <ac:spMkLst>
            <pc:docMk/>
            <pc:sldMk cId="1847581084" sldId="375"/>
            <ac:spMk id="11" creationId="{A0E1A616-B3D6-F47D-5C5F-557C4B3914AF}"/>
          </ac:spMkLst>
        </pc:spChg>
        <pc:spChg chg="add del mod">
          <ac:chgData name="Alfred Asterjadhi" userId="39de57b9-85c0-4fd1-aaac-8ca2b6560ad0" providerId="ADAL" clId="{28F3505D-BA15-4A1A-93B7-17C6DABCA4C4}" dt="2022-09-15T00:02:35.020" v="7634"/>
          <ac:spMkLst>
            <pc:docMk/>
            <pc:sldMk cId="1847581084" sldId="375"/>
            <ac:spMk id="12" creationId="{D48089E3-9EC8-8EB8-9A5D-B1CA9E88D7FE}"/>
          </ac:spMkLst>
        </pc:spChg>
        <pc:spChg chg="add del mod">
          <ac:chgData name="Alfred Asterjadhi" userId="39de57b9-85c0-4fd1-aaac-8ca2b6560ad0" providerId="ADAL" clId="{28F3505D-BA15-4A1A-93B7-17C6DABCA4C4}" dt="2022-09-15T00:02:35.020" v="7634"/>
          <ac:spMkLst>
            <pc:docMk/>
            <pc:sldMk cId="1847581084" sldId="375"/>
            <ac:spMk id="13" creationId="{16B94AFB-D483-159D-E0CD-20F99DE0C7F6}"/>
          </ac:spMkLst>
        </pc:spChg>
        <pc:spChg chg="add del mod">
          <ac:chgData name="Alfred Asterjadhi" userId="39de57b9-85c0-4fd1-aaac-8ca2b6560ad0" providerId="ADAL" clId="{28F3505D-BA15-4A1A-93B7-17C6DABCA4C4}" dt="2022-09-15T00:02:35.020" v="7634"/>
          <ac:spMkLst>
            <pc:docMk/>
            <pc:sldMk cId="1847581084" sldId="375"/>
            <ac:spMk id="14" creationId="{E0AEF09D-5980-492C-C79C-5DA8D11048DB}"/>
          </ac:spMkLst>
        </pc:spChg>
        <pc:spChg chg="add del mod">
          <ac:chgData name="Alfred Asterjadhi" userId="39de57b9-85c0-4fd1-aaac-8ca2b6560ad0" providerId="ADAL" clId="{28F3505D-BA15-4A1A-93B7-17C6DABCA4C4}" dt="2022-09-15T00:02:35.020" v="7634"/>
          <ac:spMkLst>
            <pc:docMk/>
            <pc:sldMk cId="1847581084" sldId="375"/>
            <ac:spMk id="15" creationId="{39B86459-A689-FEA9-13FE-792C5721100B}"/>
          </ac:spMkLst>
        </pc:spChg>
        <pc:spChg chg="add del mod">
          <ac:chgData name="Alfred Asterjadhi" userId="39de57b9-85c0-4fd1-aaac-8ca2b6560ad0" providerId="ADAL" clId="{28F3505D-BA15-4A1A-93B7-17C6DABCA4C4}" dt="2022-09-15T00:02:35.020" v="7634"/>
          <ac:spMkLst>
            <pc:docMk/>
            <pc:sldMk cId="1847581084" sldId="375"/>
            <ac:spMk id="16" creationId="{454053D4-54D4-4D80-C1B5-3021D57AB808}"/>
          </ac:spMkLst>
        </pc:spChg>
        <pc:spChg chg="add del mod">
          <ac:chgData name="Alfred Asterjadhi" userId="39de57b9-85c0-4fd1-aaac-8ca2b6560ad0" providerId="ADAL" clId="{28F3505D-BA15-4A1A-93B7-17C6DABCA4C4}" dt="2022-09-15T00:02:51.578" v="7638"/>
          <ac:spMkLst>
            <pc:docMk/>
            <pc:sldMk cId="1847581084" sldId="375"/>
            <ac:spMk id="17" creationId="{22B1B3D9-977A-6FF5-E372-0FC86573D741}"/>
          </ac:spMkLst>
        </pc:spChg>
        <pc:spChg chg="add del mod">
          <ac:chgData name="Alfred Asterjadhi" userId="39de57b9-85c0-4fd1-aaac-8ca2b6560ad0" providerId="ADAL" clId="{28F3505D-BA15-4A1A-93B7-17C6DABCA4C4}" dt="2022-09-15T00:02:51.578" v="7638"/>
          <ac:spMkLst>
            <pc:docMk/>
            <pc:sldMk cId="1847581084" sldId="375"/>
            <ac:spMk id="18" creationId="{07FF3D6A-09F2-0B0A-E3BD-EB5533A61D19}"/>
          </ac:spMkLst>
        </pc:spChg>
        <pc:spChg chg="add del mod">
          <ac:chgData name="Alfred Asterjadhi" userId="39de57b9-85c0-4fd1-aaac-8ca2b6560ad0" providerId="ADAL" clId="{28F3505D-BA15-4A1A-93B7-17C6DABCA4C4}" dt="2022-09-15T00:02:51.578" v="7638"/>
          <ac:spMkLst>
            <pc:docMk/>
            <pc:sldMk cId="1847581084" sldId="375"/>
            <ac:spMk id="19" creationId="{5A527CA7-7F6F-4D88-2553-703C775B4011}"/>
          </ac:spMkLst>
        </pc:spChg>
        <pc:spChg chg="add del mod">
          <ac:chgData name="Alfred Asterjadhi" userId="39de57b9-85c0-4fd1-aaac-8ca2b6560ad0" providerId="ADAL" clId="{28F3505D-BA15-4A1A-93B7-17C6DABCA4C4}" dt="2022-09-15T00:02:51.578" v="7638"/>
          <ac:spMkLst>
            <pc:docMk/>
            <pc:sldMk cId="1847581084" sldId="375"/>
            <ac:spMk id="20" creationId="{4E7F416C-E4D1-2A42-7061-516C701EE56E}"/>
          </ac:spMkLst>
        </pc:spChg>
        <pc:spChg chg="add del mod">
          <ac:chgData name="Alfred Asterjadhi" userId="39de57b9-85c0-4fd1-aaac-8ca2b6560ad0" providerId="ADAL" clId="{28F3505D-BA15-4A1A-93B7-17C6DABCA4C4}" dt="2022-09-15T00:02:51.578" v="7638"/>
          <ac:spMkLst>
            <pc:docMk/>
            <pc:sldMk cId="1847581084" sldId="375"/>
            <ac:spMk id="21" creationId="{22A03E5E-D505-583E-728F-6641D883E2B8}"/>
          </ac:spMkLst>
        </pc:spChg>
      </pc:sldChg>
      <pc:sldChg chg="modSp add mod ord">
        <pc:chgData name="Alfred Asterjadhi" userId="39de57b9-85c0-4fd1-aaac-8ca2b6560ad0" providerId="ADAL" clId="{28F3505D-BA15-4A1A-93B7-17C6DABCA4C4}" dt="2022-09-15T21:09:27.536" v="8789" actId="207"/>
        <pc:sldMkLst>
          <pc:docMk/>
          <pc:sldMk cId="2709909549" sldId="376"/>
        </pc:sldMkLst>
        <pc:spChg chg="mod">
          <ac:chgData name="Alfred Asterjadhi" userId="39de57b9-85c0-4fd1-aaac-8ca2b6560ad0" providerId="ADAL" clId="{28F3505D-BA15-4A1A-93B7-17C6DABCA4C4}" dt="2022-09-10T00:29:40.452" v="974"/>
          <ac:spMkLst>
            <pc:docMk/>
            <pc:sldMk cId="2709909549" sldId="376"/>
            <ac:spMk id="2" creationId="{F2762690-C15C-4839-B40F-0AF3A4D89457}"/>
          </ac:spMkLst>
        </pc:spChg>
        <pc:graphicFrameChg chg="mod modGraphic">
          <ac:chgData name="Alfred Asterjadhi" userId="39de57b9-85c0-4fd1-aaac-8ca2b6560ad0" providerId="ADAL" clId="{28F3505D-BA15-4A1A-93B7-17C6DABCA4C4}" dt="2022-09-15T21:09:27.536" v="8789" actId="207"/>
          <ac:graphicFrameMkLst>
            <pc:docMk/>
            <pc:sldMk cId="2709909549" sldId="376"/>
            <ac:graphicFrameMk id="6" creationId="{5094FBC8-BB74-47F3-965D-16BC678F4D1D}"/>
          </ac:graphicFrameMkLst>
        </pc:graphicFrameChg>
      </pc:sldChg>
      <pc:sldChg chg="modSp add mod">
        <pc:chgData name="Alfred Asterjadhi" userId="39de57b9-85c0-4fd1-aaac-8ca2b6560ad0" providerId="ADAL" clId="{28F3505D-BA15-4A1A-93B7-17C6DABCA4C4}" dt="2022-09-15T20:47:54.150" v="8661" actId="114"/>
        <pc:sldMkLst>
          <pc:docMk/>
          <pc:sldMk cId="3609638570" sldId="377"/>
        </pc:sldMkLst>
        <pc:spChg chg="mod">
          <ac:chgData name="Alfred Asterjadhi" userId="39de57b9-85c0-4fd1-aaac-8ca2b6560ad0" providerId="ADAL" clId="{28F3505D-BA15-4A1A-93B7-17C6DABCA4C4}" dt="2022-09-10T00:29:56.361" v="982" actId="20577"/>
          <ac:spMkLst>
            <pc:docMk/>
            <pc:sldMk cId="3609638570" sldId="377"/>
            <ac:spMk id="2" creationId="{F2762690-C15C-4839-B40F-0AF3A4D89457}"/>
          </ac:spMkLst>
        </pc:spChg>
        <pc:graphicFrameChg chg="mod modGraphic">
          <ac:chgData name="Alfred Asterjadhi" userId="39de57b9-85c0-4fd1-aaac-8ca2b6560ad0" providerId="ADAL" clId="{28F3505D-BA15-4A1A-93B7-17C6DABCA4C4}" dt="2022-09-15T20:47:54.150" v="8661" actId="114"/>
          <ac:graphicFrameMkLst>
            <pc:docMk/>
            <pc:sldMk cId="3609638570" sldId="377"/>
            <ac:graphicFrameMk id="6" creationId="{5094FBC8-BB74-47F3-965D-16BC678F4D1D}"/>
          </ac:graphicFrameMkLst>
        </pc:graphicFrameChg>
      </pc:sldChg>
      <pc:sldChg chg="modSp add mod">
        <pc:chgData name="Alfred Asterjadhi" userId="39de57b9-85c0-4fd1-aaac-8ca2b6560ad0" providerId="ADAL" clId="{28F3505D-BA15-4A1A-93B7-17C6DABCA4C4}" dt="2022-09-24T17:50:16.579" v="9771" actId="20577"/>
        <pc:sldMkLst>
          <pc:docMk/>
          <pc:sldMk cId="2407046351" sldId="378"/>
        </pc:sldMkLst>
        <pc:spChg chg="mod">
          <ac:chgData name="Alfred Asterjadhi" userId="39de57b9-85c0-4fd1-aaac-8ca2b6560ad0" providerId="ADAL" clId="{28F3505D-BA15-4A1A-93B7-17C6DABCA4C4}" dt="2022-09-10T00:33:42.864" v="1002" actId="20577"/>
          <ac:spMkLst>
            <pc:docMk/>
            <pc:sldMk cId="2407046351" sldId="378"/>
            <ac:spMk id="2" creationId="{F2762690-C15C-4839-B40F-0AF3A4D89457}"/>
          </ac:spMkLst>
        </pc:spChg>
        <pc:graphicFrameChg chg="mod modGraphic">
          <ac:chgData name="Alfred Asterjadhi" userId="39de57b9-85c0-4fd1-aaac-8ca2b6560ad0" providerId="ADAL" clId="{28F3505D-BA15-4A1A-93B7-17C6DABCA4C4}" dt="2022-09-24T17:50:16.579" v="9771" actId="20577"/>
          <ac:graphicFrameMkLst>
            <pc:docMk/>
            <pc:sldMk cId="2407046351" sldId="378"/>
            <ac:graphicFrameMk id="6" creationId="{5094FBC8-BB74-47F3-965D-16BC678F4D1D}"/>
          </ac:graphicFrameMkLst>
        </pc:graphicFrameChg>
      </pc:sldChg>
      <pc:sldChg chg="modSp add mod">
        <pc:chgData name="Alfred Asterjadhi" userId="39de57b9-85c0-4fd1-aaac-8ca2b6560ad0" providerId="ADAL" clId="{28F3505D-BA15-4A1A-93B7-17C6DABCA4C4}" dt="2022-09-15T22:15:43.304" v="8942" actId="6549"/>
        <pc:sldMkLst>
          <pc:docMk/>
          <pc:sldMk cId="3385740852" sldId="379"/>
        </pc:sldMkLst>
        <pc:spChg chg="mod">
          <ac:chgData name="Alfred Asterjadhi" userId="39de57b9-85c0-4fd1-aaac-8ca2b6560ad0" providerId="ADAL" clId="{28F3505D-BA15-4A1A-93B7-17C6DABCA4C4}" dt="2022-09-10T00:33:48.686" v="1004" actId="20577"/>
          <ac:spMkLst>
            <pc:docMk/>
            <pc:sldMk cId="3385740852" sldId="379"/>
            <ac:spMk id="2" creationId="{F2762690-C15C-4839-B40F-0AF3A4D89457}"/>
          </ac:spMkLst>
        </pc:spChg>
        <pc:graphicFrameChg chg="mod modGraphic">
          <ac:chgData name="Alfred Asterjadhi" userId="39de57b9-85c0-4fd1-aaac-8ca2b6560ad0" providerId="ADAL" clId="{28F3505D-BA15-4A1A-93B7-17C6DABCA4C4}" dt="2022-09-15T22:15:43.304" v="8942" actId="6549"/>
          <ac:graphicFrameMkLst>
            <pc:docMk/>
            <pc:sldMk cId="3385740852" sldId="379"/>
            <ac:graphicFrameMk id="6" creationId="{5094FBC8-BB74-47F3-965D-16BC678F4D1D}"/>
          </ac:graphicFrameMkLst>
        </pc:graphicFrameChg>
      </pc:sldChg>
      <pc:sldChg chg="modSp add mod">
        <pc:chgData name="Alfred Asterjadhi" userId="39de57b9-85c0-4fd1-aaac-8ca2b6560ad0" providerId="ADAL" clId="{28F3505D-BA15-4A1A-93B7-17C6DABCA4C4}" dt="2022-09-24T17:51:00.720" v="9780" actId="20577"/>
        <pc:sldMkLst>
          <pc:docMk/>
          <pc:sldMk cId="3595045120" sldId="380"/>
        </pc:sldMkLst>
        <pc:spChg chg="mod">
          <ac:chgData name="Alfred Asterjadhi" userId="39de57b9-85c0-4fd1-aaac-8ca2b6560ad0" providerId="ADAL" clId="{28F3505D-BA15-4A1A-93B7-17C6DABCA4C4}" dt="2022-09-10T00:33:53.890" v="1006" actId="20577"/>
          <ac:spMkLst>
            <pc:docMk/>
            <pc:sldMk cId="3595045120" sldId="380"/>
            <ac:spMk id="2" creationId="{F2762690-C15C-4839-B40F-0AF3A4D89457}"/>
          </ac:spMkLst>
        </pc:spChg>
        <pc:graphicFrameChg chg="mod modGraphic">
          <ac:chgData name="Alfred Asterjadhi" userId="39de57b9-85c0-4fd1-aaac-8ca2b6560ad0" providerId="ADAL" clId="{28F3505D-BA15-4A1A-93B7-17C6DABCA4C4}" dt="2022-09-24T17:51:00.720" v="9780" actId="20577"/>
          <ac:graphicFrameMkLst>
            <pc:docMk/>
            <pc:sldMk cId="3595045120" sldId="380"/>
            <ac:graphicFrameMk id="6" creationId="{5094FBC8-BB74-47F3-965D-16BC678F4D1D}"/>
          </ac:graphicFrameMkLst>
        </pc:graphicFrameChg>
      </pc:sldChg>
      <pc:sldChg chg="modSp add mod">
        <pc:chgData name="Alfred Asterjadhi" userId="39de57b9-85c0-4fd1-aaac-8ca2b6560ad0" providerId="ADAL" clId="{28F3505D-BA15-4A1A-93B7-17C6DABCA4C4}" dt="2022-09-16T02:17:19.544" v="9747" actId="207"/>
        <pc:sldMkLst>
          <pc:docMk/>
          <pc:sldMk cId="1592633368" sldId="381"/>
        </pc:sldMkLst>
        <pc:spChg chg="mod">
          <ac:chgData name="Alfred Asterjadhi" userId="39de57b9-85c0-4fd1-aaac-8ca2b6560ad0" providerId="ADAL" clId="{28F3505D-BA15-4A1A-93B7-17C6DABCA4C4}" dt="2022-09-10T00:33:57.329" v="1008" actId="20577"/>
          <ac:spMkLst>
            <pc:docMk/>
            <pc:sldMk cId="1592633368" sldId="381"/>
            <ac:spMk id="2" creationId="{F2762690-C15C-4839-B40F-0AF3A4D89457}"/>
          </ac:spMkLst>
        </pc:spChg>
        <pc:graphicFrameChg chg="mod modGraphic">
          <ac:chgData name="Alfred Asterjadhi" userId="39de57b9-85c0-4fd1-aaac-8ca2b6560ad0" providerId="ADAL" clId="{28F3505D-BA15-4A1A-93B7-17C6DABCA4C4}" dt="2022-09-16T02:17:19.544" v="9747" actId="207"/>
          <ac:graphicFrameMkLst>
            <pc:docMk/>
            <pc:sldMk cId="1592633368" sldId="381"/>
            <ac:graphicFrameMk id="6" creationId="{5094FBC8-BB74-47F3-965D-16BC678F4D1D}"/>
          </ac:graphicFrameMkLst>
        </pc:graphicFrameChg>
      </pc:sldChg>
      <pc:sldChg chg="modSp add mod">
        <pc:chgData name="Alfred Asterjadhi" userId="39de57b9-85c0-4fd1-aaac-8ca2b6560ad0" providerId="ADAL" clId="{28F3505D-BA15-4A1A-93B7-17C6DABCA4C4}" dt="2022-09-10T00:34:04.304" v="1012" actId="20577"/>
        <pc:sldMkLst>
          <pc:docMk/>
          <pc:sldMk cId="3012137187" sldId="382"/>
        </pc:sldMkLst>
        <pc:spChg chg="mod">
          <ac:chgData name="Alfred Asterjadhi" userId="39de57b9-85c0-4fd1-aaac-8ca2b6560ad0" providerId="ADAL" clId="{28F3505D-BA15-4A1A-93B7-17C6DABCA4C4}" dt="2022-09-10T00:34:04.304" v="1012" actId="20577"/>
          <ac:spMkLst>
            <pc:docMk/>
            <pc:sldMk cId="3012137187" sldId="382"/>
            <ac:spMk id="2" creationId="{F2762690-C15C-4839-B40F-0AF3A4D89457}"/>
          </ac:spMkLst>
        </pc:spChg>
        <pc:graphicFrameChg chg="mod modGraphic">
          <ac:chgData name="Alfred Asterjadhi" userId="39de57b9-85c0-4fd1-aaac-8ca2b6560ad0" providerId="ADAL" clId="{28F3505D-BA15-4A1A-93B7-17C6DABCA4C4}" dt="2022-09-10T00:09:58.698" v="738" actId="2164"/>
          <ac:graphicFrameMkLst>
            <pc:docMk/>
            <pc:sldMk cId="3012137187" sldId="382"/>
            <ac:graphicFrameMk id="6" creationId="{5094FBC8-BB74-47F3-965D-16BC678F4D1D}"/>
          </ac:graphicFrameMkLst>
        </pc:graphicFrameChg>
      </pc:sldChg>
      <pc:sldChg chg="modSp add del mod">
        <pc:chgData name="Alfred Asterjadhi" userId="39de57b9-85c0-4fd1-aaac-8ca2b6560ad0" providerId="ADAL" clId="{28F3505D-BA15-4A1A-93B7-17C6DABCA4C4}" dt="2022-09-10T00:34:11.904" v="1013" actId="47"/>
        <pc:sldMkLst>
          <pc:docMk/>
          <pc:sldMk cId="789635743" sldId="383"/>
        </pc:sldMkLst>
        <pc:graphicFrameChg chg="modGraphic">
          <ac:chgData name="Alfred Asterjadhi" userId="39de57b9-85c0-4fd1-aaac-8ca2b6560ad0" providerId="ADAL" clId="{28F3505D-BA15-4A1A-93B7-17C6DABCA4C4}" dt="2022-09-10T00:10:00.724" v="739" actId="2164"/>
          <ac:graphicFrameMkLst>
            <pc:docMk/>
            <pc:sldMk cId="789635743" sldId="383"/>
            <ac:graphicFrameMk id="6" creationId="{5094FBC8-BB74-47F3-965D-16BC678F4D1D}"/>
          </ac:graphicFrameMkLst>
        </pc:graphicFrameChg>
      </pc:sldChg>
      <pc:sldChg chg="modSp add mod">
        <pc:chgData name="Alfred Asterjadhi" userId="39de57b9-85c0-4fd1-aaac-8ca2b6560ad0" providerId="ADAL" clId="{28F3505D-BA15-4A1A-93B7-17C6DABCA4C4}" dt="2022-09-15T21:07:44.342" v="8778" actId="207"/>
        <pc:sldMkLst>
          <pc:docMk/>
          <pc:sldMk cId="646713208" sldId="384"/>
        </pc:sldMkLst>
        <pc:spChg chg="mod">
          <ac:chgData name="Alfred Asterjadhi" userId="39de57b9-85c0-4fd1-aaac-8ca2b6560ad0" providerId="ADAL" clId="{28F3505D-BA15-4A1A-93B7-17C6DABCA4C4}" dt="2022-09-10T00:29:42.502" v="975"/>
          <ac:spMkLst>
            <pc:docMk/>
            <pc:sldMk cId="646713208" sldId="384"/>
            <ac:spMk id="2" creationId="{F2762690-C15C-4839-B40F-0AF3A4D89457}"/>
          </ac:spMkLst>
        </pc:spChg>
        <pc:graphicFrameChg chg="mod modGraphic">
          <ac:chgData name="Alfred Asterjadhi" userId="39de57b9-85c0-4fd1-aaac-8ca2b6560ad0" providerId="ADAL" clId="{28F3505D-BA15-4A1A-93B7-17C6DABCA4C4}" dt="2022-09-15T21:07:44.342" v="8778" actId="207"/>
          <ac:graphicFrameMkLst>
            <pc:docMk/>
            <pc:sldMk cId="646713208" sldId="384"/>
            <ac:graphicFrameMk id="6" creationId="{5094FBC8-BB74-47F3-965D-16BC678F4D1D}"/>
          </ac:graphicFrameMkLst>
        </pc:graphicFrameChg>
      </pc:sldChg>
      <pc:sldChg chg="modSp add mod">
        <pc:chgData name="Alfred Asterjadhi" userId="39de57b9-85c0-4fd1-aaac-8ca2b6560ad0" providerId="ADAL" clId="{28F3505D-BA15-4A1A-93B7-17C6DABCA4C4}" dt="2022-09-13T07:25:34.428" v="4773" actId="207"/>
        <pc:sldMkLst>
          <pc:docMk/>
          <pc:sldMk cId="3985697833" sldId="385"/>
        </pc:sldMkLst>
        <pc:spChg chg="mod">
          <ac:chgData name="Alfred Asterjadhi" userId="39de57b9-85c0-4fd1-aaac-8ca2b6560ad0" providerId="ADAL" clId="{28F3505D-BA15-4A1A-93B7-17C6DABCA4C4}" dt="2022-09-13T06:11:05.360" v="4759" actId="13926"/>
          <ac:spMkLst>
            <pc:docMk/>
            <pc:sldMk cId="3985697833" sldId="385"/>
            <ac:spMk id="2" creationId="{4B5F0D0E-8BB7-48AB-9160-728B8B3399A2}"/>
          </ac:spMkLst>
        </pc:spChg>
        <pc:spChg chg="mod">
          <ac:chgData name="Alfred Asterjadhi" userId="39de57b9-85c0-4fd1-aaac-8ca2b6560ad0" providerId="ADAL" clId="{28F3505D-BA15-4A1A-93B7-17C6DABCA4C4}" dt="2022-09-13T07:25:34.428" v="4773" actId="207"/>
          <ac:spMkLst>
            <pc:docMk/>
            <pc:sldMk cId="3985697833" sldId="385"/>
            <ac:spMk id="3" creationId="{DFB0BA47-D7B6-4F95-932E-A7AA615BC440}"/>
          </ac:spMkLst>
        </pc:spChg>
      </pc:sldChg>
      <pc:sldChg chg="modSp add mod">
        <pc:chgData name="Alfred Asterjadhi" userId="39de57b9-85c0-4fd1-aaac-8ca2b6560ad0" providerId="ADAL" clId="{28F3505D-BA15-4A1A-93B7-17C6DABCA4C4}" dt="2022-09-16T02:16:27.924" v="9737" actId="207"/>
        <pc:sldMkLst>
          <pc:docMk/>
          <pc:sldMk cId="110446968" sldId="386"/>
        </pc:sldMkLst>
        <pc:spChg chg="mod">
          <ac:chgData name="Alfred Asterjadhi" userId="39de57b9-85c0-4fd1-aaac-8ca2b6560ad0" providerId="ADAL" clId="{28F3505D-BA15-4A1A-93B7-17C6DABCA4C4}" dt="2022-09-13T02:40:15.021" v="4122" actId="20577"/>
          <ac:spMkLst>
            <pc:docMk/>
            <pc:sldMk cId="110446968" sldId="386"/>
            <ac:spMk id="2" creationId="{F2762690-C15C-4839-B40F-0AF3A4D89457}"/>
          </ac:spMkLst>
        </pc:spChg>
        <pc:graphicFrameChg chg="mod modGraphic">
          <ac:chgData name="Alfred Asterjadhi" userId="39de57b9-85c0-4fd1-aaac-8ca2b6560ad0" providerId="ADAL" clId="{28F3505D-BA15-4A1A-93B7-17C6DABCA4C4}" dt="2022-09-16T02:16:27.924" v="9737" actId="207"/>
          <ac:graphicFrameMkLst>
            <pc:docMk/>
            <pc:sldMk cId="110446968" sldId="386"/>
            <ac:graphicFrameMk id="6" creationId="{5094FBC8-BB74-47F3-965D-16BC678F4D1D}"/>
          </ac:graphicFrameMkLst>
        </pc:graphicFrameChg>
      </pc:sldChg>
      <pc:sldChg chg="modSp add mod">
        <pc:chgData name="Alfred Asterjadhi" userId="39de57b9-85c0-4fd1-aaac-8ca2b6560ad0" providerId="ADAL" clId="{28F3505D-BA15-4A1A-93B7-17C6DABCA4C4}" dt="2022-09-16T02:51:51.362" v="9749" actId="20577"/>
        <pc:sldMkLst>
          <pc:docMk/>
          <pc:sldMk cId="1020774165" sldId="387"/>
        </pc:sldMkLst>
        <pc:spChg chg="mod">
          <ac:chgData name="Alfred Asterjadhi" userId="39de57b9-85c0-4fd1-aaac-8ca2b6560ad0" providerId="ADAL" clId="{28F3505D-BA15-4A1A-93B7-17C6DABCA4C4}" dt="2022-09-14T23:39:00.102" v="7114" actId="20577"/>
          <ac:spMkLst>
            <pc:docMk/>
            <pc:sldMk cId="1020774165" sldId="387"/>
            <ac:spMk id="6" creationId="{29CFE1A9-332B-2B06-C330-B9EB4742F3D1}"/>
          </ac:spMkLst>
        </pc:spChg>
        <pc:spChg chg="mod">
          <ac:chgData name="Alfred Asterjadhi" userId="39de57b9-85c0-4fd1-aaac-8ca2b6560ad0" providerId="ADAL" clId="{28F3505D-BA15-4A1A-93B7-17C6DABCA4C4}" dt="2022-09-16T02:51:51.362" v="9749" actId="20577"/>
          <ac:spMkLst>
            <pc:docMk/>
            <pc:sldMk cId="1020774165" sldId="387"/>
            <ac:spMk id="7" creationId="{22A9208D-4185-B8B8-F2A3-4A0DB48DBE16}"/>
          </ac:spMkLst>
        </pc:spChg>
      </pc:sldChg>
      <pc:sldMasterChg chg="modSp mod">
        <pc:chgData name="Alfred Asterjadhi" userId="39de57b9-85c0-4fd1-aaac-8ca2b6560ad0" providerId="ADAL" clId="{28F3505D-BA15-4A1A-93B7-17C6DABCA4C4}" dt="2022-09-16T02:08:31.442" v="9706" actId="20577"/>
        <pc:sldMasterMkLst>
          <pc:docMk/>
          <pc:sldMasterMk cId="0" sldId="2147483656"/>
        </pc:sldMasterMkLst>
        <pc:spChg chg="mod">
          <ac:chgData name="Alfred Asterjadhi" userId="39de57b9-85c0-4fd1-aaac-8ca2b6560ad0" providerId="ADAL" clId="{28F3505D-BA15-4A1A-93B7-17C6DABCA4C4}" dt="2022-09-16T02:08:31.442" v="9706" actId="20577"/>
          <ac:spMkLst>
            <pc:docMk/>
            <pc:sldMasterMk cId="0" sldId="2147483656"/>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802.11-23/0919r0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2023-06-05</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2023 meeting, MAC ad-hoc, and conf calls</a:t>
            </a:r>
          </a:p>
          <a:p>
            <a:pPr>
              <a:buFont typeface="Arial" panose="020B0604020202020204" pitchFamily="34" charset="0"/>
              <a:buChar char="•"/>
            </a:pPr>
            <a:r>
              <a:rPr lang="en-US" sz="1800" dirty="0"/>
              <a:t>Approve minutes from May. 2023 meeting, MAC ad-hoc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May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July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233648759"/>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Berlin Germany</a:t>
            </a:r>
          </a:p>
          <a:p>
            <a:pPr algn="ctr">
              <a:lnSpc>
                <a:spcPct val="90000"/>
              </a:lnSpc>
              <a:buFontTx/>
              <a:buNone/>
            </a:pPr>
            <a:r>
              <a:rPr lang="en-US" sz="4000" dirty="0">
                <a:latin typeface="Arial" panose="020B0604020202020204" pitchFamily="34" charset="0"/>
              </a:rPr>
              <a:t>May 09-14,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562547883"/>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7" name="Table 6">
            <a:extLst>
              <a:ext uri="{FF2B5EF4-FFF2-40B4-BE49-F238E27FC236}">
                <a16:creationId xmlns:a16="http://schemas.microsoft.com/office/drawing/2014/main" id="{38D19162-67A8-DBF7-91A0-1B285390B2E4}"/>
              </a:ext>
            </a:extLst>
          </p:cNvPr>
          <p:cNvGraphicFramePr>
            <a:graphicFrameLocks noGrp="1"/>
          </p:cNvGraphicFramePr>
          <p:nvPr>
            <p:extLst>
              <p:ext uri="{D42A27DB-BD31-4B8C-83A1-F6EECF244321}">
                <p14:modId xmlns:p14="http://schemas.microsoft.com/office/powerpoint/2010/main" val="1251067176"/>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95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228350305"/>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839132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235617088"/>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464470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89606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659630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US" sz="1400" dirty="0">
                <a:solidFill>
                  <a:schemeClr val="tx1"/>
                </a:solidFill>
              </a:rPr>
              <a:t>Summary from May 2023 meeting, MAC ad-hoc, and conf calls</a:t>
            </a:r>
          </a:p>
          <a:p>
            <a:pPr lvl="0">
              <a:buFont typeface="Arial" panose="020B0604020202020204" pitchFamily="34" charset="0"/>
              <a:buChar char="•"/>
            </a:pPr>
            <a:r>
              <a:rPr lang="en-US" sz="1400" dirty="0"/>
              <a:t>TGbe Editor’s Report: </a:t>
            </a:r>
            <a:endParaRPr lang="en-GB" sz="1400" dirty="0">
              <a:solidFill>
                <a:srgbClr val="00B050"/>
              </a:solidFill>
            </a:endParaRPr>
          </a:p>
          <a:p>
            <a:pPr lvl="0">
              <a:buFont typeface="Arial" panose="020B0604020202020204" pitchFamily="34" charset="0"/>
              <a:buChar char="•"/>
            </a:pPr>
            <a:r>
              <a:rPr lang="en-GB" sz="1400" dirty="0"/>
              <a:t>Submissions:</a:t>
            </a:r>
          </a:p>
          <a:p>
            <a:pPr>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ad-hoc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5134947" cy="4113213"/>
          </a:xfrm>
        </p:spPr>
        <p:txBody>
          <a:bodyPr/>
          <a:lstStyle/>
          <a:p>
            <a:pPr>
              <a:buFont typeface="Arial" panose="020B0604020202020204" pitchFamily="34" charset="0"/>
              <a:buChar char="•"/>
            </a:pPr>
            <a:r>
              <a:rPr lang="en-US" sz="1600" dirty="0">
                <a:solidFill>
                  <a:srgbClr val="FF0000"/>
                </a:solidFill>
              </a:rPr>
              <a:t>TBD</a:t>
            </a:r>
            <a:endParaRPr lang="en-US" sz="1400" dirty="0">
              <a:solidFill>
                <a:srgbClr val="FF0000"/>
              </a:solidFill>
            </a:endParaRP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4333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IEEE 802 wireless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solidFill>
                  <a:srgbClr val="FF0000"/>
                </a:solidFill>
              </a:rPr>
              <a:t>TBD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Adjourned</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2039734"/>
            <a:ext cx="7770813" cy="44196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a:buFont typeface="Arial" panose="020B0604020202020204" pitchFamily="34" charset="0"/>
              <a:buChar char="•"/>
            </a:pPr>
            <a:r>
              <a:rPr lang="en-US" altLang="en-US" sz="1800" dirty="0">
                <a:solidFill>
                  <a:schemeClr val="tx1"/>
                </a:solidFill>
              </a:rPr>
              <a:t>Motions (including approving minutes):</a:t>
            </a:r>
            <a:endParaRPr lang="en-GB" sz="1800" dirty="0">
              <a:solidFill>
                <a:srgbClr val="00B050"/>
              </a:solidFill>
            </a:endParaRP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742991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457139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2039734"/>
            <a:ext cx="7770813" cy="44196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393242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983428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Joint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Joint Submissions:</a:t>
            </a:r>
          </a:p>
          <a:p>
            <a:pPr>
              <a:buFont typeface="Arial" panose="020B0604020202020204" pitchFamily="34" charset="0"/>
              <a:buChar char="•"/>
            </a:pPr>
            <a:r>
              <a:rPr lang="en-US" sz="1600" i="0" u="none" strike="noStrike" kern="1200" dirty="0">
                <a:solidFill>
                  <a:schemeClr val="tx1"/>
                </a:solidFill>
                <a:effectLst/>
                <a:ea typeface="Times New Roman" panose="02020603050405020304" pitchFamily="18" charset="0"/>
              </a:rPr>
              <a:t>MAC Submissions:</a:t>
            </a:r>
            <a:endParaRPr lang="en-US" sz="1400" i="0" u="none" strike="noStrike" kern="1200" dirty="0">
              <a:solidFill>
                <a:schemeClr val="bg1">
                  <a:lumMod val="75000"/>
                </a:schemeClr>
              </a:solidFill>
              <a:effectLst/>
              <a:ea typeface="Times New Roman" panose="02020603050405020304" pitchFamily="18" charset="0"/>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 </a:t>
            </a:r>
          </a:p>
          <a:p>
            <a:pPr lvl="0">
              <a:buFont typeface="Arial" panose="020B0604020202020204" pitchFamily="34" charset="0"/>
              <a:buChar char="•"/>
            </a:pPr>
            <a:r>
              <a:rPr lang="en-GB" sz="2000" dirty="0"/>
              <a:t>Submissions:</a:t>
            </a:r>
            <a:endParaRPr lang="en-US" sz="1800" i="0" u="none" strike="noStrike" dirty="0">
              <a:solidFill>
                <a:schemeClr val="tx1"/>
              </a:solidFill>
              <a:effectLst/>
            </a:endParaRPr>
          </a:p>
          <a:p>
            <a:pPr>
              <a:buFont typeface="Arial" panose="020B0604020202020204" pitchFamily="34" charset="0"/>
              <a:buChar char="•"/>
            </a:pPr>
            <a:r>
              <a:rPr lang="en-US" sz="2000" dirty="0"/>
              <a:t>Motions:</a:t>
            </a:r>
          </a:p>
          <a:p>
            <a:pPr lvl="0">
              <a:buFont typeface="Arial" panose="020B0604020202020204" pitchFamily="34" charset="0"/>
              <a:buChar char="•"/>
            </a:pPr>
            <a:r>
              <a:rPr lang="en-US" sz="2000" dirty="0"/>
              <a:t>CR Status, Goals for Sept. 2023, Teleconference, Ad-Hoc, Timeline</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July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6" y="5133295"/>
            <a:ext cx="3188501" cy="1043858"/>
            <a:chOff x="9314474" y="5383231"/>
            <a:chExt cx="2634469"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Tree>
    <p:extLst>
      <p:ext uri="{BB962C8B-B14F-4D97-AF65-F5344CB8AC3E}">
        <p14:creationId xmlns:p14="http://schemas.microsoft.com/office/powerpoint/2010/main" val="37597181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September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1403646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	</a:t>
            </a:r>
            <a:r>
              <a:rPr lang="en-US" altLang="en-US" sz="1400" dirty="0"/>
              <a:t>								</a:t>
            </a:r>
            <a:r>
              <a:rPr lang="en-US" altLang="en-US" sz="1400" dirty="0">
                <a:solidFill>
                  <a:schemeClr val="tx1"/>
                </a:solidFill>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150332</TotalTime>
  <Words>3388</Words>
  <Application>Microsoft Office PowerPoint</Application>
  <PresentationFormat>On-screen Show (4:3)</PresentationFormat>
  <Paragraphs>648</Paragraphs>
  <Slides>47</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55" baseType="lpstr">
      <vt:lpstr>Arial</vt:lpstr>
      <vt:lpstr>Arial Black</vt:lpstr>
      <vt:lpstr>Calibri</vt:lpstr>
      <vt:lpstr>Monotype Sorts</vt:lpstr>
      <vt:lpstr>Times New Roman</vt:lpstr>
      <vt:lpstr>Wingdings</vt:lpstr>
      <vt:lpstr>Office Theme</vt:lpstr>
      <vt:lpstr>Document</vt:lpstr>
      <vt:lpstr>TGbe July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PHY Submission’s List 1</vt:lpstr>
      <vt:lpstr>PHY Submission’s List 2</vt:lpstr>
      <vt:lpstr>MAC Submission’s List 1</vt:lpstr>
      <vt:lpstr>MAC Submission’s List 2</vt:lpstr>
      <vt:lpstr>MAC Submission’s List 3</vt:lpstr>
      <vt:lpstr>MAC Submission’s List 4</vt:lpstr>
      <vt:lpstr>Monday Joint Agenda-AM2</vt:lpstr>
      <vt:lpstr>Summary from May meeting, ad-hoc &amp; conf calls</vt:lpstr>
      <vt:lpstr>Monday MAC Agenda–AM1</vt:lpstr>
      <vt:lpstr>Monday Joint Agenda-PM1</vt:lpstr>
      <vt:lpstr>Tuesday MAC Agenda–AM1</vt:lpstr>
      <vt:lpstr>Tuesday PHY Agenda–AM2</vt:lpstr>
      <vt:lpstr>Tuesday MAC Agenda–AM2</vt:lpstr>
      <vt:lpstr>Tuesday Joint Agenda-PM1</vt:lpstr>
      <vt:lpstr>Tuesday PHY Agenda–PM2</vt:lpstr>
      <vt:lpstr>Tuesday MAC Agenda–PM2</vt:lpstr>
      <vt:lpstr>Wednesday Joint Agenda-AM2</vt:lpstr>
      <vt:lpstr>Wednesday MAC Agenda–PM2</vt:lpstr>
      <vt:lpstr>Thursday Joint Agenda-AM1</vt:lpstr>
      <vt:lpstr>Thursday Joint Agenda-PM1</vt:lpstr>
      <vt:lpstr>LB271 CR Status</vt:lpstr>
      <vt:lpstr>Goals for September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1427</cp:revision>
  <cp:lastPrinted>1601-01-01T00:00:00Z</cp:lastPrinted>
  <dcterms:created xsi:type="dcterms:W3CDTF">2017-01-26T15:28:16Z</dcterms:created>
  <dcterms:modified xsi:type="dcterms:W3CDTF">2023-06-05T17:00:54Z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