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9"/>
  </p:notesMasterIdLst>
  <p:handoutMasterIdLst>
    <p:handoutMasterId r:id="rId50"/>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996" r:id="rId22"/>
    <p:sldId id="364" r:id="rId23"/>
    <p:sldId id="999" r:id="rId24"/>
    <p:sldId id="1002" r:id="rId25"/>
    <p:sldId id="1003" r:id="rId26"/>
    <p:sldId id="1004" r:id="rId27"/>
    <p:sldId id="1005" r:id="rId28"/>
    <p:sldId id="346" r:id="rId29"/>
    <p:sldId id="365" r:id="rId30"/>
    <p:sldId id="371" r:id="rId31"/>
    <p:sldId id="1006" r:id="rId32"/>
    <p:sldId id="989" r:id="rId33"/>
    <p:sldId id="1007" r:id="rId34"/>
    <p:sldId id="1008" r:id="rId35"/>
    <p:sldId id="396" r:id="rId36"/>
    <p:sldId id="990" r:id="rId37"/>
    <p:sldId id="991" r:id="rId38"/>
    <p:sldId id="400" r:id="rId39"/>
    <p:sldId id="995" r:id="rId40"/>
    <p:sldId id="994" r:id="rId41"/>
    <p:sldId id="356" r:id="rId42"/>
    <p:sldId id="368" r:id="rId43"/>
    <p:sldId id="362" r:id="rId44"/>
    <p:sldId id="997" r:id="rId45"/>
    <p:sldId id="375" r:id="rId46"/>
    <p:sldId id="981" r:id="rId47"/>
    <p:sldId id="323" r:id="rId4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33D6B7-167F-4E21-BF52-233BF12DC618}" v="15" dt="2023-06-05T16:52:18.0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56"/>
        </pc:sldMasterMkLst>
        <pc:spChg chg="mod">
          <ac:chgData name="Alfred Asterjadhi" userId="39de57b9-85c0-4fd1-aaac-8ca2b6560ad0" providerId="ADAL" clId="{E9045064-67C2-4B1A-BF15-4F22A04C4EC4}" dt="2021-01-11T03:07:26.69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56"/>
        </pc:sldMasterMkLst>
        <pc:spChg chg="mod">
          <ac:chgData name="Alfred Asterjadhi" userId="39de57b9-85c0-4fd1-aaac-8ca2b6560ad0" providerId="ADAL" clId="{D52CAEDF-2ECE-45CC-8978-1AD054FE17F7}" dt="2022-02-13T16:40:45.716"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56"/>
        </pc:sldMasterMkLst>
        <pc:spChg chg="mod">
          <ac:chgData name="Alfred Asterjadhi" userId="39de57b9-85c0-4fd1-aaac-8ca2b6560ad0" providerId="ADAL" clId="{8C32956B-7D9B-4F14-B129-AA061317A39C}" dt="2023-01-18T16:07:10.833" v="4434" actId="6549"/>
          <ac:spMkLst>
            <pc:docMk/>
            <pc:sldMasterMk cId="0" sldId="2147483656"/>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56"/>
        </pc:sldMasterMkLst>
        <pc:spChg chg="mod">
          <ac:chgData name="Alfred Asterjadhi" userId="39de57b9-85c0-4fd1-aaac-8ca2b6560ad0" providerId="ADAL" clId="{FFD2CA1A-D627-48AF-904E-0B34A676288B}" dt="2021-03-08T21:40:23.836" v="1" actId="20577"/>
          <ac:spMkLst>
            <pc:docMk/>
            <pc:sldMasterMk cId="0" sldId="2147483656"/>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56"/>
        </pc:sldMasterMkLst>
        <pc:spChg chg="mod">
          <ac:chgData name="Alfred Asterjadhi" userId="39de57b9-85c0-4fd1-aaac-8ca2b6560ad0" providerId="ADAL" clId="{E22CD4EF-417E-4B6E-9D38-F386018525A9}" dt="2022-05-16T15:36:25.021" v="4849" actId="6549"/>
          <ac:spMkLst>
            <pc:docMk/>
            <pc:sldMasterMk cId="0" sldId="2147483656"/>
            <ac:spMk id="10" creationId="{00000000-0000-0000-0000-000000000000}"/>
          </ac:spMkLst>
        </pc:spChg>
      </pc:sldMasterChg>
    </pc:docChg>
  </pc:docChgLst>
  <pc:docChgLst>
    <pc:chgData name="Alfred Asterjadhi" userId="39de57b9-85c0-4fd1-aaac-8ca2b6560ad0" providerId="ADAL" clId="{1533D6B7-167F-4E21-BF52-233BF12DC618}"/>
    <pc:docChg chg="undo custSel addSld delSld modSld modMainMaster">
      <pc:chgData name="Alfred Asterjadhi" userId="39de57b9-85c0-4fd1-aaac-8ca2b6560ad0" providerId="ADAL" clId="{1533D6B7-167F-4E21-BF52-233BF12DC618}" dt="2023-06-05T17:00:46.396" v="668"/>
      <pc:docMkLst>
        <pc:docMk/>
      </pc:docMkLst>
      <pc:sldChg chg="addSp delSp modSp mod">
        <pc:chgData name="Alfred Asterjadhi" userId="39de57b9-85c0-4fd1-aaac-8ca2b6560ad0" providerId="ADAL" clId="{1533D6B7-167F-4E21-BF52-233BF12DC618}" dt="2023-06-05T14:20:49.261" v="48" actId="20577"/>
        <pc:sldMkLst>
          <pc:docMk/>
          <pc:sldMk cId="0" sldId="256"/>
        </pc:sldMkLst>
        <pc:spChg chg="add del">
          <ac:chgData name="Alfred Asterjadhi" userId="39de57b9-85c0-4fd1-aaac-8ca2b6560ad0" providerId="ADAL" clId="{1533D6B7-167F-4E21-BF52-233BF12DC618}" dt="2023-06-05T14:13:57.366" v="17" actId="22"/>
          <ac:spMkLst>
            <pc:docMk/>
            <pc:sldMk cId="0" sldId="256"/>
            <ac:spMk id="3" creationId="{E29B4417-8905-B9CD-D762-4F0AD53375DC}"/>
          </ac:spMkLst>
        </pc:spChg>
        <pc:spChg chg="add del mod">
          <ac:chgData name="Alfred Asterjadhi" userId="39de57b9-85c0-4fd1-aaac-8ca2b6560ad0" providerId="ADAL" clId="{1533D6B7-167F-4E21-BF52-233BF12DC618}" dt="2023-06-05T14:13:59.495" v="19"/>
          <ac:spMkLst>
            <pc:docMk/>
            <pc:sldMk cId="0" sldId="256"/>
            <ac:spMk id="6" creationId="{00000000-0000-0000-0000-000000000000}"/>
          </ac:spMkLst>
        </pc:spChg>
        <pc:spChg chg="mod">
          <ac:chgData name="Alfred Asterjadhi" userId="39de57b9-85c0-4fd1-aaac-8ca2b6560ad0" providerId="ADAL" clId="{1533D6B7-167F-4E21-BF52-233BF12DC618}" dt="2023-06-05T14:13:27.545" v="3" actId="20577"/>
          <ac:spMkLst>
            <pc:docMk/>
            <pc:sldMk cId="0" sldId="256"/>
            <ac:spMk id="3073" creationId="{00000000-0000-0000-0000-000000000000}"/>
          </ac:spMkLst>
        </pc:spChg>
        <pc:spChg chg="mod">
          <ac:chgData name="Alfred Asterjadhi" userId="39de57b9-85c0-4fd1-aaac-8ca2b6560ad0" providerId="ADAL" clId="{1533D6B7-167F-4E21-BF52-233BF12DC618}" dt="2023-06-05T14:20:49.261" v="48" actId="20577"/>
          <ac:spMkLst>
            <pc:docMk/>
            <pc:sldMk cId="0" sldId="256"/>
            <ac:spMk id="3074" creationId="{00000000-0000-0000-0000-000000000000}"/>
          </ac:spMkLst>
        </pc:spChg>
      </pc:sldChg>
      <pc:sldChg chg="modSp mod">
        <pc:chgData name="Alfred Asterjadhi" userId="39de57b9-85c0-4fd1-aaac-8ca2b6560ad0" providerId="ADAL" clId="{1533D6B7-167F-4E21-BF52-233BF12DC618}" dt="2023-06-05T14:21:22.825" v="84" actId="20577"/>
        <pc:sldMkLst>
          <pc:docMk/>
          <pc:sldMk cId="0" sldId="257"/>
        </pc:sldMkLst>
        <pc:spChg chg="mod">
          <ac:chgData name="Alfred Asterjadhi" userId="39de57b9-85c0-4fd1-aaac-8ca2b6560ad0" providerId="ADAL" clId="{1533D6B7-167F-4E21-BF52-233BF12DC618}" dt="2023-06-05T14:14:01.697" v="20"/>
          <ac:spMkLst>
            <pc:docMk/>
            <pc:sldMk cId="0" sldId="257"/>
            <ac:spMk id="7" creationId="{4565958B-DD30-4EE7-AF20-DC550898176B}"/>
          </ac:spMkLst>
        </pc:spChg>
        <pc:spChg chg="mod">
          <ac:chgData name="Alfred Asterjadhi" userId="39de57b9-85c0-4fd1-aaac-8ca2b6560ad0" providerId="ADAL" clId="{1533D6B7-167F-4E21-BF52-233BF12DC618}" dt="2023-06-05T14:21:22.825" v="84" actId="20577"/>
          <ac:spMkLst>
            <pc:docMk/>
            <pc:sldMk cId="0" sldId="257"/>
            <ac:spMk id="4098" creationId="{00000000-0000-0000-0000-000000000000}"/>
          </ac:spMkLst>
        </pc:spChg>
      </pc:sldChg>
      <pc:sldChg chg="modSp mod">
        <pc:chgData name="Alfred Asterjadhi" userId="39de57b9-85c0-4fd1-aaac-8ca2b6560ad0" providerId="ADAL" clId="{1533D6B7-167F-4E21-BF52-233BF12DC618}" dt="2023-06-05T14:14:05.229" v="22"/>
        <pc:sldMkLst>
          <pc:docMk/>
          <pc:sldMk cId="3254182675" sldId="258"/>
        </pc:sldMkLst>
        <pc:spChg chg="mod">
          <ac:chgData name="Alfred Asterjadhi" userId="39de57b9-85c0-4fd1-aaac-8ca2b6560ad0" providerId="ADAL" clId="{1533D6B7-167F-4E21-BF52-233BF12DC618}" dt="2023-06-05T14:14:05.229" v="22"/>
          <ac:spMkLst>
            <pc:docMk/>
            <pc:sldMk cId="3254182675" sldId="258"/>
            <ac:spMk id="7" creationId="{4F62ADF5-BC8B-4EF4-B4E8-C355611EECFF}"/>
          </ac:spMkLst>
        </pc:spChg>
      </pc:sldChg>
      <pc:sldChg chg="modSp mod">
        <pc:chgData name="Alfred Asterjadhi" userId="39de57b9-85c0-4fd1-aaac-8ca2b6560ad0" providerId="ADAL" clId="{1533D6B7-167F-4E21-BF52-233BF12DC618}" dt="2023-06-05T14:14:09.131" v="24"/>
        <pc:sldMkLst>
          <pc:docMk/>
          <pc:sldMk cId="3136880362" sldId="260"/>
        </pc:sldMkLst>
        <pc:spChg chg="mod">
          <ac:chgData name="Alfred Asterjadhi" userId="39de57b9-85c0-4fd1-aaac-8ca2b6560ad0" providerId="ADAL" clId="{1533D6B7-167F-4E21-BF52-233BF12DC618}" dt="2023-06-05T14:14:09.131" v="24"/>
          <ac:spMkLst>
            <pc:docMk/>
            <pc:sldMk cId="3136880362" sldId="260"/>
            <ac:spMk id="7" creationId="{733EE7F5-4D25-4915-8021-FD9EE23E2C32}"/>
          </ac:spMkLst>
        </pc:spChg>
      </pc:sldChg>
      <pc:sldChg chg="modSp mod">
        <pc:chgData name="Alfred Asterjadhi" userId="39de57b9-85c0-4fd1-aaac-8ca2b6560ad0" providerId="ADAL" clId="{1533D6B7-167F-4E21-BF52-233BF12DC618}" dt="2023-06-05T14:14:12.496" v="26"/>
        <pc:sldMkLst>
          <pc:docMk/>
          <pc:sldMk cId="1676196551" sldId="261"/>
        </pc:sldMkLst>
        <pc:spChg chg="mod">
          <ac:chgData name="Alfred Asterjadhi" userId="39de57b9-85c0-4fd1-aaac-8ca2b6560ad0" providerId="ADAL" clId="{1533D6B7-167F-4E21-BF52-233BF12DC618}" dt="2023-06-05T14:14:12.496" v="26"/>
          <ac:spMkLst>
            <pc:docMk/>
            <pc:sldMk cId="1676196551" sldId="261"/>
            <ac:spMk id="7" creationId="{0A0F1EBF-63A8-4C75-8DB7-0D8CD44D0896}"/>
          </ac:spMkLst>
        </pc:spChg>
      </pc:sldChg>
      <pc:sldChg chg="modSp mod">
        <pc:chgData name="Alfred Asterjadhi" userId="39de57b9-85c0-4fd1-aaac-8ca2b6560ad0" providerId="ADAL" clId="{1533D6B7-167F-4E21-BF52-233BF12DC618}" dt="2023-06-05T14:14:14.152" v="27"/>
        <pc:sldMkLst>
          <pc:docMk/>
          <pc:sldMk cId="2927177891" sldId="263"/>
        </pc:sldMkLst>
        <pc:spChg chg="mod">
          <ac:chgData name="Alfred Asterjadhi" userId="39de57b9-85c0-4fd1-aaac-8ca2b6560ad0" providerId="ADAL" clId="{1533D6B7-167F-4E21-BF52-233BF12DC618}" dt="2023-06-05T14:14:14.152" v="27"/>
          <ac:spMkLst>
            <pc:docMk/>
            <pc:sldMk cId="2927177891" sldId="263"/>
            <ac:spMk id="9" creationId="{4BB4CFD1-21C6-467E-AB6E-3577A473F86D}"/>
          </ac:spMkLst>
        </pc:spChg>
      </pc:sldChg>
      <pc:sldChg chg="modSp mod">
        <pc:chgData name="Alfred Asterjadhi" userId="39de57b9-85c0-4fd1-aaac-8ca2b6560ad0" providerId="ADAL" clId="{1533D6B7-167F-4E21-BF52-233BF12DC618}" dt="2023-06-05T14:14:15.941" v="28"/>
        <pc:sldMkLst>
          <pc:docMk/>
          <pc:sldMk cId="4277600907" sldId="264"/>
        </pc:sldMkLst>
        <pc:spChg chg="mod">
          <ac:chgData name="Alfred Asterjadhi" userId="39de57b9-85c0-4fd1-aaac-8ca2b6560ad0" providerId="ADAL" clId="{1533D6B7-167F-4E21-BF52-233BF12DC618}" dt="2023-06-05T14:14:15.941" v="28"/>
          <ac:spMkLst>
            <pc:docMk/>
            <pc:sldMk cId="4277600907" sldId="264"/>
            <ac:spMk id="8" creationId="{B2C4C695-AFB3-4956-B721-DB0805BA0685}"/>
          </ac:spMkLst>
        </pc:spChg>
      </pc:sldChg>
      <pc:sldChg chg="modSp mod">
        <pc:chgData name="Alfred Asterjadhi" userId="39de57b9-85c0-4fd1-aaac-8ca2b6560ad0" providerId="ADAL" clId="{1533D6B7-167F-4E21-BF52-233BF12DC618}" dt="2023-06-05T14:14:17.311" v="29"/>
        <pc:sldMkLst>
          <pc:docMk/>
          <pc:sldMk cId="2436815634" sldId="265"/>
        </pc:sldMkLst>
        <pc:spChg chg="mod">
          <ac:chgData name="Alfred Asterjadhi" userId="39de57b9-85c0-4fd1-aaac-8ca2b6560ad0" providerId="ADAL" clId="{1533D6B7-167F-4E21-BF52-233BF12DC618}" dt="2023-06-05T14:14:17.311" v="29"/>
          <ac:spMkLst>
            <pc:docMk/>
            <pc:sldMk cId="2436815634" sldId="265"/>
            <ac:spMk id="9" creationId="{535943CE-0A57-43F4-9844-46B4091CBC16}"/>
          </ac:spMkLst>
        </pc:spChg>
      </pc:sldChg>
      <pc:sldChg chg="modSp mod">
        <pc:chgData name="Alfred Asterjadhi" userId="39de57b9-85c0-4fd1-aaac-8ca2b6560ad0" providerId="ADAL" clId="{1533D6B7-167F-4E21-BF52-233BF12DC618}" dt="2023-06-05T14:14:18.565" v="30"/>
        <pc:sldMkLst>
          <pc:docMk/>
          <pc:sldMk cId="2400177835" sldId="266"/>
        </pc:sldMkLst>
        <pc:spChg chg="mod">
          <ac:chgData name="Alfred Asterjadhi" userId="39de57b9-85c0-4fd1-aaac-8ca2b6560ad0" providerId="ADAL" clId="{1533D6B7-167F-4E21-BF52-233BF12DC618}" dt="2023-06-05T14:14:18.565" v="30"/>
          <ac:spMkLst>
            <pc:docMk/>
            <pc:sldMk cId="2400177835" sldId="266"/>
            <ac:spMk id="8" creationId="{C5505616-1CE2-43B4-878B-31634EEB6CA7}"/>
          </ac:spMkLst>
        </pc:spChg>
      </pc:sldChg>
      <pc:sldChg chg="modSp mod">
        <pc:chgData name="Alfred Asterjadhi" userId="39de57b9-85c0-4fd1-aaac-8ca2b6560ad0" providerId="ADAL" clId="{1533D6B7-167F-4E21-BF52-233BF12DC618}" dt="2023-06-05T14:31:32.039" v="172" actId="20577"/>
        <pc:sldMkLst>
          <pc:docMk/>
          <pc:sldMk cId="132832093" sldId="267"/>
        </pc:sldMkLst>
        <pc:spChg chg="mod">
          <ac:chgData name="Alfred Asterjadhi" userId="39de57b9-85c0-4fd1-aaac-8ca2b6560ad0" providerId="ADAL" clId="{1533D6B7-167F-4E21-BF52-233BF12DC618}" dt="2023-06-05T14:31:32.039" v="172" actId="20577"/>
          <ac:spMkLst>
            <pc:docMk/>
            <pc:sldMk cId="132832093" sldId="267"/>
            <ac:spMk id="3" creationId="{00000000-0000-0000-0000-000000000000}"/>
          </ac:spMkLst>
        </pc:spChg>
        <pc:spChg chg="mod">
          <ac:chgData name="Alfred Asterjadhi" userId="39de57b9-85c0-4fd1-aaac-8ca2b6560ad0" providerId="ADAL" clId="{1533D6B7-167F-4E21-BF52-233BF12DC618}" dt="2023-06-05T14:14:26.267" v="35"/>
          <ac:spMkLst>
            <pc:docMk/>
            <pc:sldMk cId="132832093" sldId="267"/>
            <ac:spMk id="7" creationId="{C00CAC69-BF6D-4936-9CE0-D96F88ACD748}"/>
          </ac:spMkLst>
        </pc:spChg>
      </pc:sldChg>
      <pc:sldChg chg="modSp mod">
        <pc:chgData name="Alfred Asterjadhi" userId="39de57b9-85c0-4fd1-aaac-8ca2b6560ad0" providerId="ADAL" clId="{1533D6B7-167F-4E21-BF52-233BF12DC618}" dt="2023-06-05T16:41:47.595" v="218" actId="20577"/>
        <pc:sldMkLst>
          <pc:docMk/>
          <pc:sldMk cId="3976818858" sldId="269"/>
        </pc:sldMkLst>
        <pc:spChg chg="mod">
          <ac:chgData name="Alfred Asterjadhi" userId="39de57b9-85c0-4fd1-aaac-8ca2b6560ad0" providerId="ADAL" clId="{1533D6B7-167F-4E21-BF52-233BF12DC618}" dt="2023-06-05T14:14:29.925" v="37"/>
          <ac:spMkLst>
            <pc:docMk/>
            <pc:sldMk cId="3976818858" sldId="269"/>
            <ac:spMk id="6" creationId="{00000000-0000-0000-0000-000000000000}"/>
          </ac:spMkLst>
        </pc:spChg>
        <pc:graphicFrameChg chg="mod modGraphic">
          <ac:chgData name="Alfred Asterjadhi" userId="39de57b9-85c0-4fd1-aaac-8ca2b6560ad0" providerId="ADAL" clId="{1533D6B7-167F-4E21-BF52-233BF12DC618}" dt="2023-06-05T16:41:47.595" v="218"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1533D6B7-167F-4E21-BF52-233BF12DC618}" dt="2023-06-05T14:14:20.268" v="31"/>
        <pc:sldMkLst>
          <pc:docMk/>
          <pc:sldMk cId="3387863760" sldId="270"/>
        </pc:sldMkLst>
        <pc:spChg chg="mod">
          <ac:chgData name="Alfred Asterjadhi" userId="39de57b9-85c0-4fd1-aaac-8ca2b6560ad0" providerId="ADAL" clId="{1533D6B7-167F-4E21-BF52-233BF12DC618}" dt="2023-06-05T14:14:20.268" v="31"/>
          <ac:spMkLst>
            <pc:docMk/>
            <pc:sldMk cId="3387863760" sldId="270"/>
            <ac:spMk id="8" creationId="{B1C9D975-9B89-429E-A2AD-175C2CE0D83A}"/>
          </ac:spMkLst>
        </pc:spChg>
      </pc:sldChg>
      <pc:sldChg chg="modSp mod">
        <pc:chgData name="Alfred Asterjadhi" userId="39de57b9-85c0-4fd1-aaac-8ca2b6560ad0" providerId="ADAL" clId="{1533D6B7-167F-4E21-BF52-233BF12DC618}" dt="2023-06-05T16:41:01.804" v="202"/>
        <pc:sldMkLst>
          <pc:docMk/>
          <pc:sldMk cId="2243228416" sldId="299"/>
        </pc:sldMkLst>
        <pc:spChg chg="mod">
          <ac:chgData name="Alfred Asterjadhi" userId="39de57b9-85c0-4fd1-aaac-8ca2b6560ad0" providerId="ADAL" clId="{1533D6B7-167F-4E21-BF52-233BF12DC618}" dt="2023-06-05T14:39:38.902" v="200"/>
          <ac:spMkLst>
            <pc:docMk/>
            <pc:sldMk cId="2243228416" sldId="299"/>
            <ac:spMk id="3" creationId="{3857177C-4F12-41D1-AB93-6925069E5DB9}"/>
          </ac:spMkLst>
        </pc:spChg>
        <pc:spChg chg="mod">
          <ac:chgData name="Alfred Asterjadhi" userId="39de57b9-85c0-4fd1-aaac-8ca2b6560ad0" providerId="ADAL" clId="{1533D6B7-167F-4E21-BF52-233BF12DC618}" dt="2023-06-05T14:14:28.297" v="36"/>
          <ac:spMkLst>
            <pc:docMk/>
            <pc:sldMk cId="2243228416" sldId="299"/>
            <ac:spMk id="8" creationId="{ADA0A8BA-AA59-4AB6-9BD0-89E3B2E275F5}"/>
          </ac:spMkLst>
        </pc:spChg>
        <pc:spChg chg="mod">
          <ac:chgData name="Alfred Asterjadhi" userId="39de57b9-85c0-4fd1-aaac-8ca2b6560ad0" providerId="ADAL" clId="{1533D6B7-167F-4E21-BF52-233BF12DC618}" dt="2023-06-05T16:41:01.804" v="202"/>
          <ac:spMkLst>
            <pc:docMk/>
            <pc:sldMk cId="2243228416" sldId="299"/>
            <ac:spMk id="17" creationId="{442A1050-6527-4B2E-A943-E125D6B48B52}"/>
          </ac:spMkLst>
        </pc:spChg>
      </pc:sldChg>
      <pc:sldChg chg="modSp mod">
        <pc:chgData name="Alfred Asterjadhi" userId="39de57b9-85c0-4fd1-aaac-8ca2b6560ad0" providerId="ADAL" clId="{1533D6B7-167F-4E21-BF52-233BF12DC618}" dt="2023-06-05T17:00:04.089" v="664"/>
        <pc:sldMkLst>
          <pc:docMk/>
          <pc:sldMk cId="1677969607" sldId="323"/>
        </pc:sldMkLst>
        <pc:spChg chg="mod">
          <ac:chgData name="Alfred Asterjadhi" userId="39de57b9-85c0-4fd1-aaac-8ca2b6560ad0" providerId="ADAL" clId="{1533D6B7-167F-4E21-BF52-233BF12DC618}" dt="2023-06-05T17:00:04.089" v="664"/>
          <ac:spMkLst>
            <pc:docMk/>
            <pc:sldMk cId="1677969607" sldId="323"/>
            <ac:spMk id="7" creationId="{247ADCDE-7164-400D-8B27-4BAED4FE7810}"/>
          </ac:spMkLst>
        </pc:spChg>
      </pc:sldChg>
      <pc:sldChg chg="modSp mod">
        <pc:chgData name="Alfred Asterjadhi" userId="39de57b9-85c0-4fd1-aaac-8ca2b6560ad0" providerId="ADAL" clId="{1533D6B7-167F-4E21-BF52-233BF12DC618}" dt="2023-06-05T14:22:44.757" v="114" actId="20577"/>
        <pc:sldMkLst>
          <pc:docMk/>
          <pc:sldMk cId="1908471061" sldId="328"/>
        </pc:sldMkLst>
        <pc:spChg chg="mod">
          <ac:chgData name="Alfred Asterjadhi" userId="39de57b9-85c0-4fd1-aaac-8ca2b6560ad0" providerId="ADAL" clId="{1533D6B7-167F-4E21-BF52-233BF12DC618}" dt="2023-06-05T14:22:44.757" v="114" actId="20577"/>
          <ac:spMkLst>
            <pc:docMk/>
            <pc:sldMk cId="1908471061" sldId="328"/>
            <ac:spMk id="3" creationId="{3EF9BE80-D462-4B64-8448-3B553445EDCF}"/>
          </ac:spMkLst>
        </pc:spChg>
        <pc:spChg chg="mod">
          <ac:chgData name="Alfred Asterjadhi" userId="39de57b9-85c0-4fd1-aaac-8ca2b6560ad0" providerId="ADAL" clId="{1533D6B7-167F-4E21-BF52-233BF12DC618}" dt="2023-06-05T14:14:10.866" v="25"/>
          <ac:spMkLst>
            <pc:docMk/>
            <pc:sldMk cId="1908471061" sldId="328"/>
            <ac:spMk id="6" creationId="{FCA6EDD1-4720-45B9-8B18-08C7AF47C492}"/>
          </ac:spMkLst>
        </pc:spChg>
      </pc:sldChg>
      <pc:sldChg chg="modSp mod">
        <pc:chgData name="Alfred Asterjadhi" userId="39de57b9-85c0-4fd1-aaac-8ca2b6560ad0" providerId="ADAL" clId="{1533D6B7-167F-4E21-BF52-233BF12DC618}" dt="2023-06-05T14:14:21.797" v="32"/>
        <pc:sldMkLst>
          <pc:docMk/>
          <pc:sldMk cId="15571502" sldId="330"/>
        </pc:sldMkLst>
        <pc:spChg chg="mod">
          <ac:chgData name="Alfred Asterjadhi" userId="39de57b9-85c0-4fd1-aaac-8ca2b6560ad0" providerId="ADAL" clId="{1533D6B7-167F-4E21-BF52-233BF12DC618}" dt="2023-06-05T14:14:21.797" v="32"/>
          <ac:spMkLst>
            <pc:docMk/>
            <pc:sldMk cId="15571502" sldId="330"/>
            <ac:spMk id="6" creationId="{5C48BDE3-7807-417F-A4F1-5356D38590CA}"/>
          </ac:spMkLst>
        </pc:spChg>
      </pc:sldChg>
      <pc:sldChg chg="modSp mod">
        <pc:chgData name="Alfred Asterjadhi" userId="39de57b9-85c0-4fd1-aaac-8ca2b6560ad0" providerId="ADAL" clId="{1533D6B7-167F-4E21-BF52-233BF12DC618}" dt="2023-06-05T14:14:23.266" v="33"/>
        <pc:sldMkLst>
          <pc:docMk/>
          <pc:sldMk cId="3200711991" sldId="331"/>
        </pc:sldMkLst>
        <pc:spChg chg="mod">
          <ac:chgData name="Alfred Asterjadhi" userId="39de57b9-85c0-4fd1-aaac-8ca2b6560ad0" providerId="ADAL" clId="{1533D6B7-167F-4E21-BF52-233BF12DC618}" dt="2023-06-05T14:14:23.266" v="33"/>
          <ac:spMkLst>
            <pc:docMk/>
            <pc:sldMk cId="3200711991" sldId="331"/>
            <ac:spMk id="6" creationId="{C3BF5992-FFFD-4B64-900D-0590BA3C03CE}"/>
          </ac:spMkLst>
        </pc:spChg>
      </pc:sldChg>
      <pc:sldChg chg="modSp mod">
        <pc:chgData name="Alfred Asterjadhi" userId="39de57b9-85c0-4fd1-aaac-8ca2b6560ad0" providerId="ADAL" clId="{1533D6B7-167F-4E21-BF52-233BF12DC618}" dt="2023-06-05T14:14:24.771" v="34"/>
        <pc:sldMkLst>
          <pc:docMk/>
          <pc:sldMk cId="2409609221" sldId="332"/>
        </pc:sldMkLst>
        <pc:spChg chg="mod">
          <ac:chgData name="Alfred Asterjadhi" userId="39de57b9-85c0-4fd1-aaac-8ca2b6560ad0" providerId="ADAL" clId="{1533D6B7-167F-4E21-BF52-233BF12DC618}" dt="2023-06-05T14:14:24.771" v="34"/>
          <ac:spMkLst>
            <pc:docMk/>
            <pc:sldMk cId="2409609221" sldId="332"/>
            <ac:spMk id="6" creationId="{2B4D6F20-084B-4EE9-AD6D-290838010348}"/>
          </ac:spMkLst>
        </pc:spChg>
      </pc:sldChg>
      <pc:sldChg chg="modSp mod">
        <pc:chgData name="Alfred Asterjadhi" userId="39de57b9-85c0-4fd1-aaac-8ca2b6560ad0" providerId="ADAL" clId="{1533D6B7-167F-4E21-BF52-233BF12DC618}" dt="2023-06-05T14:22:07.608" v="99" actId="20577"/>
        <pc:sldMkLst>
          <pc:docMk/>
          <pc:sldMk cId="3843208451" sldId="333"/>
        </pc:sldMkLst>
        <pc:spChg chg="mod">
          <ac:chgData name="Alfred Asterjadhi" userId="39de57b9-85c0-4fd1-aaac-8ca2b6560ad0" providerId="ADAL" clId="{1533D6B7-167F-4E21-BF52-233BF12DC618}" dt="2023-06-05T14:22:07.608" v="99" actId="20577"/>
          <ac:spMkLst>
            <pc:docMk/>
            <pc:sldMk cId="3843208451" sldId="333"/>
            <ac:spMk id="3" creationId="{918D7AE7-F661-4AD4-9210-88B6E5699ED9}"/>
          </ac:spMkLst>
        </pc:spChg>
        <pc:spChg chg="mod">
          <ac:chgData name="Alfred Asterjadhi" userId="39de57b9-85c0-4fd1-aaac-8ca2b6560ad0" providerId="ADAL" clId="{1533D6B7-167F-4E21-BF52-233BF12DC618}" dt="2023-06-05T14:14:03.273" v="21"/>
          <ac:spMkLst>
            <pc:docMk/>
            <pc:sldMk cId="3843208451" sldId="333"/>
            <ac:spMk id="6" creationId="{A8221584-6364-48AC-B1C3-833137C81726}"/>
          </ac:spMkLst>
        </pc:spChg>
      </pc:sldChg>
      <pc:sldChg chg="modSp mod">
        <pc:chgData name="Alfred Asterjadhi" userId="39de57b9-85c0-4fd1-aaac-8ca2b6560ad0" providerId="ADAL" clId="{1533D6B7-167F-4E21-BF52-233BF12DC618}" dt="2023-06-05T14:14:07.454" v="23"/>
        <pc:sldMkLst>
          <pc:docMk/>
          <pc:sldMk cId="3977221359" sldId="340"/>
        </pc:sldMkLst>
        <pc:spChg chg="mod">
          <ac:chgData name="Alfred Asterjadhi" userId="39de57b9-85c0-4fd1-aaac-8ca2b6560ad0" providerId="ADAL" clId="{1533D6B7-167F-4E21-BF52-233BF12DC618}" dt="2023-06-05T14:14:07.454" v="23"/>
          <ac:spMkLst>
            <pc:docMk/>
            <pc:sldMk cId="3977221359" sldId="340"/>
            <ac:spMk id="6" creationId="{BC264D22-EE96-4B0F-90AA-B4358FF19246}"/>
          </ac:spMkLst>
        </pc:spChg>
      </pc:sldChg>
      <pc:sldChg chg="modSp mod">
        <pc:chgData name="Alfred Asterjadhi" userId="39de57b9-85c0-4fd1-aaac-8ca2b6560ad0" providerId="ADAL" clId="{1533D6B7-167F-4E21-BF52-233BF12DC618}" dt="2023-06-05T16:49:56.415" v="377" actId="20577"/>
        <pc:sldMkLst>
          <pc:docMk/>
          <pc:sldMk cId="1766754893" sldId="346"/>
        </pc:sldMkLst>
        <pc:spChg chg="mod">
          <ac:chgData name="Alfred Asterjadhi" userId="39de57b9-85c0-4fd1-aaac-8ca2b6560ad0" providerId="ADAL" clId="{1533D6B7-167F-4E21-BF52-233BF12DC618}" dt="2023-06-05T16:46:24.695" v="287" actId="13926"/>
          <ac:spMkLst>
            <pc:docMk/>
            <pc:sldMk cId="1766754893" sldId="346"/>
            <ac:spMk id="2" creationId="{4B5F0D0E-8BB7-48AB-9160-728B8B3399A2}"/>
          </ac:spMkLst>
        </pc:spChg>
        <pc:spChg chg="mod">
          <ac:chgData name="Alfred Asterjadhi" userId="39de57b9-85c0-4fd1-aaac-8ca2b6560ad0" providerId="ADAL" clId="{1533D6B7-167F-4E21-BF52-233BF12DC618}" dt="2023-06-05T16:47:22.925" v="333" actId="20577"/>
          <ac:spMkLst>
            <pc:docMk/>
            <pc:sldMk cId="1766754893" sldId="346"/>
            <ac:spMk id="3" creationId="{DFB0BA47-D7B6-4F95-932E-A7AA615BC440}"/>
          </ac:spMkLst>
        </pc:spChg>
        <pc:spChg chg="mod">
          <ac:chgData name="Alfred Asterjadhi" userId="39de57b9-85c0-4fd1-aaac-8ca2b6560ad0" providerId="ADAL" clId="{1533D6B7-167F-4E21-BF52-233BF12DC618}" dt="2023-06-05T16:49:56.415" v="377" actId="20577"/>
          <ac:spMkLst>
            <pc:docMk/>
            <pc:sldMk cId="1766754893" sldId="346"/>
            <ac:spMk id="6" creationId="{974B2026-97FB-40D2-8F22-7E6D319B4EA2}"/>
          </ac:spMkLst>
        </pc:spChg>
      </pc:sldChg>
      <pc:sldChg chg="modSp mod">
        <pc:chgData name="Alfred Asterjadhi" userId="39de57b9-85c0-4fd1-aaac-8ca2b6560ad0" providerId="ADAL" clId="{1533D6B7-167F-4E21-BF52-233BF12DC618}" dt="2023-06-05T16:59:33.664" v="659" actId="20577"/>
        <pc:sldMkLst>
          <pc:docMk/>
          <pc:sldMk cId="3930036297" sldId="356"/>
        </pc:sldMkLst>
        <pc:spChg chg="mod">
          <ac:chgData name="Alfred Asterjadhi" userId="39de57b9-85c0-4fd1-aaac-8ca2b6560ad0" providerId="ADAL" clId="{1533D6B7-167F-4E21-BF52-233BF12DC618}" dt="2023-06-05T16:56:31.543" v="560" actId="13926"/>
          <ac:spMkLst>
            <pc:docMk/>
            <pc:sldMk cId="3930036297" sldId="356"/>
            <ac:spMk id="2" creationId="{4B5F0D0E-8BB7-48AB-9160-728B8B3399A2}"/>
          </ac:spMkLst>
        </pc:spChg>
        <pc:spChg chg="mod">
          <ac:chgData name="Alfred Asterjadhi" userId="39de57b9-85c0-4fd1-aaac-8ca2b6560ad0" providerId="ADAL" clId="{1533D6B7-167F-4E21-BF52-233BF12DC618}" dt="2023-06-05T16:59:33.664" v="659" actId="20577"/>
          <ac:spMkLst>
            <pc:docMk/>
            <pc:sldMk cId="3930036297" sldId="356"/>
            <ac:spMk id="3" creationId="{DFB0BA47-D7B6-4F95-932E-A7AA615BC440}"/>
          </ac:spMkLst>
        </pc:spChg>
        <pc:spChg chg="mod">
          <ac:chgData name="Alfred Asterjadhi" userId="39de57b9-85c0-4fd1-aaac-8ca2b6560ad0" providerId="ADAL" clId="{1533D6B7-167F-4E21-BF52-233BF12DC618}" dt="2023-06-05T16:56:28.782" v="559" actId="20577"/>
          <ac:spMkLst>
            <pc:docMk/>
            <pc:sldMk cId="3930036297" sldId="356"/>
            <ac:spMk id="6" creationId="{974B2026-97FB-40D2-8F22-7E6D319B4EA2}"/>
          </ac:spMkLst>
        </pc:spChg>
      </pc:sldChg>
      <pc:sldChg chg="modSp mod">
        <pc:chgData name="Alfred Asterjadhi" userId="39de57b9-85c0-4fd1-aaac-8ca2b6560ad0" providerId="ADAL" clId="{1533D6B7-167F-4E21-BF52-233BF12DC618}" dt="2023-06-05T16:59:48.530" v="660"/>
        <pc:sldMkLst>
          <pc:docMk/>
          <pc:sldMk cId="3576977642" sldId="362"/>
        </pc:sldMkLst>
        <pc:spChg chg="mod">
          <ac:chgData name="Alfred Asterjadhi" userId="39de57b9-85c0-4fd1-aaac-8ca2b6560ad0" providerId="ADAL" clId="{1533D6B7-167F-4E21-BF52-233BF12DC618}" dt="2023-06-05T16:58:18.217" v="619" actId="20577"/>
          <ac:spMkLst>
            <pc:docMk/>
            <pc:sldMk cId="3576977642" sldId="362"/>
            <ac:spMk id="2" creationId="{0EAF4D72-7EB5-22A3-403A-E095C87E6E26}"/>
          </ac:spMkLst>
        </pc:spChg>
        <pc:spChg chg="mod">
          <ac:chgData name="Alfred Asterjadhi" userId="39de57b9-85c0-4fd1-aaac-8ca2b6560ad0" providerId="ADAL" clId="{1533D6B7-167F-4E21-BF52-233BF12DC618}" dt="2023-06-05T16:59:48.530" v="660"/>
          <ac:spMkLst>
            <pc:docMk/>
            <pc:sldMk cId="3576977642" sldId="362"/>
            <ac:spMk id="6" creationId="{3DD21102-AAEB-13F6-15EC-3CBBC04B5637}"/>
          </ac:spMkLst>
        </pc:spChg>
        <pc:spChg chg="mod">
          <ac:chgData name="Alfred Asterjadhi" userId="39de57b9-85c0-4fd1-aaac-8ca2b6560ad0" providerId="ADAL" clId="{1533D6B7-167F-4E21-BF52-233BF12DC618}" dt="2023-06-05T16:58:20.926" v="622" actId="20577"/>
          <ac:spMkLst>
            <pc:docMk/>
            <pc:sldMk cId="3576977642" sldId="362"/>
            <ac:spMk id="16" creationId="{CA1A1623-65F8-E7F3-860B-98677C489FFA}"/>
          </ac:spMkLst>
        </pc:spChg>
      </pc:sldChg>
      <pc:sldChg chg="addSp delSp modSp mod">
        <pc:chgData name="Alfred Asterjadhi" userId="39de57b9-85c0-4fd1-aaac-8ca2b6560ad0" providerId="ADAL" clId="{1533D6B7-167F-4E21-BF52-233BF12DC618}" dt="2023-06-05T16:44:36.057" v="250"/>
        <pc:sldMkLst>
          <pc:docMk/>
          <pc:sldMk cId="2875004496" sldId="364"/>
        </pc:sldMkLst>
        <pc:spChg chg="mod">
          <ac:chgData name="Alfred Asterjadhi" userId="39de57b9-85c0-4fd1-aaac-8ca2b6560ad0" providerId="ADAL" clId="{1533D6B7-167F-4E21-BF52-233BF12DC618}" dt="2023-06-05T14:14:34.139" v="40"/>
          <ac:spMkLst>
            <pc:docMk/>
            <pc:sldMk cId="2875004496" sldId="364"/>
            <ac:spMk id="3" creationId="{D20906E0-F900-4991-83B1-675F5B67FA2D}"/>
          </ac:spMkLst>
        </pc:spChg>
        <pc:spChg chg="add del">
          <ac:chgData name="Alfred Asterjadhi" userId="39de57b9-85c0-4fd1-aaac-8ca2b6560ad0" providerId="ADAL" clId="{1533D6B7-167F-4E21-BF52-233BF12DC618}" dt="2023-06-05T16:44:18.148" v="241" actId="22"/>
          <ac:spMkLst>
            <pc:docMk/>
            <pc:sldMk cId="2875004496" sldId="364"/>
            <ac:spMk id="8" creationId="{E6D8FCAE-C8E6-DB89-0DE3-FC34FC618AE3}"/>
          </ac:spMkLst>
        </pc:spChg>
        <pc:graphicFrameChg chg="del">
          <ac:chgData name="Alfred Asterjadhi" userId="39de57b9-85c0-4fd1-aaac-8ca2b6560ad0" providerId="ADAL" clId="{1533D6B7-167F-4E21-BF52-233BF12DC618}" dt="2023-06-05T16:44:16.706" v="239" actId="478"/>
          <ac:graphicFrameMkLst>
            <pc:docMk/>
            <pc:sldMk cId="2875004496" sldId="364"/>
            <ac:graphicFrameMk id="6" creationId="{5094FBC8-BB74-47F3-965D-16BC678F4D1D}"/>
          </ac:graphicFrameMkLst>
        </pc:graphicFrameChg>
        <pc:graphicFrameChg chg="add mod modGraphic">
          <ac:chgData name="Alfred Asterjadhi" userId="39de57b9-85c0-4fd1-aaac-8ca2b6560ad0" providerId="ADAL" clId="{1533D6B7-167F-4E21-BF52-233BF12DC618}" dt="2023-06-05T16:44:36.057" v="250"/>
          <ac:graphicFrameMkLst>
            <pc:docMk/>
            <pc:sldMk cId="2875004496" sldId="364"/>
            <ac:graphicFrameMk id="9" creationId="{AA5336CB-873D-64D2-6A97-0EB14F84177A}"/>
          </ac:graphicFrameMkLst>
        </pc:graphicFrameChg>
      </pc:sldChg>
      <pc:sldChg chg="delSp modSp mod">
        <pc:chgData name="Alfred Asterjadhi" userId="39de57b9-85c0-4fd1-aaac-8ca2b6560ad0" providerId="ADAL" clId="{1533D6B7-167F-4E21-BF52-233BF12DC618}" dt="2023-06-05T16:50:03.936" v="390" actId="20577"/>
        <pc:sldMkLst>
          <pc:docMk/>
          <pc:sldMk cId="1843331871" sldId="365"/>
        </pc:sldMkLst>
        <pc:spChg chg="mod">
          <ac:chgData name="Alfred Asterjadhi" userId="39de57b9-85c0-4fd1-aaac-8ca2b6560ad0" providerId="ADAL" clId="{1533D6B7-167F-4E21-BF52-233BF12DC618}" dt="2023-06-05T16:47:57.723" v="352" actId="20577"/>
          <ac:spMkLst>
            <pc:docMk/>
            <pc:sldMk cId="1843331871" sldId="365"/>
            <ac:spMk id="2" creationId="{0753DF19-5604-D757-CF21-A9FC2116E8DC}"/>
          </ac:spMkLst>
        </pc:spChg>
        <pc:spChg chg="mod">
          <ac:chgData name="Alfred Asterjadhi" userId="39de57b9-85c0-4fd1-aaac-8ca2b6560ad0" providerId="ADAL" clId="{1533D6B7-167F-4E21-BF52-233BF12DC618}" dt="2023-06-05T16:50:03.936" v="390" actId="20577"/>
          <ac:spMkLst>
            <pc:docMk/>
            <pc:sldMk cId="1843331871" sldId="365"/>
            <ac:spMk id="6" creationId="{6ACA49CE-D01F-5C62-094F-BCB7174FDE18}"/>
          </ac:spMkLst>
        </pc:spChg>
        <pc:spChg chg="mod">
          <ac:chgData name="Alfred Asterjadhi" userId="39de57b9-85c0-4fd1-aaac-8ca2b6560ad0" providerId="ADAL" clId="{1533D6B7-167F-4E21-BF52-233BF12DC618}" dt="2023-06-05T16:48:32.343" v="369" actId="207"/>
          <ac:spMkLst>
            <pc:docMk/>
            <pc:sldMk cId="1843331871" sldId="365"/>
            <ac:spMk id="25" creationId="{DEEFA1CA-22CD-79BC-A375-F798D55F5E83}"/>
          </ac:spMkLst>
        </pc:spChg>
        <pc:grpChg chg="del">
          <ac:chgData name="Alfred Asterjadhi" userId="39de57b9-85c0-4fd1-aaac-8ca2b6560ad0" providerId="ADAL" clId="{1533D6B7-167F-4E21-BF52-233BF12DC618}" dt="2023-06-05T16:48:35.966" v="370" actId="478"/>
          <ac:grpSpMkLst>
            <pc:docMk/>
            <pc:sldMk cId="1843331871" sldId="365"/>
            <ac:grpSpMk id="3" creationId="{DF0C0642-461B-9525-0BD4-9E2A35A729F7}"/>
          </ac:grpSpMkLst>
        </pc:grpChg>
        <pc:picChg chg="del">
          <ac:chgData name="Alfred Asterjadhi" userId="39de57b9-85c0-4fd1-aaac-8ca2b6560ad0" providerId="ADAL" clId="{1533D6B7-167F-4E21-BF52-233BF12DC618}" dt="2023-06-05T16:48:37.051" v="371" actId="478"/>
          <ac:picMkLst>
            <pc:docMk/>
            <pc:sldMk cId="1843331871" sldId="365"/>
            <ac:picMk id="17" creationId="{4F1FA7BC-1D5D-AEC9-D17B-94144990471B}"/>
          </ac:picMkLst>
        </pc:picChg>
      </pc:sldChg>
      <pc:sldChg chg="delSp modSp mod">
        <pc:chgData name="Alfred Asterjadhi" userId="39de57b9-85c0-4fd1-aaac-8ca2b6560ad0" providerId="ADAL" clId="{1533D6B7-167F-4E21-BF52-233BF12DC618}" dt="2023-06-05T16:58:11.279" v="610" actId="478"/>
        <pc:sldMkLst>
          <pc:docMk/>
          <pc:sldMk cId="3759718192" sldId="368"/>
        </pc:sldMkLst>
        <pc:spChg chg="mod">
          <ac:chgData name="Alfred Asterjadhi" userId="39de57b9-85c0-4fd1-aaac-8ca2b6560ad0" providerId="ADAL" clId="{1533D6B7-167F-4E21-BF52-233BF12DC618}" dt="2023-06-05T16:58:02.607" v="604" actId="20577"/>
          <ac:spMkLst>
            <pc:docMk/>
            <pc:sldMk cId="3759718192" sldId="368"/>
            <ac:spMk id="3" creationId="{73382C34-84F1-F2DE-C5D9-E1296FE55B90}"/>
          </ac:spMkLst>
        </pc:spChg>
        <pc:spChg chg="mod">
          <ac:chgData name="Alfred Asterjadhi" userId="39de57b9-85c0-4fd1-aaac-8ca2b6560ad0" providerId="ADAL" clId="{1533D6B7-167F-4E21-BF52-233BF12DC618}" dt="2023-06-05T16:58:07.498" v="608" actId="20577"/>
          <ac:spMkLst>
            <pc:docMk/>
            <pc:sldMk cId="3759718192" sldId="368"/>
            <ac:spMk id="6" creationId="{C87C5A54-FD99-467B-5FA7-FA5027B55B0B}"/>
          </ac:spMkLst>
        </pc:spChg>
        <pc:picChg chg="del">
          <ac:chgData name="Alfred Asterjadhi" userId="39de57b9-85c0-4fd1-aaac-8ca2b6560ad0" providerId="ADAL" clId="{1533D6B7-167F-4E21-BF52-233BF12DC618}" dt="2023-06-05T16:58:11.279" v="610" actId="478"/>
          <ac:picMkLst>
            <pc:docMk/>
            <pc:sldMk cId="3759718192" sldId="368"/>
            <ac:picMk id="10" creationId="{D2A8574D-EB03-4A54-D15D-8E741D913AF7}"/>
          </ac:picMkLst>
        </pc:picChg>
        <pc:picChg chg="del">
          <ac:chgData name="Alfred Asterjadhi" userId="39de57b9-85c0-4fd1-aaac-8ca2b6560ad0" providerId="ADAL" clId="{1533D6B7-167F-4E21-BF52-233BF12DC618}" dt="2023-06-05T16:58:09.686" v="609" actId="478"/>
          <ac:picMkLst>
            <pc:docMk/>
            <pc:sldMk cId="3759718192" sldId="368"/>
            <ac:picMk id="23" creationId="{9DD5E796-2763-A596-BE5E-1100D0556277}"/>
          </ac:picMkLst>
        </pc:picChg>
      </pc:sldChg>
      <pc:sldChg chg="modSp mod">
        <pc:chgData name="Alfred Asterjadhi" userId="39de57b9-85c0-4fd1-aaac-8ca2b6560ad0" providerId="ADAL" clId="{1533D6B7-167F-4E21-BF52-233BF12DC618}" dt="2023-06-05T17:00:46.396" v="668"/>
        <pc:sldMkLst>
          <pc:docMk/>
          <pc:sldMk cId="3049755149" sldId="371"/>
        </pc:sldMkLst>
        <pc:spChg chg="mod">
          <ac:chgData name="Alfred Asterjadhi" userId="39de57b9-85c0-4fd1-aaac-8ca2b6560ad0" providerId="ADAL" clId="{1533D6B7-167F-4E21-BF52-233BF12DC618}" dt="2023-06-05T16:50:14.348" v="391" actId="20577"/>
          <ac:spMkLst>
            <pc:docMk/>
            <pc:sldMk cId="3049755149" sldId="371"/>
            <ac:spMk id="2" creationId="{4B5F0D0E-8BB7-48AB-9160-728B8B3399A2}"/>
          </ac:spMkLst>
        </pc:spChg>
        <pc:spChg chg="mod">
          <ac:chgData name="Alfred Asterjadhi" userId="39de57b9-85c0-4fd1-aaac-8ca2b6560ad0" providerId="ADAL" clId="{1533D6B7-167F-4E21-BF52-233BF12DC618}" dt="2023-06-05T16:50:29.484" v="422" actId="20577"/>
          <ac:spMkLst>
            <pc:docMk/>
            <pc:sldMk cId="3049755149" sldId="371"/>
            <ac:spMk id="3" creationId="{DFB0BA47-D7B6-4F95-932E-A7AA615BC440}"/>
          </ac:spMkLst>
        </pc:spChg>
        <pc:spChg chg="mod">
          <ac:chgData name="Alfred Asterjadhi" userId="39de57b9-85c0-4fd1-aaac-8ca2b6560ad0" providerId="ADAL" clId="{1533D6B7-167F-4E21-BF52-233BF12DC618}" dt="2023-06-05T17:00:46.396" v="668"/>
          <ac:spMkLst>
            <pc:docMk/>
            <pc:sldMk cId="3049755149" sldId="371"/>
            <ac:spMk id="6" creationId="{974B2026-97FB-40D2-8F22-7E6D319B4EA2}"/>
          </ac:spMkLst>
        </pc:spChg>
      </pc:sldChg>
      <pc:sldChg chg="modSp mod">
        <pc:chgData name="Alfred Asterjadhi" userId="39de57b9-85c0-4fd1-aaac-8ca2b6560ad0" providerId="ADAL" clId="{1533D6B7-167F-4E21-BF52-233BF12DC618}" dt="2023-06-05T16:59:55.096" v="662"/>
        <pc:sldMkLst>
          <pc:docMk/>
          <pc:sldMk cId="1847581084" sldId="375"/>
        </pc:sldMkLst>
        <pc:spChg chg="mod">
          <ac:chgData name="Alfred Asterjadhi" userId="39de57b9-85c0-4fd1-aaac-8ca2b6560ad0" providerId="ADAL" clId="{1533D6B7-167F-4E21-BF52-233BF12DC618}" dt="2023-06-05T16:59:55.096" v="662"/>
          <ac:spMkLst>
            <pc:docMk/>
            <pc:sldMk cId="1847581084" sldId="375"/>
            <ac:spMk id="6" creationId="{29CFE1A9-332B-2B06-C330-B9EB4742F3D1}"/>
          </ac:spMkLst>
        </pc:spChg>
        <pc:spChg chg="mod">
          <ac:chgData name="Alfred Asterjadhi" userId="39de57b9-85c0-4fd1-aaac-8ca2b6560ad0" providerId="ADAL" clId="{1533D6B7-167F-4E21-BF52-233BF12DC618}" dt="2023-06-05T16:58:31.506" v="627" actId="20577"/>
          <ac:spMkLst>
            <pc:docMk/>
            <pc:sldMk cId="1847581084" sldId="375"/>
            <ac:spMk id="10" creationId="{11C67F6B-1097-0DF1-0451-CBF17C2CE23A}"/>
          </ac:spMkLst>
        </pc:spChg>
      </pc:sldChg>
      <pc:sldChg chg="modSp mod">
        <pc:chgData name="Alfred Asterjadhi" userId="39de57b9-85c0-4fd1-aaac-8ca2b6560ad0" providerId="ADAL" clId="{1533D6B7-167F-4E21-BF52-233BF12DC618}" dt="2023-06-05T16:44:06.936" v="238"/>
        <pc:sldMkLst>
          <pc:docMk/>
          <pc:sldMk cId="2696761607" sldId="393"/>
        </pc:sldMkLst>
        <pc:spChg chg="mod">
          <ac:chgData name="Alfred Asterjadhi" userId="39de57b9-85c0-4fd1-aaac-8ca2b6560ad0" providerId="ADAL" clId="{1533D6B7-167F-4E21-BF52-233BF12DC618}" dt="2023-06-05T14:14:31.315" v="38"/>
          <ac:spMkLst>
            <pc:docMk/>
            <pc:sldMk cId="2696761607" sldId="393"/>
            <ac:spMk id="3" creationId="{D20906E0-F900-4991-83B1-675F5B67FA2D}"/>
          </ac:spMkLst>
        </pc:spChg>
        <pc:graphicFrameChg chg="mod modGraphic">
          <ac:chgData name="Alfred Asterjadhi" userId="39de57b9-85c0-4fd1-aaac-8ca2b6560ad0" providerId="ADAL" clId="{1533D6B7-167F-4E21-BF52-233BF12DC618}" dt="2023-06-05T16:44:06.936" v="238"/>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1533D6B7-167F-4E21-BF52-233BF12DC618}" dt="2023-06-05T16:46:12.062" v="282" actId="47"/>
        <pc:sldMkLst>
          <pc:docMk/>
          <pc:sldMk cId="1616804006" sldId="394"/>
        </pc:sldMkLst>
        <pc:spChg chg="mod">
          <ac:chgData name="Alfred Asterjadhi" userId="39de57b9-85c0-4fd1-aaac-8ca2b6560ad0" providerId="ADAL" clId="{1533D6B7-167F-4E21-BF52-233BF12DC618}" dt="2023-06-05T14:14:36.785" v="42"/>
          <ac:spMkLst>
            <pc:docMk/>
            <pc:sldMk cId="1616804006" sldId="394"/>
            <ac:spMk id="3" creationId="{D20906E0-F900-4991-83B1-675F5B67FA2D}"/>
          </ac:spMkLst>
        </pc:spChg>
      </pc:sldChg>
      <pc:sldChg chg="modSp mod">
        <pc:chgData name="Alfred Asterjadhi" userId="39de57b9-85c0-4fd1-aaac-8ca2b6560ad0" providerId="ADAL" clId="{1533D6B7-167F-4E21-BF52-233BF12DC618}" dt="2023-06-05T17:00:26.605" v="665"/>
        <pc:sldMkLst>
          <pc:docMk/>
          <pc:sldMk cId="917226829" sldId="396"/>
        </pc:sldMkLst>
        <pc:spChg chg="mod">
          <ac:chgData name="Alfred Asterjadhi" userId="39de57b9-85c0-4fd1-aaac-8ca2b6560ad0" providerId="ADAL" clId="{1533D6B7-167F-4E21-BF52-233BF12DC618}" dt="2023-06-05T16:53:11.697" v="514" actId="13926"/>
          <ac:spMkLst>
            <pc:docMk/>
            <pc:sldMk cId="917226829" sldId="396"/>
            <ac:spMk id="2" creationId="{4B5F0D0E-8BB7-48AB-9160-728B8B3399A2}"/>
          </ac:spMkLst>
        </pc:spChg>
        <pc:spChg chg="mod">
          <ac:chgData name="Alfred Asterjadhi" userId="39de57b9-85c0-4fd1-aaac-8ca2b6560ad0" providerId="ADAL" clId="{1533D6B7-167F-4E21-BF52-233BF12DC618}" dt="2023-06-05T16:53:22.689" v="517" actId="20577"/>
          <ac:spMkLst>
            <pc:docMk/>
            <pc:sldMk cId="917226829" sldId="396"/>
            <ac:spMk id="3" creationId="{DFB0BA47-D7B6-4F95-932E-A7AA615BC440}"/>
          </ac:spMkLst>
        </pc:spChg>
        <pc:spChg chg="mod">
          <ac:chgData name="Alfred Asterjadhi" userId="39de57b9-85c0-4fd1-aaac-8ca2b6560ad0" providerId="ADAL" clId="{1533D6B7-167F-4E21-BF52-233BF12DC618}" dt="2023-06-05T17:00:26.605" v="665"/>
          <ac:spMkLst>
            <pc:docMk/>
            <pc:sldMk cId="917226829" sldId="396"/>
            <ac:spMk id="6" creationId="{974B2026-97FB-40D2-8F22-7E6D319B4EA2}"/>
          </ac:spMkLst>
        </pc:spChg>
      </pc:sldChg>
      <pc:sldChg chg="modSp mod">
        <pc:chgData name="Alfred Asterjadhi" userId="39de57b9-85c0-4fd1-aaac-8ca2b6560ad0" providerId="ADAL" clId="{1533D6B7-167F-4E21-BF52-233BF12DC618}" dt="2023-06-05T16:55:35.464" v="531" actId="20577"/>
        <pc:sldMkLst>
          <pc:docMk/>
          <pc:sldMk cId="3614762288" sldId="400"/>
        </pc:sldMkLst>
        <pc:spChg chg="mod">
          <ac:chgData name="Alfred Asterjadhi" userId="39de57b9-85c0-4fd1-aaac-8ca2b6560ad0" providerId="ADAL" clId="{1533D6B7-167F-4E21-BF52-233BF12DC618}" dt="2023-06-05T16:55:23.220" v="523" actId="13926"/>
          <ac:spMkLst>
            <pc:docMk/>
            <pc:sldMk cId="3614762288" sldId="400"/>
            <ac:spMk id="2" creationId="{4B5F0D0E-8BB7-48AB-9160-728B8B3399A2}"/>
          </ac:spMkLst>
        </pc:spChg>
        <pc:spChg chg="mod">
          <ac:chgData name="Alfred Asterjadhi" userId="39de57b9-85c0-4fd1-aaac-8ca2b6560ad0" providerId="ADAL" clId="{1533D6B7-167F-4E21-BF52-233BF12DC618}" dt="2023-06-05T16:55:35.464" v="531" actId="20577"/>
          <ac:spMkLst>
            <pc:docMk/>
            <pc:sldMk cId="3614762288" sldId="400"/>
            <ac:spMk id="3" creationId="{DFB0BA47-D7B6-4F95-932E-A7AA615BC440}"/>
          </ac:spMkLst>
        </pc:spChg>
        <pc:spChg chg="mod">
          <ac:chgData name="Alfred Asterjadhi" userId="39de57b9-85c0-4fd1-aaac-8ca2b6560ad0" providerId="ADAL" clId="{1533D6B7-167F-4E21-BF52-233BF12DC618}" dt="2023-06-05T16:55:26.154" v="530" actId="20577"/>
          <ac:spMkLst>
            <pc:docMk/>
            <pc:sldMk cId="3614762288" sldId="400"/>
            <ac:spMk id="6" creationId="{974B2026-97FB-40D2-8F22-7E6D319B4EA2}"/>
          </ac:spMkLst>
        </pc:spChg>
      </pc:sldChg>
      <pc:sldChg chg="modSp del mod">
        <pc:chgData name="Alfred Asterjadhi" userId="39de57b9-85c0-4fd1-aaac-8ca2b6560ad0" providerId="ADAL" clId="{1533D6B7-167F-4E21-BF52-233BF12DC618}" dt="2023-06-05T16:44:39.876" v="251" actId="47"/>
        <pc:sldMkLst>
          <pc:docMk/>
          <pc:sldMk cId="1345008357" sldId="401"/>
        </pc:sldMkLst>
        <pc:spChg chg="mod">
          <ac:chgData name="Alfred Asterjadhi" userId="39de57b9-85c0-4fd1-aaac-8ca2b6560ad0" providerId="ADAL" clId="{1533D6B7-167F-4E21-BF52-233BF12DC618}" dt="2023-06-05T14:14:35.301" v="41"/>
          <ac:spMkLst>
            <pc:docMk/>
            <pc:sldMk cId="1345008357" sldId="401"/>
            <ac:spMk id="3" creationId="{D20906E0-F900-4991-83B1-675F5B67FA2D}"/>
          </ac:spMkLst>
        </pc:spChg>
      </pc:sldChg>
      <pc:sldChg chg="modSp mod">
        <pc:chgData name="Alfred Asterjadhi" userId="39de57b9-85c0-4fd1-aaac-8ca2b6560ad0" providerId="ADAL" clId="{1533D6B7-167F-4E21-BF52-233BF12DC618}" dt="2023-06-05T17:00:00.635" v="663"/>
        <pc:sldMkLst>
          <pc:docMk/>
          <pc:sldMk cId="3530745078" sldId="981"/>
        </pc:sldMkLst>
        <pc:spChg chg="mod">
          <ac:chgData name="Alfred Asterjadhi" userId="39de57b9-85c0-4fd1-aaac-8ca2b6560ad0" providerId="ADAL" clId="{1533D6B7-167F-4E21-BF52-233BF12DC618}" dt="2023-06-05T16:58:38.644" v="628" actId="20577"/>
          <ac:spMkLst>
            <pc:docMk/>
            <pc:sldMk cId="3530745078" sldId="981"/>
            <ac:spMk id="2" creationId="{20E3891B-0184-8954-2DBD-835C4D4ECBED}"/>
          </ac:spMkLst>
        </pc:spChg>
        <pc:spChg chg="mod">
          <ac:chgData name="Alfred Asterjadhi" userId="39de57b9-85c0-4fd1-aaac-8ca2b6560ad0" providerId="ADAL" clId="{1533D6B7-167F-4E21-BF52-233BF12DC618}" dt="2023-06-05T16:59:07.816" v="650" actId="115"/>
          <ac:spMkLst>
            <pc:docMk/>
            <pc:sldMk cId="3530745078" sldId="981"/>
            <ac:spMk id="3" creationId="{A8A8918D-AD35-E6A1-C2CF-82B199C2169E}"/>
          </ac:spMkLst>
        </pc:spChg>
        <pc:spChg chg="mod">
          <ac:chgData name="Alfred Asterjadhi" userId="39de57b9-85c0-4fd1-aaac-8ca2b6560ad0" providerId="ADAL" clId="{1533D6B7-167F-4E21-BF52-233BF12DC618}" dt="2023-06-05T17:00:00.635" v="663"/>
          <ac:spMkLst>
            <pc:docMk/>
            <pc:sldMk cId="3530745078" sldId="981"/>
            <ac:spMk id="6" creationId="{5B730E83-9DC1-A5C8-2ED5-67E59F091639}"/>
          </ac:spMkLst>
        </pc:spChg>
      </pc:sldChg>
      <pc:sldChg chg="modSp del mod">
        <pc:chgData name="Alfred Asterjadhi" userId="39de57b9-85c0-4fd1-aaac-8ca2b6560ad0" providerId="ADAL" clId="{1533D6B7-167F-4E21-BF52-233BF12DC618}" dt="2023-06-05T16:46:13.872" v="283" actId="47"/>
        <pc:sldMkLst>
          <pc:docMk/>
          <pc:sldMk cId="900443605" sldId="982"/>
        </pc:sldMkLst>
        <pc:spChg chg="mod">
          <ac:chgData name="Alfred Asterjadhi" userId="39de57b9-85c0-4fd1-aaac-8ca2b6560ad0" providerId="ADAL" clId="{1533D6B7-167F-4E21-BF52-233BF12DC618}" dt="2023-06-05T14:14:38.162" v="43"/>
          <ac:spMkLst>
            <pc:docMk/>
            <pc:sldMk cId="900443605" sldId="982"/>
            <ac:spMk id="3" creationId="{D20906E0-F900-4991-83B1-675F5B67FA2D}"/>
          </ac:spMkLst>
        </pc:spChg>
      </pc:sldChg>
      <pc:sldChg chg="del">
        <pc:chgData name="Alfred Asterjadhi" userId="39de57b9-85c0-4fd1-aaac-8ca2b6560ad0" providerId="ADAL" clId="{1533D6B7-167F-4E21-BF52-233BF12DC618}" dt="2023-06-05T16:46:15.229" v="284" actId="47"/>
        <pc:sldMkLst>
          <pc:docMk/>
          <pc:sldMk cId="517202520" sldId="983"/>
        </pc:sldMkLst>
      </pc:sldChg>
      <pc:sldChg chg="del">
        <pc:chgData name="Alfred Asterjadhi" userId="39de57b9-85c0-4fd1-aaac-8ca2b6560ad0" providerId="ADAL" clId="{1533D6B7-167F-4E21-BF52-233BF12DC618}" dt="2023-06-05T16:46:17.236" v="285" actId="47"/>
        <pc:sldMkLst>
          <pc:docMk/>
          <pc:sldMk cId="1847678110" sldId="984"/>
        </pc:sldMkLst>
      </pc:sldChg>
      <pc:sldChg chg="del">
        <pc:chgData name="Alfred Asterjadhi" userId="39de57b9-85c0-4fd1-aaac-8ca2b6560ad0" providerId="ADAL" clId="{1533D6B7-167F-4E21-BF52-233BF12DC618}" dt="2023-06-05T16:46:19.572" v="286" actId="47"/>
        <pc:sldMkLst>
          <pc:docMk/>
          <pc:sldMk cId="2988653792" sldId="985"/>
        </pc:sldMkLst>
      </pc:sldChg>
      <pc:sldChg chg="del">
        <pc:chgData name="Alfred Asterjadhi" userId="39de57b9-85c0-4fd1-aaac-8ca2b6560ad0" providerId="ADAL" clId="{1533D6B7-167F-4E21-BF52-233BF12DC618}" dt="2023-06-05T16:50:41.717" v="423" actId="47"/>
        <pc:sldMkLst>
          <pc:docMk/>
          <pc:sldMk cId="505590070" sldId="986"/>
        </pc:sldMkLst>
      </pc:sldChg>
      <pc:sldChg chg="del">
        <pc:chgData name="Alfred Asterjadhi" userId="39de57b9-85c0-4fd1-aaac-8ca2b6560ad0" providerId="ADAL" clId="{1533D6B7-167F-4E21-BF52-233BF12DC618}" dt="2023-06-05T16:50:45.789" v="424" actId="47"/>
        <pc:sldMkLst>
          <pc:docMk/>
          <pc:sldMk cId="3253423641" sldId="987"/>
        </pc:sldMkLst>
      </pc:sldChg>
      <pc:sldChg chg="del">
        <pc:chgData name="Alfred Asterjadhi" userId="39de57b9-85c0-4fd1-aaac-8ca2b6560ad0" providerId="ADAL" clId="{1533D6B7-167F-4E21-BF52-233BF12DC618}" dt="2023-06-05T16:50:48.468" v="425" actId="47"/>
        <pc:sldMkLst>
          <pc:docMk/>
          <pc:sldMk cId="98822771" sldId="988"/>
        </pc:sldMkLst>
      </pc:sldChg>
      <pc:sldChg chg="modSp mod">
        <pc:chgData name="Alfred Asterjadhi" userId="39de57b9-85c0-4fd1-aaac-8ca2b6560ad0" providerId="ADAL" clId="{1533D6B7-167F-4E21-BF52-233BF12DC618}" dt="2023-06-05T16:51:56.855" v="475" actId="20577"/>
        <pc:sldMkLst>
          <pc:docMk/>
          <pc:sldMk cId="3577588007" sldId="989"/>
        </pc:sldMkLst>
        <pc:spChg chg="mod">
          <ac:chgData name="Alfred Asterjadhi" userId="39de57b9-85c0-4fd1-aaac-8ca2b6560ad0" providerId="ADAL" clId="{1533D6B7-167F-4E21-BF52-233BF12DC618}" dt="2023-06-05T16:51:41.160" v="465" actId="20577"/>
          <ac:spMkLst>
            <pc:docMk/>
            <pc:sldMk cId="3577588007" sldId="989"/>
            <ac:spMk id="2" creationId="{4B5F0D0E-8BB7-48AB-9160-728B8B3399A2}"/>
          </ac:spMkLst>
        </pc:spChg>
        <pc:spChg chg="mod">
          <ac:chgData name="Alfred Asterjadhi" userId="39de57b9-85c0-4fd1-aaac-8ca2b6560ad0" providerId="ADAL" clId="{1533D6B7-167F-4E21-BF52-233BF12DC618}" dt="2023-06-05T16:51:56.855" v="475" actId="20577"/>
          <ac:spMkLst>
            <pc:docMk/>
            <pc:sldMk cId="3577588007" sldId="989"/>
            <ac:spMk id="3" creationId="{DFB0BA47-D7B6-4F95-932E-A7AA615BC440}"/>
          </ac:spMkLst>
        </pc:spChg>
        <pc:spChg chg="mod">
          <ac:chgData name="Alfred Asterjadhi" userId="39de57b9-85c0-4fd1-aaac-8ca2b6560ad0" providerId="ADAL" clId="{1533D6B7-167F-4E21-BF52-233BF12DC618}" dt="2023-06-05T16:51:44.947" v="474" actId="20577"/>
          <ac:spMkLst>
            <pc:docMk/>
            <pc:sldMk cId="3577588007" sldId="989"/>
            <ac:spMk id="6" creationId="{974B2026-97FB-40D2-8F22-7E6D319B4EA2}"/>
          </ac:spMkLst>
        </pc:spChg>
      </pc:sldChg>
      <pc:sldChg chg="modSp mod">
        <pc:chgData name="Alfred Asterjadhi" userId="39de57b9-85c0-4fd1-aaac-8ca2b6560ad0" providerId="ADAL" clId="{1533D6B7-167F-4E21-BF52-233BF12DC618}" dt="2023-06-05T17:00:30.098" v="666"/>
        <pc:sldMkLst>
          <pc:docMk/>
          <pc:sldMk cId="1839324276" sldId="990"/>
        </pc:sldMkLst>
        <pc:spChg chg="mod">
          <ac:chgData name="Alfred Asterjadhi" userId="39de57b9-85c0-4fd1-aaac-8ca2b6560ad0" providerId="ADAL" clId="{1533D6B7-167F-4E21-BF52-233BF12DC618}" dt="2023-06-05T16:53:56.383" v="518" actId="13926"/>
          <ac:spMkLst>
            <pc:docMk/>
            <pc:sldMk cId="1839324276" sldId="990"/>
            <ac:spMk id="2" creationId="{4B5F0D0E-8BB7-48AB-9160-728B8B3399A2}"/>
          </ac:spMkLst>
        </pc:spChg>
        <pc:spChg chg="mod">
          <ac:chgData name="Alfred Asterjadhi" userId="39de57b9-85c0-4fd1-aaac-8ca2b6560ad0" providerId="ADAL" clId="{1533D6B7-167F-4E21-BF52-233BF12DC618}" dt="2023-06-05T16:53:59.538" v="519" actId="20577"/>
          <ac:spMkLst>
            <pc:docMk/>
            <pc:sldMk cId="1839324276" sldId="990"/>
            <ac:spMk id="3" creationId="{DFB0BA47-D7B6-4F95-932E-A7AA615BC440}"/>
          </ac:spMkLst>
        </pc:spChg>
        <pc:spChg chg="mod">
          <ac:chgData name="Alfred Asterjadhi" userId="39de57b9-85c0-4fd1-aaac-8ca2b6560ad0" providerId="ADAL" clId="{1533D6B7-167F-4E21-BF52-233BF12DC618}" dt="2023-06-05T17:00:30.098" v="666"/>
          <ac:spMkLst>
            <pc:docMk/>
            <pc:sldMk cId="1839324276" sldId="990"/>
            <ac:spMk id="6" creationId="{974B2026-97FB-40D2-8F22-7E6D319B4EA2}"/>
          </ac:spMkLst>
        </pc:spChg>
      </pc:sldChg>
      <pc:sldChg chg="modSp mod">
        <pc:chgData name="Alfred Asterjadhi" userId="39de57b9-85c0-4fd1-aaac-8ca2b6560ad0" providerId="ADAL" clId="{1533D6B7-167F-4E21-BF52-233BF12DC618}" dt="2023-06-05T17:00:34.912" v="667"/>
        <pc:sldMkLst>
          <pc:docMk/>
          <pc:sldMk cId="1898342874" sldId="991"/>
        </pc:sldMkLst>
        <pc:spChg chg="mod">
          <ac:chgData name="Alfred Asterjadhi" userId="39de57b9-85c0-4fd1-aaac-8ca2b6560ad0" providerId="ADAL" clId="{1533D6B7-167F-4E21-BF52-233BF12DC618}" dt="2023-06-05T16:54:08.762" v="521" actId="13926"/>
          <ac:spMkLst>
            <pc:docMk/>
            <pc:sldMk cId="1898342874" sldId="991"/>
            <ac:spMk id="2" creationId="{4B5F0D0E-8BB7-48AB-9160-728B8B3399A2}"/>
          </ac:spMkLst>
        </pc:spChg>
        <pc:spChg chg="mod">
          <ac:chgData name="Alfred Asterjadhi" userId="39de57b9-85c0-4fd1-aaac-8ca2b6560ad0" providerId="ADAL" clId="{1533D6B7-167F-4E21-BF52-233BF12DC618}" dt="2023-06-05T16:54:06.228" v="520" actId="20577"/>
          <ac:spMkLst>
            <pc:docMk/>
            <pc:sldMk cId="1898342874" sldId="991"/>
            <ac:spMk id="3" creationId="{DFB0BA47-D7B6-4F95-932E-A7AA615BC440}"/>
          </ac:spMkLst>
        </pc:spChg>
        <pc:spChg chg="mod">
          <ac:chgData name="Alfred Asterjadhi" userId="39de57b9-85c0-4fd1-aaac-8ca2b6560ad0" providerId="ADAL" clId="{1533D6B7-167F-4E21-BF52-233BF12DC618}" dt="2023-06-05T17:00:34.912" v="667"/>
          <ac:spMkLst>
            <pc:docMk/>
            <pc:sldMk cId="1898342874" sldId="991"/>
            <ac:spMk id="6" creationId="{974B2026-97FB-40D2-8F22-7E6D319B4EA2}"/>
          </ac:spMkLst>
        </pc:spChg>
      </pc:sldChg>
      <pc:sldChg chg="del">
        <pc:chgData name="Alfred Asterjadhi" userId="39de57b9-85c0-4fd1-aaac-8ca2b6560ad0" providerId="ADAL" clId="{1533D6B7-167F-4E21-BF52-233BF12DC618}" dt="2023-06-05T16:55:14.599" v="522" actId="47"/>
        <pc:sldMkLst>
          <pc:docMk/>
          <pc:sldMk cId="705428555" sldId="992"/>
        </pc:sldMkLst>
      </pc:sldChg>
      <pc:sldChg chg="modSp mod">
        <pc:chgData name="Alfred Asterjadhi" userId="39de57b9-85c0-4fd1-aaac-8ca2b6560ad0" providerId="ADAL" clId="{1533D6B7-167F-4E21-BF52-233BF12DC618}" dt="2023-06-05T16:56:21.027" v="552" actId="20577"/>
        <pc:sldMkLst>
          <pc:docMk/>
          <pc:sldMk cId="2409887836" sldId="994"/>
        </pc:sldMkLst>
        <pc:spChg chg="mod">
          <ac:chgData name="Alfred Asterjadhi" userId="39de57b9-85c0-4fd1-aaac-8ca2b6560ad0" providerId="ADAL" clId="{1533D6B7-167F-4E21-BF52-233BF12DC618}" dt="2023-06-05T16:56:16.578" v="545" actId="13926"/>
          <ac:spMkLst>
            <pc:docMk/>
            <pc:sldMk cId="2409887836" sldId="994"/>
            <ac:spMk id="2" creationId="{4B5F0D0E-8BB7-48AB-9160-728B8B3399A2}"/>
          </ac:spMkLst>
        </pc:spChg>
        <pc:spChg chg="mod">
          <ac:chgData name="Alfred Asterjadhi" userId="39de57b9-85c0-4fd1-aaac-8ca2b6560ad0" providerId="ADAL" clId="{1533D6B7-167F-4E21-BF52-233BF12DC618}" dt="2023-06-05T16:56:12.047" v="544" actId="20577"/>
          <ac:spMkLst>
            <pc:docMk/>
            <pc:sldMk cId="2409887836" sldId="994"/>
            <ac:spMk id="3" creationId="{DFB0BA47-D7B6-4F95-932E-A7AA615BC440}"/>
          </ac:spMkLst>
        </pc:spChg>
        <pc:spChg chg="mod">
          <ac:chgData name="Alfred Asterjadhi" userId="39de57b9-85c0-4fd1-aaac-8ca2b6560ad0" providerId="ADAL" clId="{1533D6B7-167F-4E21-BF52-233BF12DC618}" dt="2023-06-05T16:56:21.027" v="552" actId="20577"/>
          <ac:spMkLst>
            <pc:docMk/>
            <pc:sldMk cId="2409887836" sldId="994"/>
            <ac:spMk id="6" creationId="{974B2026-97FB-40D2-8F22-7E6D319B4EA2}"/>
          </ac:spMkLst>
        </pc:spChg>
      </pc:sldChg>
      <pc:sldChg chg="modSp mod">
        <pc:chgData name="Alfred Asterjadhi" userId="39de57b9-85c0-4fd1-aaac-8ca2b6560ad0" providerId="ADAL" clId="{1533D6B7-167F-4E21-BF52-233BF12DC618}" dt="2023-06-05T16:55:56.481" v="540" actId="20577"/>
        <pc:sldMkLst>
          <pc:docMk/>
          <pc:sldMk cId="3360543781" sldId="995"/>
        </pc:sldMkLst>
        <pc:spChg chg="mod">
          <ac:chgData name="Alfred Asterjadhi" userId="39de57b9-85c0-4fd1-aaac-8ca2b6560ad0" providerId="ADAL" clId="{1533D6B7-167F-4E21-BF52-233BF12DC618}" dt="2023-06-05T16:55:48.612" v="532" actId="13926"/>
          <ac:spMkLst>
            <pc:docMk/>
            <pc:sldMk cId="3360543781" sldId="995"/>
            <ac:spMk id="2" creationId="{4B5F0D0E-8BB7-48AB-9160-728B8B3399A2}"/>
          </ac:spMkLst>
        </pc:spChg>
        <pc:spChg chg="mod">
          <ac:chgData name="Alfred Asterjadhi" userId="39de57b9-85c0-4fd1-aaac-8ca2b6560ad0" providerId="ADAL" clId="{1533D6B7-167F-4E21-BF52-233BF12DC618}" dt="2023-06-05T16:55:50.977" v="533" actId="20577"/>
          <ac:spMkLst>
            <pc:docMk/>
            <pc:sldMk cId="3360543781" sldId="995"/>
            <ac:spMk id="3" creationId="{DFB0BA47-D7B6-4F95-932E-A7AA615BC440}"/>
          </ac:spMkLst>
        </pc:spChg>
        <pc:spChg chg="mod">
          <ac:chgData name="Alfred Asterjadhi" userId="39de57b9-85c0-4fd1-aaac-8ca2b6560ad0" providerId="ADAL" clId="{1533D6B7-167F-4E21-BF52-233BF12DC618}" dt="2023-06-05T16:55:56.481" v="540" actId="20577"/>
          <ac:spMkLst>
            <pc:docMk/>
            <pc:sldMk cId="3360543781" sldId="995"/>
            <ac:spMk id="6" creationId="{974B2026-97FB-40D2-8F22-7E6D319B4EA2}"/>
          </ac:spMkLst>
        </pc:spChg>
      </pc:sldChg>
      <pc:sldChg chg="addSp delSp modSp mod">
        <pc:chgData name="Alfred Asterjadhi" userId="39de57b9-85c0-4fd1-aaac-8ca2b6560ad0" providerId="ADAL" clId="{1533D6B7-167F-4E21-BF52-233BF12DC618}" dt="2023-06-05T16:43:59.271" v="237"/>
        <pc:sldMkLst>
          <pc:docMk/>
          <pc:sldMk cId="359597898" sldId="996"/>
        </pc:sldMkLst>
        <pc:spChg chg="mod">
          <ac:chgData name="Alfred Asterjadhi" userId="39de57b9-85c0-4fd1-aaac-8ca2b6560ad0" providerId="ADAL" clId="{1533D6B7-167F-4E21-BF52-233BF12DC618}" dt="2023-06-05T14:14:32.850" v="39"/>
          <ac:spMkLst>
            <pc:docMk/>
            <pc:sldMk cId="359597898" sldId="996"/>
            <ac:spMk id="3" creationId="{D20906E0-F900-4991-83B1-675F5B67FA2D}"/>
          </ac:spMkLst>
        </pc:spChg>
        <pc:graphicFrameChg chg="del">
          <ac:chgData name="Alfred Asterjadhi" userId="39de57b9-85c0-4fd1-aaac-8ca2b6560ad0" providerId="ADAL" clId="{1533D6B7-167F-4E21-BF52-233BF12DC618}" dt="2023-06-05T16:43:29.350" v="230" actId="478"/>
          <ac:graphicFrameMkLst>
            <pc:docMk/>
            <pc:sldMk cId="359597898" sldId="996"/>
            <ac:graphicFrameMk id="6" creationId="{5094FBC8-BB74-47F3-965D-16BC678F4D1D}"/>
          </ac:graphicFrameMkLst>
        </pc:graphicFrameChg>
        <pc:graphicFrameChg chg="add mod modGraphic">
          <ac:chgData name="Alfred Asterjadhi" userId="39de57b9-85c0-4fd1-aaac-8ca2b6560ad0" providerId="ADAL" clId="{1533D6B7-167F-4E21-BF52-233BF12DC618}" dt="2023-06-05T16:43:59.271" v="237"/>
          <ac:graphicFrameMkLst>
            <pc:docMk/>
            <pc:sldMk cId="359597898" sldId="996"/>
            <ac:graphicFrameMk id="7" creationId="{38D19162-67A8-DBF7-91A0-1B285390B2E4}"/>
          </ac:graphicFrameMkLst>
        </pc:graphicFrameChg>
      </pc:sldChg>
      <pc:sldChg chg="addSp delSp modSp mod">
        <pc:chgData name="Alfred Asterjadhi" userId="39de57b9-85c0-4fd1-aaac-8ca2b6560ad0" providerId="ADAL" clId="{1533D6B7-167F-4E21-BF52-233BF12DC618}" dt="2023-06-05T16:59:52.079" v="661"/>
        <pc:sldMkLst>
          <pc:docMk/>
          <pc:sldMk cId="3140364693" sldId="997"/>
        </pc:sldMkLst>
        <pc:spChg chg="mod">
          <ac:chgData name="Alfred Asterjadhi" userId="39de57b9-85c0-4fd1-aaac-8ca2b6560ad0" providerId="ADAL" clId="{1533D6B7-167F-4E21-BF52-233BF12DC618}" dt="2023-06-05T16:59:52.079" v="661"/>
          <ac:spMkLst>
            <pc:docMk/>
            <pc:sldMk cId="3140364693" sldId="997"/>
            <ac:spMk id="6" creationId="{29CFE1A9-332B-2B06-C330-B9EB4742F3D1}"/>
          </ac:spMkLst>
        </pc:spChg>
        <pc:spChg chg="add mod">
          <ac:chgData name="Alfred Asterjadhi" userId="39de57b9-85c0-4fd1-aaac-8ca2b6560ad0" providerId="ADAL" clId="{1533D6B7-167F-4E21-BF52-233BF12DC618}" dt="2023-06-05T16:58:25.366" v="623" actId="478"/>
          <ac:spMkLst>
            <pc:docMk/>
            <pc:sldMk cId="3140364693" sldId="997"/>
            <ac:spMk id="7" creationId="{0310814A-1E2F-57F2-C9EF-3805BE6E5DAB}"/>
          </ac:spMkLst>
        </pc:spChg>
        <pc:spChg chg="del">
          <ac:chgData name="Alfred Asterjadhi" userId="39de57b9-85c0-4fd1-aaac-8ca2b6560ad0" providerId="ADAL" clId="{1533D6B7-167F-4E21-BF52-233BF12DC618}" dt="2023-06-05T16:58:25.366" v="623" actId="478"/>
          <ac:spMkLst>
            <pc:docMk/>
            <pc:sldMk cId="3140364693" sldId="997"/>
            <ac:spMk id="11" creationId="{E25872EE-E14B-2C9B-B930-D87E10CF78B0}"/>
          </ac:spMkLst>
        </pc:spChg>
      </pc:sldChg>
      <pc:sldChg chg="del">
        <pc:chgData name="Alfred Asterjadhi" userId="39de57b9-85c0-4fd1-aaac-8ca2b6560ad0" providerId="ADAL" clId="{1533D6B7-167F-4E21-BF52-233BF12DC618}" dt="2023-06-05T16:57:39.194" v="596" actId="47"/>
        <pc:sldMkLst>
          <pc:docMk/>
          <pc:sldMk cId="1668111930" sldId="998"/>
        </pc:sldMkLst>
      </pc:sldChg>
      <pc:sldChg chg="addSp delSp modSp add mod">
        <pc:chgData name="Alfred Asterjadhi" userId="39de57b9-85c0-4fd1-aaac-8ca2b6560ad0" providerId="ADAL" clId="{1533D6B7-167F-4E21-BF52-233BF12DC618}" dt="2023-06-05T16:45:09.529" v="256" actId="22"/>
        <pc:sldMkLst>
          <pc:docMk/>
          <pc:sldMk cId="839132781" sldId="999"/>
        </pc:sldMkLst>
        <pc:spChg chg="mod">
          <ac:chgData name="Alfred Asterjadhi" userId="39de57b9-85c0-4fd1-aaac-8ca2b6560ad0" providerId="ADAL" clId="{1533D6B7-167F-4E21-BF52-233BF12DC618}" dt="2023-06-05T16:44:48.041" v="254" actId="20577"/>
          <ac:spMkLst>
            <pc:docMk/>
            <pc:sldMk cId="839132781" sldId="999"/>
            <ac:spMk id="2" creationId="{F2762690-C15C-4839-B40F-0AF3A4D89457}"/>
          </ac:spMkLst>
        </pc:spChg>
        <pc:spChg chg="add del">
          <ac:chgData name="Alfred Asterjadhi" userId="39de57b9-85c0-4fd1-aaac-8ca2b6560ad0" providerId="ADAL" clId="{1533D6B7-167F-4E21-BF52-233BF12DC618}" dt="2023-06-05T16:45:09.529" v="256" actId="22"/>
          <ac:spMkLst>
            <pc:docMk/>
            <pc:sldMk cId="839132781" sldId="999"/>
            <ac:spMk id="7" creationId="{7406C172-178D-9151-19B8-D7537BC06988}"/>
          </ac:spMkLst>
        </pc:spChg>
      </pc:sldChg>
      <pc:sldChg chg="add del">
        <pc:chgData name="Alfred Asterjadhi" userId="39de57b9-85c0-4fd1-aaac-8ca2b6560ad0" providerId="ADAL" clId="{1533D6B7-167F-4E21-BF52-233BF12DC618}" dt="2023-06-05T16:46:10.205" v="281" actId="47"/>
        <pc:sldMkLst>
          <pc:docMk/>
          <pc:sldMk cId="2754480768" sldId="1000"/>
        </pc:sldMkLst>
      </pc:sldChg>
      <pc:sldChg chg="add del">
        <pc:chgData name="Alfred Asterjadhi" userId="39de57b9-85c0-4fd1-aaac-8ca2b6560ad0" providerId="ADAL" clId="{1533D6B7-167F-4E21-BF52-233BF12DC618}" dt="2023-06-05T16:46:08.617" v="280" actId="47"/>
        <pc:sldMkLst>
          <pc:docMk/>
          <pc:sldMk cId="46709641" sldId="1001"/>
        </pc:sldMkLst>
      </pc:sldChg>
      <pc:sldChg chg="modSp add mod">
        <pc:chgData name="Alfred Asterjadhi" userId="39de57b9-85c0-4fd1-aaac-8ca2b6560ad0" providerId="ADAL" clId="{1533D6B7-167F-4E21-BF52-233BF12DC618}" dt="2023-06-05T16:45:38.981" v="268"/>
        <pc:sldMkLst>
          <pc:docMk/>
          <pc:sldMk cId="3395387797" sldId="1002"/>
        </pc:sldMkLst>
        <pc:spChg chg="mod">
          <ac:chgData name="Alfred Asterjadhi" userId="39de57b9-85c0-4fd1-aaac-8ca2b6560ad0" providerId="ADAL" clId="{1533D6B7-167F-4E21-BF52-233BF12DC618}" dt="2023-06-05T16:45:29.183" v="264" actId="20577"/>
          <ac:spMkLst>
            <pc:docMk/>
            <pc:sldMk cId="3395387797" sldId="1002"/>
            <ac:spMk id="2" creationId="{F2762690-C15C-4839-B40F-0AF3A4D89457}"/>
          </ac:spMkLst>
        </pc:spChg>
        <pc:graphicFrameChg chg="mod modGraphic">
          <ac:chgData name="Alfred Asterjadhi" userId="39de57b9-85c0-4fd1-aaac-8ca2b6560ad0" providerId="ADAL" clId="{1533D6B7-167F-4E21-BF52-233BF12DC618}" dt="2023-06-05T16:45:38.981" v="268"/>
          <ac:graphicFrameMkLst>
            <pc:docMk/>
            <pc:sldMk cId="3395387797" sldId="1002"/>
            <ac:graphicFrameMk id="9" creationId="{AA5336CB-873D-64D2-6A97-0EB14F84177A}"/>
          </ac:graphicFrameMkLst>
        </pc:graphicFrameChg>
      </pc:sldChg>
      <pc:sldChg chg="modSp add mod">
        <pc:chgData name="Alfred Asterjadhi" userId="39de57b9-85c0-4fd1-aaac-8ca2b6560ad0" providerId="ADAL" clId="{1533D6B7-167F-4E21-BF52-233BF12DC618}" dt="2023-06-05T16:45:54.562" v="273" actId="20577"/>
        <pc:sldMkLst>
          <pc:docMk/>
          <pc:sldMk cId="3464470949" sldId="1003"/>
        </pc:sldMkLst>
        <pc:spChg chg="mod">
          <ac:chgData name="Alfred Asterjadhi" userId="39de57b9-85c0-4fd1-aaac-8ca2b6560ad0" providerId="ADAL" clId="{1533D6B7-167F-4E21-BF52-233BF12DC618}" dt="2023-06-05T16:45:54.562" v="273" actId="20577"/>
          <ac:spMkLst>
            <pc:docMk/>
            <pc:sldMk cId="3464470949" sldId="1003"/>
            <ac:spMk id="2" creationId="{F2762690-C15C-4839-B40F-0AF3A4D89457}"/>
          </ac:spMkLst>
        </pc:spChg>
      </pc:sldChg>
      <pc:sldChg chg="modSp add mod">
        <pc:chgData name="Alfred Asterjadhi" userId="39de57b9-85c0-4fd1-aaac-8ca2b6560ad0" providerId="ADAL" clId="{1533D6B7-167F-4E21-BF52-233BF12DC618}" dt="2023-06-05T16:45:58.974" v="277" actId="20577"/>
        <pc:sldMkLst>
          <pc:docMk/>
          <pc:sldMk cId="3389606792" sldId="1004"/>
        </pc:sldMkLst>
        <pc:spChg chg="mod">
          <ac:chgData name="Alfred Asterjadhi" userId="39de57b9-85c0-4fd1-aaac-8ca2b6560ad0" providerId="ADAL" clId="{1533D6B7-167F-4E21-BF52-233BF12DC618}" dt="2023-06-05T16:45:58.974" v="277" actId="20577"/>
          <ac:spMkLst>
            <pc:docMk/>
            <pc:sldMk cId="3389606792" sldId="1004"/>
            <ac:spMk id="2" creationId="{F2762690-C15C-4839-B40F-0AF3A4D89457}"/>
          </ac:spMkLst>
        </pc:spChg>
      </pc:sldChg>
      <pc:sldChg chg="modSp add mod">
        <pc:chgData name="Alfred Asterjadhi" userId="39de57b9-85c0-4fd1-aaac-8ca2b6560ad0" providerId="ADAL" clId="{1533D6B7-167F-4E21-BF52-233BF12DC618}" dt="2023-06-05T16:46:03.092" v="279" actId="20577"/>
        <pc:sldMkLst>
          <pc:docMk/>
          <pc:sldMk cId="3659630825" sldId="1005"/>
        </pc:sldMkLst>
        <pc:spChg chg="mod">
          <ac:chgData name="Alfred Asterjadhi" userId="39de57b9-85c0-4fd1-aaac-8ca2b6560ad0" providerId="ADAL" clId="{1533D6B7-167F-4E21-BF52-233BF12DC618}" dt="2023-06-05T16:46:03.092" v="279" actId="20577"/>
          <ac:spMkLst>
            <pc:docMk/>
            <pc:sldMk cId="3659630825" sldId="1005"/>
            <ac:spMk id="2" creationId="{F2762690-C15C-4839-B40F-0AF3A4D89457}"/>
          </ac:spMkLst>
        </pc:spChg>
      </pc:sldChg>
      <pc:sldChg chg="modSp add mod">
        <pc:chgData name="Alfred Asterjadhi" userId="39de57b9-85c0-4fd1-aaac-8ca2b6560ad0" providerId="ADAL" clId="{1533D6B7-167F-4E21-BF52-233BF12DC618}" dt="2023-06-05T16:51:25.767" v="462" actId="20577"/>
        <pc:sldMkLst>
          <pc:docMk/>
          <pc:sldMk cId="3233208257" sldId="1006"/>
        </pc:sldMkLst>
        <pc:spChg chg="mod">
          <ac:chgData name="Alfred Asterjadhi" userId="39de57b9-85c0-4fd1-aaac-8ca2b6560ad0" providerId="ADAL" clId="{1533D6B7-167F-4E21-BF52-233BF12DC618}" dt="2023-06-05T16:51:25.767" v="462" actId="20577"/>
          <ac:spMkLst>
            <pc:docMk/>
            <pc:sldMk cId="3233208257" sldId="1006"/>
            <ac:spMk id="2" creationId="{4B5F0D0E-8BB7-48AB-9160-728B8B3399A2}"/>
          </ac:spMkLst>
        </pc:spChg>
        <pc:spChg chg="mod">
          <ac:chgData name="Alfred Asterjadhi" userId="39de57b9-85c0-4fd1-aaac-8ca2b6560ad0" providerId="ADAL" clId="{1533D6B7-167F-4E21-BF52-233BF12DC618}" dt="2023-06-05T16:51:18.189" v="449" actId="20577"/>
          <ac:spMkLst>
            <pc:docMk/>
            <pc:sldMk cId="3233208257" sldId="1006"/>
            <ac:spMk id="3" creationId="{DFB0BA47-D7B6-4F95-932E-A7AA615BC440}"/>
          </ac:spMkLst>
        </pc:spChg>
        <pc:spChg chg="mod">
          <ac:chgData name="Alfred Asterjadhi" userId="39de57b9-85c0-4fd1-aaac-8ca2b6560ad0" providerId="ADAL" clId="{1533D6B7-167F-4E21-BF52-233BF12DC618}" dt="2023-06-05T16:51:05.715" v="434" actId="20577"/>
          <ac:spMkLst>
            <pc:docMk/>
            <pc:sldMk cId="3233208257" sldId="1006"/>
            <ac:spMk id="6" creationId="{974B2026-97FB-40D2-8F22-7E6D319B4EA2}"/>
          </ac:spMkLst>
        </pc:spChg>
      </pc:sldChg>
      <pc:sldChg chg="modSp add mod">
        <pc:chgData name="Alfred Asterjadhi" userId="39de57b9-85c0-4fd1-aaac-8ca2b6560ad0" providerId="ADAL" clId="{1533D6B7-167F-4E21-BF52-233BF12DC618}" dt="2023-06-05T16:52:37.590" v="503" actId="20577"/>
        <pc:sldMkLst>
          <pc:docMk/>
          <pc:sldMk cId="1774299147" sldId="1007"/>
        </pc:sldMkLst>
        <pc:spChg chg="mod">
          <ac:chgData name="Alfred Asterjadhi" userId="39de57b9-85c0-4fd1-aaac-8ca2b6560ad0" providerId="ADAL" clId="{1533D6B7-167F-4E21-BF52-233BF12DC618}" dt="2023-06-05T16:52:26.720" v="480" actId="20577"/>
          <ac:spMkLst>
            <pc:docMk/>
            <pc:sldMk cId="1774299147" sldId="1007"/>
            <ac:spMk id="2" creationId="{4B5F0D0E-8BB7-48AB-9160-728B8B3399A2}"/>
          </ac:spMkLst>
        </pc:spChg>
        <pc:spChg chg="mod">
          <ac:chgData name="Alfred Asterjadhi" userId="39de57b9-85c0-4fd1-aaac-8ca2b6560ad0" providerId="ADAL" clId="{1533D6B7-167F-4E21-BF52-233BF12DC618}" dt="2023-06-05T16:52:37.590" v="503" actId="20577"/>
          <ac:spMkLst>
            <pc:docMk/>
            <pc:sldMk cId="1774299147" sldId="1007"/>
            <ac:spMk id="3" creationId="{DFB0BA47-D7B6-4F95-932E-A7AA615BC440}"/>
          </ac:spMkLst>
        </pc:spChg>
        <pc:spChg chg="mod">
          <ac:chgData name="Alfred Asterjadhi" userId="39de57b9-85c0-4fd1-aaac-8ca2b6560ad0" providerId="ADAL" clId="{1533D6B7-167F-4E21-BF52-233BF12DC618}" dt="2023-06-05T16:52:30.440" v="487" actId="20577"/>
          <ac:spMkLst>
            <pc:docMk/>
            <pc:sldMk cId="1774299147" sldId="1007"/>
            <ac:spMk id="6" creationId="{974B2026-97FB-40D2-8F22-7E6D319B4EA2}"/>
          </ac:spMkLst>
        </pc:spChg>
      </pc:sldChg>
      <pc:sldChg chg="add del">
        <pc:chgData name="Alfred Asterjadhi" userId="39de57b9-85c0-4fd1-aaac-8ca2b6560ad0" providerId="ADAL" clId="{1533D6B7-167F-4E21-BF52-233BF12DC618}" dt="2023-06-05T16:52:11.988" v="477" actId="47"/>
        <pc:sldMkLst>
          <pc:docMk/>
          <pc:sldMk cId="4202624930" sldId="1007"/>
        </pc:sldMkLst>
      </pc:sldChg>
      <pc:sldChg chg="modSp add mod">
        <pc:chgData name="Alfred Asterjadhi" userId="39de57b9-85c0-4fd1-aaac-8ca2b6560ad0" providerId="ADAL" clId="{1533D6B7-167F-4E21-BF52-233BF12DC618}" dt="2023-06-05T16:52:57.257" v="513" actId="20577"/>
        <pc:sldMkLst>
          <pc:docMk/>
          <pc:sldMk cId="3645713950" sldId="1008"/>
        </pc:sldMkLst>
        <pc:spChg chg="mod">
          <ac:chgData name="Alfred Asterjadhi" userId="39de57b9-85c0-4fd1-aaac-8ca2b6560ad0" providerId="ADAL" clId="{1533D6B7-167F-4E21-BF52-233BF12DC618}" dt="2023-06-05T16:52:47.846" v="505" actId="13926"/>
          <ac:spMkLst>
            <pc:docMk/>
            <pc:sldMk cId="3645713950" sldId="1008"/>
            <ac:spMk id="2" creationId="{4B5F0D0E-8BB7-48AB-9160-728B8B3399A2}"/>
          </ac:spMkLst>
        </pc:spChg>
        <pc:spChg chg="mod">
          <ac:chgData name="Alfred Asterjadhi" userId="39de57b9-85c0-4fd1-aaac-8ca2b6560ad0" providerId="ADAL" clId="{1533D6B7-167F-4E21-BF52-233BF12DC618}" dt="2023-06-05T16:52:57.257" v="513" actId="20577"/>
          <ac:spMkLst>
            <pc:docMk/>
            <pc:sldMk cId="3645713950" sldId="1008"/>
            <ac:spMk id="3" creationId="{DFB0BA47-D7B6-4F95-932E-A7AA615BC440}"/>
          </ac:spMkLst>
        </pc:spChg>
        <pc:spChg chg="mod">
          <ac:chgData name="Alfred Asterjadhi" userId="39de57b9-85c0-4fd1-aaac-8ca2b6560ad0" providerId="ADAL" clId="{1533D6B7-167F-4E21-BF52-233BF12DC618}" dt="2023-06-05T16:52:54.483" v="512" actId="20577"/>
          <ac:spMkLst>
            <pc:docMk/>
            <pc:sldMk cId="3645713950" sldId="1008"/>
            <ac:spMk id="6" creationId="{974B2026-97FB-40D2-8F22-7E6D319B4EA2}"/>
          </ac:spMkLst>
        </pc:spChg>
      </pc:sldChg>
      <pc:sldMasterChg chg="modSp mod">
        <pc:chgData name="Alfred Asterjadhi" userId="39de57b9-85c0-4fd1-aaac-8ca2b6560ad0" providerId="ADAL" clId="{1533D6B7-167F-4E21-BF52-233BF12DC618}" dt="2023-06-05T14:13:48.251" v="14" actId="20577"/>
        <pc:sldMasterMkLst>
          <pc:docMk/>
          <pc:sldMasterMk cId="0" sldId="2147483648"/>
        </pc:sldMasterMkLst>
        <pc:spChg chg="mod">
          <ac:chgData name="Alfred Asterjadhi" userId="39de57b9-85c0-4fd1-aaac-8ca2b6560ad0" providerId="ADAL" clId="{1533D6B7-167F-4E21-BF52-233BF12DC618}" dt="2023-06-05T14:13:43.136" v="10" actId="20577"/>
          <ac:spMkLst>
            <pc:docMk/>
            <pc:sldMasterMk cId="0" sldId="2147483648"/>
            <ac:spMk id="10" creationId="{00000000-0000-0000-0000-000000000000}"/>
          </ac:spMkLst>
        </pc:spChg>
        <pc:spChg chg="mod">
          <ac:chgData name="Alfred Asterjadhi" userId="39de57b9-85c0-4fd1-aaac-8ca2b6560ad0" providerId="ADAL" clId="{1533D6B7-167F-4E21-BF52-233BF12DC618}" dt="2023-06-05T14:13:48.251" v="14" actId="20577"/>
          <ac:spMkLst>
            <pc:docMk/>
            <pc:sldMasterMk cId="0" sldId="2147483648"/>
            <ac:spMk id="1027" creationId="{00000000-0000-0000-0000-000000000000}"/>
          </ac:spMkLst>
        </pc:spChg>
      </pc:sldMaster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56"/>
        </pc:sldMasterMkLst>
        <pc:spChg chg="mod">
          <ac:chgData name="Alfred Asterjadhi" userId="39de57b9-85c0-4fd1-aaac-8ca2b6560ad0" providerId="ADAL" clId="{1C51924A-3D97-49EE-91FC-9272D8755293}" dt="2022-11-17T09:18:06.313" v="7968" actId="6549"/>
          <ac:spMkLst>
            <pc:docMk/>
            <pc:sldMasterMk cId="0" sldId="2147483656"/>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56"/>
        </pc:sldMasterMkLst>
        <pc:spChg chg="mod">
          <ac:chgData name="Alfred Asterjadhi" userId="39de57b9-85c0-4fd1-aaac-8ca2b6560ad0" providerId="ADAL" clId="{7C8208EE-2C77-440D-B88C-937D8C7E182C}" dt="2022-04-08T21:07:22.996" v="4" actId="6549"/>
          <ac:spMkLst>
            <pc:docMk/>
            <pc:sldMasterMk cId="0" sldId="2147483656"/>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56"/>
        </pc:sldMasterMkLst>
        <pc:spChg chg="mod">
          <ac:chgData name="Alfred Asterjadhi" userId="39de57b9-85c0-4fd1-aaac-8ca2b6560ad0" providerId="ADAL" clId="{1E18AAEB-E61A-4A1B-B178-35214D088A11}" dt="2021-01-15T16:22:52.81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56"/>
        </pc:sldMasterMkLst>
        <pc:spChg chg="mod">
          <ac:chgData name="Alfred Asterjadhi" userId="39de57b9-85c0-4fd1-aaac-8ca2b6560ad0" providerId="ADAL" clId="{A0612C61-9E1C-4649-B042-3CF952C74FE7}" dt="2022-06-06T23:17:46.496" v="5" actId="20577"/>
          <ac:spMkLst>
            <pc:docMk/>
            <pc:sldMasterMk cId="0" sldId="2147483656"/>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56"/>
        </pc:sldMasterMkLst>
        <pc:spChg chg="mod">
          <ac:chgData name="Alfred Asterjadhi" userId="39de57b9-85c0-4fd1-aaac-8ca2b6560ad0" providerId="ADAL" clId="{B4F7BA3C-DFC6-48F9-A62B-B03D2B47DB6D}" dt="2021-03-06T19:05:48.809" v="1386" actId="20577"/>
          <ac:spMkLst>
            <pc:docMk/>
            <pc:sldMasterMk cId="0" sldId="2147483656"/>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56"/>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56"/>
        </pc:sldMasterMkLst>
        <pc:spChg chg="mod">
          <ac:chgData name="Alfred Asterjadhi" userId="39de57b9-85c0-4fd1-aaac-8ca2b6560ad0" providerId="ADAL" clId="{2248E934-3500-4918-B85C-34C108D1ABCA}" dt="2021-10-03T17:29:31.474" v="75" actId="20577"/>
          <ac:spMkLst>
            <pc:docMk/>
            <pc:sldMasterMk cId="0" sldId="2147483656"/>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56"/>
            <ac:spMk id="1027"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56"/>
        </pc:sldMasterMkLst>
        <pc:spChg chg="mod">
          <ac:chgData name="Alfred Asterjadhi" userId="39de57b9-85c0-4fd1-aaac-8ca2b6560ad0" providerId="ADAL" clId="{BE754A84-70C3-4888-8420-055C327C2C9E}" dt="2021-01-11T14:51:05.180" v="1" actId="20577"/>
          <ac:spMkLst>
            <pc:docMk/>
            <pc:sldMasterMk cId="0" sldId="2147483656"/>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56"/>
        </pc:sldMasterMkLst>
        <pc:spChg chg="mod">
          <ac:chgData name="Alfred Asterjadhi" userId="39de57b9-85c0-4fd1-aaac-8ca2b6560ad0" providerId="ADAL" clId="{00DE37C6-547E-42E2-9EA8-EB8385FEB4FC}" dt="2021-11-15T18:40:57.597" v="358" actId="6549"/>
          <ac:spMkLst>
            <pc:docMk/>
            <pc:sldMasterMk cId="0" sldId="2147483656"/>
            <ac:spMk id="10" creationId="{00000000-0000-0000-0000-000000000000}"/>
          </ac:spMkLst>
        </pc:spChg>
      </pc:sldMasterChg>
    </pc:docChg>
  </pc:docChgLst>
  <pc:docChgLst>
    <pc:chgData name="Alfred Asterjadhi" userId="39de57b9-85c0-4fd1-aaac-8ca2b6560ad0" providerId="ADAL" clId="{0ED796F5-1B1A-4EFC-965A-F7D95960A21E}"/>
    <pc:docChg chg="undo custSel addSld delSld modSld modMainMaster">
      <pc:chgData name="Alfred Asterjadhi" userId="39de57b9-85c0-4fd1-aaac-8ca2b6560ad0" providerId="ADAL" clId="{0ED796F5-1B1A-4EFC-965A-F7D95960A21E}" dt="2023-02-06T15:33:05.636" v="389" actId="20577"/>
      <pc:docMkLst>
        <pc:docMk/>
      </pc:docMkLst>
      <pc:sldChg chg="modSp mod">
        <pc:chgData name="Alfred Asterjadhi" userId="39de57b9-85c0-4fd1-aaac-8ca2b6560ad0" providerId="ADAL" clId="{0ED796F5-1B1A-4EFC-965A-F7D95960A21E}" dt="2023-02-06T15:07:22.410" v="63" actId="20577"/>
        <pc:sldMkLst>
          <pc:docMk/>
          <pc:sldMk cId="0" sldId="256"/>
        </pc:sldMkLst>
        <pc:spChg chg="mod">
          <ac:chgData name="Alfred Asterjadhi" userId="39de57b9-85c0-4fd1-aaac-8ca2b6560ad0" providerId="ADAL" clId="{0ED796F5-1B1A-4EFC-965A-F7D95960A21E}" dt="2023-02-06T15:04:48.296" v="4" actId="20577"/>
          <ac:spMkLst>
            <pc:docMk/>
            <pc:sldMk cId="0" sldId="256"/>
            <ac:spMk id="6" creationId="{00000000-0000-0000-0000-000000000000}"/>
          </ac:spMkLst>
        </pc:spChg>
        <pc:spChg chg="mod">
          <ac:chgData name="Alfred Asterjadhi" userId="39de57b9-85c0-4fd1-aaac-8ca2b6560ad0" providerId="ADAL" clId="{0ED796F5-1B1A-4EFC-965A-F7D95960A21E}" dt="2023-02-06T15:07:22.410" v="63" actId="20577"/>
          <ac:spMkLst>
            <pc:docMk/>
            <pc:sldMk cId="0" sldId="256"/>
            <ac:spMk id="3074" creationId="{00000000-0000-0000-0000-000000000000}"/>
          </ac:spMkLst>
        </pc:spChg>
      </pc:sldChg>
      <pc:sldChg chg="modSp mod">
        <pc:chgData name="Alfred Asterjadhi" userId="39de57b9-85c0-4fd1-aaac-8ca2b6560ad0" providerId="ADAL" clId="{0ED796F5-1B1A-4EFC-965A-F7D95960A21E}" dt="2023-02-06T15:08:58.532" v="100" actId="20577"/>
        <pc:sldMkLst>
          <pc:docMk/>
          <pc:sldMk cId="0" sldId="257"/>
        </pc:sldMkLst>
        <pc:spChg chg="mod">
          <ac:chgData name="Alfred Asterjadhi" userId="39de57b9-85c0-4fd1-aaac-8ca2b6560ad0" providerId="ADAL" clId="{0ED796F5-1B1A-4EFC-965A-F7D95960A21E}" dt="2023-02-06T15:05:17.824" v="20"/>
          <ac:spMkLst>
            <pc:docMk/>
            <pc:sldMk cId="0" sldId="257"/>
            <ac:spMk id="7" creationId="{4565958B-DD30-4EE7-AF20-DC550898176B}"/>
          </ac:spMkLst>
        </pc:spChg>
        <pc:spChg chg="mod">
          <ac:chgData name="Alfred Asterjadhi" userId="39de57b9-85c0-4fd1-aaac-8ca2b6560ad0" providerId="ADAL" clId="{0ED796F5-1B1A-4EFC-965A-F7D95960A21E}" dt="2023-02-06T15:08:58.532" v="100" actId="20577"/>
          <ac:spMkLst>
            <pc:docMk/>
            <pc:sldMk cId="0" sldId="257"/>
            <ac:spMk id="4098" creationId="{00000000-0000-0000-0000-000000000000}"/>
          </ac:spMkLst>
        </pc:spChg>
      </pc:sldChg>
      <pc:sldChg chg="modSp mod">
        <pc:chgData name="Alfred Asterjadhi" userId="39de57b9-85c0-4fd1-aaac-8ca2b6560ad0" providerId="ADAL" clId="{0ED796F5-1B1A-4EFC-965A-F7D95960A21E}" dt="2023-02-06T15:05:21.175" v="22"/>
        <pc:sldMkLst>
          <pc:docMk/>
          <pc:sldMk cId="3254182675" sldId="258"/>
        </pc:sldMkLst>
        <pc:spChg chg="mod">
          <ac:chgData name="Alfred Asterjadhi" userId="39de57b9-85c0-4fd1-aaac-8ca2b6560ad0" providerId="ADAL" clId="{0ED796F5-1B1A-4EFC-965A-F7D95960A21E}" dt="2023-02-06T15:05:21.175" v="22"/>
          <ac:spMkLst>
            <pc:docMk/>
            <pc:sldMk cId="3254182675" sldId="258"/>
            <ac:spMk id="7" creationId="{4F62ADF5-BC8B-4EF4-B4E8-C355611EECFF}"/>
          </ac:spMkLst>
        </pc:spChg>
      </pc:sldChg>
      <pc:sldChg chg="modSp mod">
        <pc:chgData name="Alfred Asterjadhi" userId="39de57b9-85c0-4fd1-aaac-8ca2b6560ad0" providerId="ADAL" clId="{0ED796F5-1B1A-4EFC-965A-F7D95960A21E}" dt="2023-02-06T15:05:23.834" v="24"/>
        <pc:sldMkLst>
          <pc:docMk/>
          <pc:sldMk cId="3136880362" sldId="260"/>
        </pc:sldMkLst>
        <pc:spChg chg="mod">
          <ac:chgData name="Alfred Asterjadhi" userId="39de57b9-85c0-4fd1-aaac-8ca2b6560ad0" providerId="ADAL" clId="{0ED796F5-1B1A-4EFC-965A-F7D95960A21E}" dt="2023-02-06T15:05:23.834" v="24"/>
          <ac:spMkLst>
            <pc:docMk/>
            <pc:sldMk cId="3136880362" sldId="260"/>
            <ac:spMk id="7" creationId="{733EE7F5-4D25-4915-8021-FD9EE23E2C32}"/>
          </ac:spMkLst>
        </pc:spChg>
      </pc:sldChg>
      <pc:sldChg chg="modSp mod">
        <pc:chgData name="Alfred Asterjadhi" userId="39de57b9-85c0-4fd1-aaac-8ca2b6560ad0" providerId="ADAL" clId="{0ED796F5-1B1A-4EFC-965A-F7D95960A21E}" dt="2023-02-06T15:05:26.582" v="26"/>
        <pc:sldMkLst>
          <pc:docMk/>
          <pc:sldMk cId="1676196551" sldId="261"/>
        </pc:sldMkLst>
        <pc:spChg chg="mod">
          <ac:chgData name="Alfred Asterjadhi" userId="39de57b9-85c0-4fd1-aaac-8ca2b6560ad0" providerId="ADAL" clId="{0ED796F5-1B1A-4EFC-965A-F7D95960A21E}" dt="2023-02-06T15:05:26.582" v="26"/>
          <ac:spMkLst>
            <pc:docMk/>
            <pc:sldMk cId="1676196551" sldId="261"/>
            <ac:spMk id="7" creationId="{0A0F1EBF-63A8-4C75-8DB7-0D8CD44D0896}"/>
          </ac:spMkLst>
        </pc:spChg>
      </pc:sldChg>
      <pc:sldChg chg="modSp mod">
        <pc:chgData name="Alfred Asterjadhi" userId="39de57b9-85c0-4fd1-aaac-8ca2b6560ad0" providerId="ADAL" clId="{0ED796F5-1B1A-4EFC-965A-F7D95960A21E}" dt="2023-02-06T15:05:27.907" v="27"/>
        <pc:sldMkLst>
          <pc:docMk/>
          <pc:sldMk cId="2927177891" sldId="263"/>
        </pc:sldMkLst>
        <pc:spChg chg="mod">
          <ac:chgData name="Alfred Asterjadhi" userId="39de57b9-85c0-4fd1-aaac-8ca2b6560ad0" providerId="ADAL" clId="{0ED796F5-1B1A-4EFC-965A-F7D95960A21E}" dt="2023-02-06T15:05:27.907" v="27"/>
          <ac:spMkLst>
            <pc:docMk/>
            <pc:sldMk cId="2927177891" sldId="263"/>
            <ac:spMk id="9" creationId="{4BB4CFD1-21C6-467E-AB6E-3577A473F86D}"/>
          </ac:spMkLst>
        </pc:spChg>
      </pc:sldChg>
      <pc:sldChg chg="modSp mod">
        <pc:chgData name="Alfred Asterjadhi" userId="39de57b9-85c0-4fd1-aaac-8ca2b6560ad0" providerId="ADAL" clId="{0ED796F5-1B1A-4EFC-965A-F7D95960A21E}" dt="2023-02-06T15:05:29.190" v="28"/>
        <pc:sldMkLst>
          <pc:docMk/>
          <pc:sldMk cId="4277600907" sldId="264"/>
        </pc:sldMkLst>
        <pc:spChg chg="mod">
          <ac:chgData name="Alfred Asterjadhi" userId="39de57b9-85c0-4fd1-aaac-8ca2b6560ad0" providerId="ADAL" clId="{0ED796F5-1B1A-4EFC-965A-F7D95960A21E}" dt="2023-02-06T15:05:29.190" v="28"/>
          <ac:spMkLst>
            <pc:docMk/>
            <pc:sldMk cId="4277600907" sldId="264"/>
            <ac:spMk id="8" creationId="{B2C4C695-AFB3-4956-B721-DB0805BA0685}"/>
          </ac:spMkLst>
        </pc:spChg>
      </pc:sldChg>
      <pc:sldChg chg="modSp mod">
        <pc:chgData name="Alfred Asterjadhi" userId="39de57b9-85c0-4fd1-aaac-8ca2b6560ad0" providerId="ADAL" clId="{0ED796F5-1B1A-4EFC-965A-F7D95960A21E}" dt="2023-02-06T15:05:30.730" v="29"/>
        <pc:sldMkLst>
          <pc:docMk/>
          <pc:sldMk cId="2436815634" sldId="265"/>
        </pc:sldMkLst>
        <pc:spChg chg="mod">
          <ac:chgData name="Alfred Asterjadhi" userId="39de57b9-85c0-4fd1-aaac-8ca2b6560ad0" providerId="ADAL" clId="{0ED796F5-1B1A-4EFC-965A-F7D95960A21E}" dt="2023-02-06T15:05:30.730" v="29"/>
          <ac:spMkLst>
            <pc:docMk/>
            <pc:sldMk cId="2436815634" sldId="265"/>
            <ac:spMk id="9" creationId="{535943CE-0A57-43F4-9844-46B4091CBC16}"/>
          </ac:spMkLst>
        </pc:spChg>
      </pc:sldChg>
      <pc:sldChg chg="modSp mod">
        <pc:chgData name="Alfred Asterjadhi" userId="39de57b9-85c0-4fd1-aaac-8ca2b6560ad0" providerId="ADAL" clId="{0ED796F5-1B1A-4EFC-965A-F7D95960A21E}" dt="2023-02-06T15:05:32.003" v="30"/>
        <pc:sldMkLst>
          <pc:docMk/>
          <pc:sldMk cId="2400177835" sldId="266"/>
        </pc:sldMkLst>
        <pc:spChg chg="mod">
          <ac:chgData name="Alfred Asterjadhi" userId="39de57b9-85c0-4fd1-aaac-8ca2b6560ad0" providerId="ADAL" clId="{0ED796F5-1B1A-4EFC-965A-F7D95960A21E}" dt="2023-02-06T15:05:32.003" v="30"/>
          <ac:spMkLst>
            <pc:docMk/>
            <pc:sldMk cId="2400177835" sldId="266"/>
            <ac:spMk id="8" creationId="{C5505616-1CE2-43B4-878B-31634EEB6CA7}"/>
          </ac:spMkLst>
        </pc:spChg>
      </pc:sldChg>
      <pc:sldChg chg="modSp mod">
        <pc:chgData name="Alfred Asterjadhi" userId="39de57b9-85c0-4fd1-aaac-8ca2b6560ad0" providerId="ADAL" clId="{0ED796F5-1B1A-4EFC-965A-F7D95960A21E}" dt="2023-02-06T15:12:14.482" v="124" actId="20577"/>
        <pc:sldMkLst>
          <pc:docMk/>
          <pc:sldMk cId="132832093" sldId="267"/>
        </pc:sldMkLst>
        <pc:spChg chg="mod">
          <ac:chgData name="Alfred Asterjadhi" userId="39de57b9-85c0-4fd1-aaac-8ca2b6560ad0" providerId="ADAL" clId="{0ED796F5-1B1A-4EFC-965A-F7D95960A21E}" dt="2023-02-06T15:12:14.482" v="124" actId="20577"/>
          <ac:spMkLst>
            <pc:docMk/>
            <pc:sldMk cId="132832093" sldId="267"/>
            <ac:spMk id="3" creationId="{00000000-0000-0000-0000-000000000000}"/>
          </ac:spMkLst>
        </pc:spChg>
        <pc:spChg chg="mod">
          <ac:chgData name="Alfred Asterjadhi" userId="39de57b9-85c0-4fd1-aaac-8ca2b6560ad0" providerId="ADAL" clId="{0ED796F5-1B1A-4EFC-965A-F7D95960A21E}" dt="2023-02-06T15:05:38.361" v="35"/>
          <ac:spMkLst>
            <pc:docMk/>
            <pc:sldMk cId="132832093" sldId="267"/>
            <ac:spMk id="7" creationId="{C00CAC69-BF6D-4936-9CE0-D96F88ACD748}"/>
          </ac:spMkLst>
        </pc:spChg>
      </pc:sldChg>
      <pc:sldChg chg="modSp mod">
        <pc:chgData name="Alfred Asterjadhi" userId="39de57b9-85c0-4fd1-aaac-8ca2b6560ad0" providerId="ADAL" clId="{0ED796F5-1B1A-4EFC-965A-F7D95960A21E}" dt="2023-02-06T15:18:18.632" v="178" actId="20577"/>
        <pc:sldMkLst>
          <pc:docMk/>
          <pc:sldMk cId="3976818858" sldId="269"/>
        </pc:sldMkLst>
        <pc:spChg chg="mod">
          <ac:chgData name="Alfred Asterjadhi" userId="39de57b9-85c0-4fd1-aaac-8ca2b6560ad0" providerId="ADAL" clId="{0ED796F5-1B1A-4EFC-965A-F7D95960A21E}" dt="2023-02-06T15:05:41.196" v="37"/>
          <ac:spMkLst>
            <pc:docMk/>
            <pc:sldMk cId="3976818858" sldId="269"/>
            <ac:spMk id="6" creationId="{00000000-0000-0000-0000-000000000000}"/>
          </ac:spMkLst>
        </pc:spChg>
        <pc:graphicFrameChg chg="mod modGraphic">
          <ac:chgData name="Alfred Asterjadhi" userId="39de57b9-85c0-4fd1-aaac-8ca2b6560ad0" providerId="ADAL" clId="{0ED796F5-1B1A-4EFC-965A-F7D95960A21E}" dt="2023-02-06T15:18:18.632" v="178"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ED796F5-1B1A-4EFC-965A-F7D95960A21E}" dt="2023-02-06T15:05:33.202" v="31"/>
        <pc:sldMkLst>
          <pc:docMk/>
          <pc:sldMk cId="3387863760" sldId="270"/>
        </pc:sldMkLst>
        <pc:spChg chg="mod">
          <ac:chgData name="Alfred Asterjadhi" userId="39de57b9-85c0-4fd1-aaac-8ca2b6560ad0" providerId="ADAL" clId="{0ED796F5-1B1A-4EFC-965A-F7D95960A21E}" dt="2023-02-06T15:05:33.202" v="31"/>
          <ac:spMkLst>
            <pc:docMk/>
            <pc:sldMk cId="3387863760" sldId="270"/>
            <ac:spMk id="8" creationId="{B1C9D975-9B89-429E-A2AD-175C2CE0D83A}"/>
          </ac:spMkLst>
        </pc:spChg>
      </pc:sldChg>
      <pc:sldChg chg="modSp mod">
        <pc:chgData name="Alfred Asterjadhi" userId="39de57b9-85c0-4fd1-aaac-8ca2b6560ad0" providerId="ADAL" clId="{0ED796F5-1B1A-4EFC-965A-F7D95960A21E}" dt="2023-02-06T15:16:39.849" v="169" actId="20577"/>
        <pc:sldMkLst>
          <pc:docMk/>
          <pc:sldMk cId="2243228416" sldId="299"/>
        </pc:sldMkLst>
        <pc:spChg chg="mod">
          <ac:chgData name="Alfred Asterjadhi" userId="39de57b9-85c0-4fd1-aaac-8ca2b6560ad0" providerId="ADAL" clId="{0ED796F5-1B1A-4EFC-965A-F7D95960A21E}" dt="2023-02-06T15:15:38.793" v="157"/>
          <ac:spMkLst>
            <pc:docMk/>
            <pc:sldMk cId="2243228416" sldId="299"/>
            <ac:spMk id="3" creationId="{3857177C-4F12-41D1-AB93-6925069E5DB9}"/>
          </ac:spMkLst>
        </pc:spChg>
        <pc:spChg chg="mod">
          <ac:chgData name="Alfred Asterjadhi" userId="39de57b9-85c0-4fd1-aaac-8ca2b6560ad0" providerId="ADAL" clId="{0ED796F5-1B1A-4EFC-965A-F7D95960A21E}" dt="2023-02-06T15:05:39.887" v="36"/>
          <ac:spMkLst>
            <pc:docMk/>
            <pc:sldMk cId="2243228416" sldId="299"/>
            <ac:spMk id="8" creationId="{ADA0A8BA-AA59-4AB6-9BD0-89E3B2E275F5}"/>
          </ac:spMkLst>
        </pc:spChg>
        <pc:spChg chg="mod">
          <ac:chgData name="Alfred Asterjadhi" userId="39de57b9-85c0-4fd1-aaac-8ca2b6560ad0" providerId="ADAL" clId="{0ED796F5-1B1A-4EFC-965A-F7D95960A21E}" dt="2023-02-06T15:16:39.849" v="169" actId="20577"/>
          <ac:spMkLst>
            <pc:docMk/>
            <pc:sldMk cId="2243228416" sldId="299"/>
            <ac:spMk id="17" creationId="{442A1050-6527-4B2E-A943-E125D6B48B52}"/>
          </ac:spMkLst>
        </pc:spChg>
      </pc:sldChg>
      <pc:sldChg chg="modSp mod">
        <pc:chgData name="Alfred Asterjadhi" userId="39de57b9-85c0-4fd1-aaac-8ca2b6560ad0" providerId="ADAL" clId="{0ED796F5-1B1A-4EFC-965A-F7D95960A21E}" dt="2023-02-06T15:30:34.624" v="386"/>
        <pc:sldMkLst>
          <pc:docMk/>
          <pc:sldMk cId="1677969607" sldId="323"/>
        </pc:sldMkLst>
        <pc:spChg chg="mod">
          <ac:chgData name="Alfred Asterjadhi" userId="39de57b9-85c0-4fd1-aaac-8ca2b6560ad0" providerId="ADAL" clId="{0ED796F5-1B1A-4EFC-965A-F7D95960A21E}" dt="2023-02-06T15:30:34.624" v="386"/>
          <ac:spMkLst>
            <pc:docMk/>
            <pc:sldMk cId="1677969607" sldId="323"/>
            <ac:spMk id="7" creationId="{247ADCDE-7164-400D-8B27-4BAED4FE7810}"/>
          </ac:spMkLst>
        </pc:spChg>
      </pc:sldChg>
      <pc:sldChg chg="modSp mod">
        <pc:chgData name="Alfred Asterjadhi" userId="39de57b9-85c0-4fd1-aaac-8ca2b6560ad0" providerId="ADAL" clId="{0ED796F5-1B1A-4EFC-965A-F7D95960A21E}" dt="2023-02-06T15:09:38.043" v="113" actId="20577"/>
        <pc:sldMkLst>
          <pc:docMk/>
          <pc:sldMk cId="1908471061" sldId="328"/>
        </pc:sldMkLst>
        <pc:spChg chg="mod">
          <ac:chgData name="Alfred Asterjadhi" userId="39de57b9-85c0-4fd1-aaac-8ca2b6560ad0" providerId="ADAL" clId="{0ED796F5-1B1A-4EFC-965A-F7D95960A21E}" dt="2023-02-06T15:09:38.043" v="113" actId="20577"/>
          <ac:spMkLst>
            <pc:docMk/>
            <pc:sldMk cId="1908471061" sldId="328"/>
            <ac:spMk id="3" creationId="{3EF9BE80-D462-4B64-8448-3B553445EDCF}"/>
          </ac:spMkLst>
        </pc:spChg>
        <pc:spChg chg="mod">
          <ac:chgData name="Alfred Asterjadhi" userId="39de57b9-85c0-4fd1-aaac-8ca2b6560ad0" providerId="ADAL" clId="{0ED796F5-1B1A-4EFC-965A-F7D95960A21E}" dt="2023-02-06T15:05:25.266" v="25"/>
          <ac:spMkLst>
            <pc:docMk/>
            <pc:sldMk cId="1908471061" sldId="328"/>
            <ac:spMk id="6" creationId="{FCA6EDD1-4720-45B9-8B18-08C7AF47C492}"/>
          </ac:spMkLst>
        </pc:spChg>
      </pc:sldChg>
      <pc:sldChg chg="modSp mod">
        <pc:chgData name="Alfred Asterjadhi" userId="39de57b9-85c0-4fd1-aaac-8ca2b6560ad0" providerId="ADAL" clId="{0ED796F5-1B1A-4EFC-965A-F7D95960A21E}" dt="2023-02-06T15:05:34.497" v="32"/>
        <pc:sldMkLst>
          <pc:docMk/>
          <pc:sldMk cId="15571502" sldId="330"/>
        </pc:sldMkLst>
        <pc:spChg chg="mod">
          <ac:chgData name="Alfred Asterjadhi" userId="39de57b9-85c0-4fd1-aaac-8ca2b6560ad0" providerId="ADAL" clId="{0ED796F5-1B1A-4EFC-965A-F7D95960A21E}" dt="2023-02-06T15:05:34.497" v="32"/>
          <ac:spMkLst>
            <pc:docMk/>
            <pc:sldMk cId="15571502" sldId="330"/>
            <ac:spMk id="6" creationId="{5C48BDE3-7807-417F-A4F1-5356D38590CA}"/>
          </ac:spMkLst>
        </pc:spChg>
      </pc:sldChg>
      <pc:sldChg chg="modSp mod">
        <pc:chgData name="Alfred Asterjadhi" userId="39de57b9-85c0-4fd1-aaac-8ca2b6560ad0" providerId="ADAL" clId="{0ED796F5-1B1A-4EFC-965A-F7D95960A21E}" dt="2023-02-06T15:05:35.740" v="33"/>
        <pc:sldMkLst>
          <pc:docMk/>
          <pc:sldMk cId="3200711991" sldId="331"/>
        </pc:sldMkLst>
        <pc:spChg chg="mod">
          <ac:chgData name="Alfred Asterjadhi" userId="39de57b9-85c0-4fd1-aaac-8ca2b6560ad0" providerId="ADAL" clId="{0ED796F5-1B1A-4EFC-965A-F7D95960A21E}" dt="2023-02-06T15:05:35.740" v="33"/>
          <ac:spMkLst>
            <pc:docMk/>
            <pc:sldMk cId="3200711991" sldId="331"/>
            <ac:spMk id="6" creationId="{C3BF5992-FFFD-4B64-900D-0590BA3C03CE}"/>
          </ac:spMkLst>
        </pc:spChg>
      </pc:sldChg>
      <pc:sldChg chg="modSp mod">
        <pc:chgData name="Alfred Asterjadhi" userId="39de57b9-85c0-4fd1-aaac-8ca2b6560ad0" providerId="ADAL" clId="{0ED796F5-1B1A-4EFC-965A-F7D95960A21E}" dt="2023-02-06T15:05:37.031" v="34"/>
        <pc:sldMkLst>
          <pc:docMk/>
          <pc:sldMk cId="2409609221" sldId="332"/>
        </pc:sldMkLst>
        <pc:spChg chg="mod">
          <ac:chgData name="Alfred Asterjadhi" userId="39de57b9-85c0-4fd1-aaac-8ca2b6560ad0" providerId="ADAL" clId="{0ED796F5-1B1A-4EFC-965A-F7D95960A21E}" dt="2023-02-06T15:05:37.031" v="34"/>
          <ac:spMkLst>
            <pc:docMk/>
            <pc:sldMk cId="2409609221" sldId="332"/>
            <ac:spMk id="6" creationId="{2B4D6F20-084B-4EE9-AD6D-290838010348}"/>
          </ac:spMkLst>
        </pc:spChg>
      </pc:sldChg>
      <pc:sldChg chg="modSp mod">
        <pc:chgData name="Alfred Asterjadhi" userId="39de57b9-85c0-4fd1-aaac-8ca2b6560ad0" providerId="ADAL" clId="{0ED796F5-1B1A-4EFC-965A-F7D95960A21E}" dt="2023-02-06T15:06:42.365" v="56"/>
        <pc:sldMkLst>
          <pc:docMk/>
          <pc:sldMk cId="3843208451" sldId="333"/>
        </pc:sldMkLst>
        <pc:spChg chg="mod">
          <ac:chgData name="Alfred Asterjadhi" userId="39de57b9-85c0-4fd1-aaac-8ca2b6560ad0" providerId="ADAL" clId="{0ED796F5-1B1A-4EFC-965A-F7D95960A21E}" dt="2023-02-06T15:06:42.365" v="56"/>
          <ac:spMkLst>
            <pc:docMk/>
            <pc:sldMk cId="3843208451" sldId="333"/>
            <ac:spMk id="3" creationId="{918D7AE7-F661-4AD4-9210-88B6E5699ED9}"/>
          </ac:spMkLst>
        </pc:spChg>
        <pc:spChg chg="mod">
          <ac:chgData name="Alfred Asterjadhi" userId="39de57b9-85c0-4fd1-aaac-8ca2b6560ad0" providerId="ADAL" clId="{0ED796F5-1B1A-4EFC-965A-F7D95960A21E}" dt="2023-02-06T15:05:19.674" v="21"/>
          <ac:spMkLst>
            <pc:docMk/>
            <pc:sldMk cId="3843208451" sldId="333"/>
            <ac:spMk id="6" creationId="{A8221584-6364-48AC-B1C3-833137C81726}"/>
          </ac:spMkLst>
        </pc:spChg>
      </pc:sldChg>
      <pc:sldChg chg="modSp del mod">
        <pc:chgData name="Alfred Asterjadhi" userId="39de57b9-85c0-4fd1-aaac-8ca2b6560ad0" providerId="ADAL" clId="{0ED796F5-1B1A-4EFC-965A-F7D95960A21E}" dt="2023-02-06T15:20:09.614" v="213" actId="47"/>
        <pc:sldMkLst>
          <pc:docMk/>
          <pc:sldMk cId="2327388640" sldId="335"/>
        </pc:sldMkLst>
        <pc:spChg chg="mod">
          <ac:chgData name="Alfred Asterjadhi" userId="39de57b9-85c0-4fd1-aaac-8ca2b6560ad0" providerId="ADAL" clId="{0ED796F5-1B1A-4EFC-965A-F7D95960A21E}" dt="2023-02-06T15:19:49.952" v="206" actId="13926"/>
          <ac:spMkLst>
            <pc:docMk/>
            <pc:sldMk cId="2327388640" sldId="335"/>
            <ac:spMk id="2" creationId="{4B5F0D0E-8BB7-48AB-9160-728B8B3399A2}"/>
          </ac:spMkLst>
        </pc:spChg>
        <pc:spChg chg="mod">
          <ac:chgData name="Alfred Asterjadhi" userId="39de57b9-85c0-4fd1-aaac-8ca2b6560ad0" providerId="ADAL" clId="{0ED796F5-1B1A-4EFC-965A-F7D95960A21E}" dt="2023-02-06T15:20:00.711" v="212" actId="115"/>
          <ac:spMkLst>
            <pc:docMk/>
            <pc:sldMk cId="2327388640" sldId="335"/>
            <ac:spMk id="3" creationId="{DFB0BA47-D7B6-4F95-932E-A7AA615BC440}"/>
          </ac:spMkLst>
        </pc:spChg>
        <pc:spChg chg="mod">
          <ac:chgData name="Alfred Asterjadhi" userId="39de57b9-85c0-4fd1-aaac-8ca2b6560ad0" providerId="ADAL" clId="{0ED796F5-1B1A-4EFC-965A-F7D95960A21E}" dt="2023-02-06T15:05:52.390" v="45"/>
          <ac:spMkLst>
            <pc:docMk/>
            <pc:sldMk cId="2327388640" sldId="335"/>
            <ac:spMk id="6" creationId="{974B2026-97FB-40D2-8F22-7E6D319B4EA2}"/>
          </ac:spMkLst>
        </pc:spChg>
      </pc:sldChg>
      <pc:sldChg chg="modSp mod">
        <pc:chgData name="Alfred Asterjadhi" userId="39de57b9-85c0-4fd1-aaac-8ca2b6560ad0" providerId="ADAL" clId="{0ED796F5-1B1A-4EFC-965A-F7D95960A21E}" dt="2023-02-06T15:05:22.524" v="23"/>
        <pc:sldMkLst>
          <pc:docMk/>
          <pc:sldMk cId="3977221359" sldId="340"/>
        </pc:sldMkLst>
        <pc:spChg chg="mod">
          <ac:chgData name="Alfred Asterjadhi" userId="39de57b9-85c0-4fd1-aaac-8ca2b6560ad0" providerId="ADAL" clId="{0ED796F5-1B1A-4EFC-965A-F7D95960A21E}" dt="2023-02-06T15:05:22.524" v="23"/>
          <ac:spMkLst>
            <pc:docMk/>
            <pc:sldMk cId="3977221359" sldId="340"/>
            <ac:spMk id="6" creationId="{BC264D22-EE96-4B0F-90AA-B4358FF19246}"/>
          </ac:spMkLst>
        </pc:spChg>
      </pc:sldChg>
      <pc:sldChg chg="modSp mod">
        <pc:chgData name="Alfred Asterjadhi" userId="39de57b9-85c0-4fd1-aaac-8ca2b6560ad0" providerId="ADAL" clId="{0ED796F5-1B1A-4EFC-965A-F7D95960A21E}" dt="2023-02-06T15:20:56.369" v="242" actId="20577"/>
        <pc:sldMkLst>
          <pc:docMk/>
          <pc:sldMk cId="1766754893" sldId="346"/>
        </pc:sldMkLst>
        <pc:spChg chg="mod">
          <ac:chgData name="Alfred Asterjadhi" userId="39de57b9-85c0-4fd1-aaac-8ca2b6560ad0" providerId="ADAL" clId="{0ED796F5-1B1A-4EFC-965A-F7D95960A21E}" dt="2023-02-06T15:20:13.500" v="214" actId="13926"/>
          <ac:spMkLst>
            <pc:docMk/>
            <pc:sldMk cId="1766754893" sldId="346"/>
            <ac:spMk id="2" creationId="{4B5F0D0E-8BB7-48AB-9160-728B8B3399A2}"/>
          </ac:spMkLst>
        </pc:spChg>
        <pc:spChg chg="mod">
          <ac:chgData name="Alfred Asterjadhi" userId="39de57b9-85c0-4fd1-aaac-8ca2b6560ad0" providerId="ADAL" clId="{0ED796F5-1B1A-4EFC-965A-F7D95960A21E}" dt="2023-02-06T15:20:56.369" v="242" actId="20577"/>
          <ac:spMkLst>
            <pc:docMk/>
            <pc:sldMk cId="1766754893" sldId="346"/>
            <ac:spMk id="3" creationId="{DFB0BA47-D7B6-4F95-932E-A7AA615BC440}"/>
          </ac:spMkLst>
        </pc:spChg>
        <pc:spChg chg="mod">
          <ac:chgData name="Alfred Asterjadhi" userId="39de57b9-85c0-4fd1-aaac-8ca2b6560ad0" providerId="ADAL" clId="{0ED796F5-1B1A-4EFC-965A-F7D95960A21E}" dt="2023-02-06T15:05:53.924" v="46"/>
          <ac:spMkLst>
            <pc:docMk/>
            <pc:sldMk cId="1766754893" sldId="346"/>
            <ac:spMk id="6" creationId="{974B2026-97FB-40D2-8F22-7E6D319B4EA2}"/>
          </ac:spMkLst>
        </pc:spChg>
      </pc:sldChg>
      <pc:sldChg chg="modSp del mod">
        <pc:chgData name="Alfred Asterjadhi" userId="39de57b9-85c0-4fd1-aaac-8ca2b6560ad0" providerId="ADAL" clId="{0ED796F5-1B1A-4EFC-965A-F7D95960A21E}" dt="2023-02-06T15:19:10.186" v="187" actId="47"/>
        <pc:sldMkLst>
          <pc:docMk/>
          <pc:sldMk cId="4012074164" sldId="347"/>
        </pc:sldMkLst>
        <pc:spChg chg="mod">
          <ac:chgData name="Alfred Asterjadhi" userId="39de57b9-85c0-4fd1-aaac-8ca2b6560ad0" providerId="ADAL" clId="{0ED796F5-1B1A-4EFC-965A-F7D95960A21E}" dt="2023-02-06T15:05:42.589" v="38"/>
          <ac:spMkLst>
            <pc:docMk/>
            <pc:sldMk cId="4012074164" sldId="347"/>
            <ac:spMk id="3" creationId="{D20906E0-F900-4991-83B1-675F5B67FA2D}"/>
          </ac:spMkLst>
        </pc:spChg>
        <pc:graphicFrameChg chg="modGraphic">
          <ac:chgData name="Alfred Asterjadhi" userId="39de57b9-85c0-4fd1-aaac-8ca2b6560ad0" providerId="ADAL" clId="{0ED796F5-1B1A-4EFC-965A-F7D95960A21E}" dt="2023-02-06T15:18:32.101" v="182" actId="20577"/>
          <ac:graphicFrameMkLst>
            <pc:docMk/>
            <pc:sldMk cId="4012074164" sldId="347"/>
            <ac:graphicFrameMk id="6" creationId="{5094FBC8-BB74-47F3-965D-16BC678F4D1D}"/>
          </ac:graphicFrameMkLst>
        </pc:graphicFrameChg>
      </pc:sldChg>
      <pc:sldChg chg="modSp del mod">
        <pc:chgData name="Alfred Asterjadhi" userId="39de57b9-85c0-4fd1-aaac-8ca2b6560ad0" providerId="ADAL" clId="{0ED796F5-1B1A-4EFC-965A-F7D95960A21E}" dt="2023-02-06T15:22:30.454" v="277" actId="47"/>
        <pc:sldMkLst>
          <pc:docMk/>
          <pc:sldMk cId="1370937286" sldId="350"/>
        </pc:sldMkLst>
        <pc:spChg chg="mod">
          <ac:chgData name="Alfred Asterjadhi" userId="39de57b9-85c0-4fd1-aaac-8ca2b6560ad0" providerId="ADAL" clId="{0ED796F5-1B1A-4EFC-965A-F7D95960A21E}" dt="2023-02-06T15:05:59.348" v="50"/>
          <ac:spMkLst>
            <pc:docMk/>
            <pc:sldMk cId="1370937286" sldId="350"/>
            <ac:spMk id="6" creationId="{974B2026-97FB-40D2-8F22-7E6D319B4EA2}"/>
          </ac:spMkLst>
        </pc:spChg>
      </pc:sldChg>
      <pc:sldChg chg="modSp del mod">
        <pc:chgData name="Alfred Asterjadhi" userId="39de57b9-85c0-4fd1-aaac-8ca2b6560ad0" providerId="ADAL" clId="{0ED796F5-1B1A-4EFC-965A-F7D95960A21E}" dt="2023-02-06T15:24:15.656" v="320" actId="47"/>
        <pc:sldMkLst>
          <pc:docMk/>
          <pc:sldMk cId="3579411611" sldId="352"/>
        </pc:sldMkLst>
        <pc:spChg chg="mod">
          <ac:chgData name="Alfred Asterjadhi" userId="39de57b9-85c0-4fd1-aaac-8ca2b6560ad0" providerId="ADAL" clId="{0ED796F5-1B1A-4EFC-965A-F7D95960A21E}" dt="2023-02-06T15:06:01.900" v="52"/>
          <ac:spMkLst>
            <pc:docMk/>
            <pc:sldMk cId="3579411611" sldId="352"/>
            <ac:spMk id="6" creationId="{974B2026-97FB-40D2-8F22-7E6D319B4EA2}"/>
          </ac:spMkLst>
        </pc:spChg>
      </pc:sldChg>
      <pc:sldChg chg="modSp del mod">
        <pc:chgData name="Alfred Asterjadhi" userId="39de57b9-85c0-4fd1-aaac-8ca2b6560ad0" providerId="ADAL" clId="{0ED796F5-1B1A-4EFC-965A-F7D95960A21E}" dt="2023-02-06T15:24:21.415" v="322" actId="47"/>
        <pc:sldMkLst>
          <pc:docMk/>
          <pc:sldMk cId="588130191" sldId="353"/>
        </pc:sldMkLst>
        <pc:spChg chg="mod">
          <ac:chgData name="Alfred Asterjadhi" userId="39de57b9-85c0-4fd1-aaac-8ca2b6560ad0" providerId="ADAL" clId="{0ED796F5-1B1A-4EFC-965A-F7D95960A21E}" dt="2023-02-06T15:06:04.584" v="54"/>
          <ac:spMkLst>
            <pc:docMk/>
            <pc:sldMk cId="588130191" sldId="353"/>
            <ac:spMk id="6" creationId="{974B2026-97FB-40D2-8F22-7E6D319B4EA2}"/>
          </ac:spMkLst>
        </pc:spChg>
      </pc:sldChg>
      <pc:sldChg chg="del">
        <pc:chgData name="Alfred Asterjadhi" userId="39de57b9-85c0-4fd1-aaac-8ca2b6560ad0" providerId="ADAL" clId="{0ED796F5-1B1A-4EFC-965A-F7D95960A21E}" dt="2023-02-06T15:24:28.412" v="324" actId="47"/>
        <pc:sldMkLst>
          <pc:docMk/>
          <pc:sldMk cId="3909293924" sldId="355"/>
        </pc:sldMkLst>
      </pc:sldChg>
      <pc:sldChg chg="modSp mod">
        <pc:chgData name="Alfred Asterjadhi" userId="39de57b9-85c0-4fd1-aaac-8ca2b6560ad0" providerId="ADAL" clId="{0ED796F5-1B1A-4EFC-965A-F7D95960A21E}" dt="2023-02-06T15:30:26.903" v="380"/>
        <pc:sldMkLst>
          <pc:docMk/>
          <pc:sldMk cId="3930036297" sldId="356"/>
        </pc:sldMkLst>
        <pc:spChg chg="mod">
          <ac:chgData name="Alfred Asterjadhi" userId="39de57b9-85c0-4fd1-aaac-8ca2b6560ad0" providerId="ADAL" clId="{0ED796F5-1B1A-4EFC-965A-F7D95960A21E}" dt="2023-02-06T15:29:21.707" v="364" actId="20577"/>
          <ac:spMkLst>
            <pc:docMk/>
            <pc:sldMk cId="3930036297" sldId="356"/>
            <ac:spMk id="3" creationId="{DFB0BA47-D7B6-4F95-932E-A7AA615BC440}"/>
          </ac:spMkLst>
        </pc:spChg>
        <pc:spChg chg="mod">
          <ac:chgData name="Alfred Asterjadhi" userId="39de57b9-85c0-4fd1-aaac-8ca2b6560ad0" providerId="ADAL" clId="{0ED796F5-1B1A-4EFC-965A-F7D95960A21E}" dt="2023-02-06T15:30:26.903" v="380"/>
          <ac:spMkLst>
            <pc:docMk/>
            <pc:sldMk cId="3930036297" sldId="356"/>
            <ac:spMk id="6" creationId="{974B2026-97FB-40D2-8F22-7E6D319B4EA2}"/>
          </ac:spMkLst>
        </pc:spChg>
      </pc:sldChg>
      <pc:sldChg chg="modSp del mod">
        <pc:chgData name="Alfred Asterjadhi" userId="39de57b9-85c0-4fd1-aaac-8ca2b6560ad0" providerId="ADAL" clId="{0ED796F5-1B1A-4EFC-965A-F7D95960A21E}" dt="2023-02-06T15:22:33.059" v="278" actId="47"/>
        <pc:sldMkLst>
          <pc:docMk/>
          <pc:sldMk cId="2828608285" sldId="357"/>
        </pc:sldMkLst>
        <pc:spChg chg="mod">
          <ac:chgData name="Alfred Asterjadhi" userId="39de57b9-85c0-4fd1-aaac-8ca2b6560ad0" providerId="ADAL" clId="{0ED796F5-1B1A-4EFC-965A-F7D95960A21E}" dt="2023-02-06T15:06:00.644" v="51"/>
          <ac:spMkLst>
            <pc:docMk/>
            <pc:sldMk cId="2828608285" sldId="357"/>
            <ac:spMk id="6" creationId="{BB0A0FD2-1910-45A5-B2D0-6B427FDC767A}"/>
          </ac:spMkLst>
        </pc:spChg>
      </pc:sldChg>
      <pc:sldChg chg="modSp del mod">
        <pc:chgData name="Alfred Asterjadhi" userId="39de57b9-85c0-4fd1-aaac-8ca2b6560ad0" providerId="ADAL" clId="{0ED796F5-1B1A-4EFC-965A-F7D95960A21E}" dt="2023-02-06T15:24:18.010" v="321" actId="47"/>
        <pc:sldMkLst>
          <pc:docMk/>
          <pc:sldMk cId="2379446320" sldId="358"/>
        </pc:sldMkLst>
        <pc:spChg chg="mod">
          <ac:chgData name="Alfred Asterjadhi" userId="39de57b9-85c0-4fd1-aaac-8ca2b6560ad0" providerId="ADAL" clId="{0ED796F5-1B1A-4EFC-965A-F7D95960A21E}" dt="2023-02-06T15:06:03.239" v="53"/>
          <ac:spMkLst>
            <pc:docMk/>
            <pc:sldMk cId="2379446320" sldId="358"/>
            <ac:spMk id="6" creationId="{974B2026-97FB-40D2-8F22-7E6D319B4EA2}"/>
          </ac:spMkLst>
        </pc:spChg>
      </pc:sldChg>
      <pc:sldChg chg="modSp del mod">
        <pc:chgData name="Alfred Asterjadhi" userId="39de57b9-85c0-4fd1-aaac-8ca2b6560ad0" providerId="ADAL" clId="{0ED796F5-1B1A-4EFC-965A-F7D95960A21E}" dt="2023-02-06T15:24:23.568" v="323" actId="47"/>
        <pc:sldMkLst>
          <pc:docMk/>
          <pc:sldMk cId="4066268139" sldId="360"/>
        </pc:sldMkLst>
        <pc:spChg chg="mod">
          <ac:chgData name="Alfred Asterjadhi" userId="39de57b9-85c0-4fd1-aaac-8ca2b6560ad0" providerId="ADAL" clId="{0ED796F5-1B1A-4EFC-965A-F7D95960A21E}" dt="2023-02-06T15:06:05.937" v="55"/>
          <ac:spMkLst>
            <pc:docMk/>
            <pc:sldMk cId="4066268139" sldId="360"/>
            <ac:spMk id="6" creationId="{974B2026-97FB-40D2-8F22-7E6D319B4EA2}"/>
          </ac:spMkLst>
        </pc:spChg>
      </pc:sldChg>
      <pc:sldChg chg="modSp mod">
        <pc:chgData name="Alfred Asterjadhi" userId="39de57b9-85c0-4fd1-aaac-8ca2b6560ad0" providerId="ADAL" clId="{0ED796F5-1B1A-4EFC-965A-F7D95960A21E}" dt="2023-02-06T15:30:29.579" v="382"/>
        <pc:sldMkLst>
          <pc:docMk/>
          <pc:sldMk cId="3576977642" sldId="362"/>
        </pc:sldMkLst>
        <pc:spChg chg="mod">
          <ac:chgData name="Alfred Asterjadhi" userId="39de57b9-85c0-4fd1-aaac-8ca2b6560ad0" providerId="ADAL" clId="{0ED796F5-1B1A-4EFC-965A-F7D95960A21E}" dt="2023-02-06T15:30:20.983" v="379" actId="20577"/>
          <ac:spMkLst>
            <pc:docMk/>
            <pc:sldMk cId="3576977642" sldId="362"/>
            <ac:spMk id="2" creationId="{0EAF4D72-7EB5-22A3-403A-E095C87E6E26}"/>
          </ac:spMkLst>
        </pc:spChg>
        <pc:spChg chg="mod">
          <ac:chgData name="Alfred Asterjadhi" userId="39de57b9-85c0-4fd1-aaac-8ca2b6560ad0" providerId="ADAL" clId="{0ED796F5-1B1A-4EFC-965A-F7D95960A21E}" dt="2023-02-06T15:30:29.579" v="382"/>
          <ac:spMkLst>
            <pc:docMk/>
            <pc:sldMk cId="3576977642" sldId="362"/>
            <ac:spMk id="6" creationId="{3DD21102-AAEB-13F6-15EC-3CBBC04B5637}"/>
          </ac:spMkLst>
        </pc:spChg>
      </pc:sldChg>
      <pc:sldChg chg="modSp mod">
        <pc:chgData name="Alfred Asterjadhi" userId="39de57b9-85c0-4fd1-aaac-8ca2b6560ad0" providerId="ADAL" clId="{0ED796F5-1B1A-4EFC-965A-F7D95960A21E}" dt="2023-02-06T15:19:03.923" v="186" actId="2161"/>
        <pc:sldMkLst>
          <pc:docMk/>
          <pc:sldMk cId="2875004496" sldId="364"/>
        </pc:sldMkLst>
        <pc:spChg chg="mod">
          <ac:chgData name="Alfred Asterjadhi" userId="39de57b9-85c0-4fd1-aaac-8ca2b6560ad0" providerId="ADAL" clId="{0ED796F5-1B1A-4EFC-965A-F7D95960A21E}" dt="2023-02-06T15:05:43.910" v="39"/>
          <ac:spMkLst>
            <pc:docMk/>
            <pc:sldMk cId="2875004496" sldId="364"/>
            <ac:spMk id="3" creationId="{D20906E0-F900-4991-83B1-675F5B67FA2D}"/>
          </ac:spMkLst>
        </pc:spChg>
        <pc:graphicFrameChg chg="modGraphic">
          <ac:chgData name="Alfred Asterjadhi" userId="39de57b9-85c0-4fd1-aaac-8ca2b6560ad0" providerId="ADAL" clId="{0ED796F5-1B1A-4EFC-965A-F7D95960A21E}" dt="2023-02-06T15:19:03.923" v="186" actId="2161"/>
          <ac:graphicFrameMkLst>
            <pc:docMk/>
            <pc:sldMk cId="2875004496" sldId="364"/>
            <ac:graphicFrameMk id="6" creationId="{5094FBC8-BB74-47F3-965D-16BC678F4D1D}"/>
          </ac:graphicFrameMkLst>
        </pc:graphicFrameChg>
      </pc:sldChg>
      <pc:sldChg chg="delSp modSp mod">
        <pc:chgData name="Alfred Asterjadhi" userId="39de57b9-85c0-4fd1-aaac-8ca2b6560ad0" providerId="ADAL" clId="{0ED796F5-1B1A-4EFC-965A-F7D95960A21E}" dt="2023-02-06T15:21:24.510" v="264" actId="5793"/>
        <pc:sldMkLst>
          <pc:docMk/>
          <pc:sldMk cId="1843331871" sldId="365"/>
        </pc:sldMkLst>
        <pc:spChg chg="mod">
          <ac:chgData name="Alfred Asterjadhi" userId="39de57b9-85c0-4fd1-aaac-8ca2b6560ad0" providerId="ADAL" clId="{0ED796F5-1B1A-4EFC-965A-F7D95960A21E}" dt="2023-02-06T15:21:10.189" v="254" actId="20577"/>
          <ac:spMkLst>
            <pc:docMk/>
            <pc:sldMk cId="1843331871" sldId="365"/>
            <ac:spMk id="2" creationId="{0753DF19-5604-D757-CF21-A9FC2116E8DC}"/>
          </ac:spMkLst>
        </pc:spChg>
        <pc:spChg chg="mod">
          <ac:chgData name="Alfred Asterjadhi" userId="39de57b9-85c0-4fd1-aaac-8ca2b6560ad0" providerId="ADAL" clId="{0ED796F5-1B1A-4EFC-965A-F7D95960A21E}" dt="2023-02-06T15:05:55.312" v="47"/>
          <ac:spMkLst>
            <pc:docMk/>
            <pc:sldMk cId="1843331871" sldId="365"/>
            <ac:spMk id="6" creationId="{6ACA49CE-D01F-5C62-094F-BCB7174FDE18}"/>
          </ac:spMkLst>
        </pc:spChg>
        <pc:spChg chg="mod">
          <ac:chgData name="Alfred Asterjadhi" userId="39de57b9-85c0-4fd1-aaac-8ca2b6560ad0" providerId="ADAL" clId="{0ED796F5-1B1A-4EFC-965A-F7D95960A21E}" dt="2023-02-06T15:21:24.510" v="264" actId="5793"/>
          <ac:spMkLst>
            <pc:docMk/>
            <pc:sldMk cId="1843331871" sldId="365"/>
            <ac:spMk id="25" creationId="{DEEFA1CA-22CD-79BC-A375-F798D55F5E83}"/>
          </ac:spMkLst>
        </pc:spChg>
        <pc:grpChg chg="del">
          <ac:chgData name="Alfred Asterjadhi" userId="39de57b9-85c0-4fd1-aaac-8ca2b6560ad0" providerId="ADAL" clId="{0ED796F5-1B1A-4EFC-965A-F7D95960A21E}" dt="2023-02-06T15:21:20.376" v="260" actId="478"/>
          <ac:grpSpMkLst>
            <pc:docMk/>
            <pc:sldMk cId="1843331871" sldId="365"/>
            <ac:grpSpMk id="3" creationId="{1965F9AB-8C61-1D58-572F-7D9474FF5411}"/>
          </ac:grpSpMkLst>
        </pc:grpChg>
      </pc:sldChg>
      <pc:sldChg chg="modSp mod">
        <pc:chgData name="Alfred Asterjadhi" userId="39de57b9-85c0-4fd1-aaac-8ca2b6560ad0" providerId="ADAL" clId="{0ED796F5-1B1A-4EFC-965A-F7D95960A21E}" dt="2023-02-06T15:30:28.297" v="381"/>
        <pc:sldMkLst>
          <pc:docMk/>
          <pc:sldMk cId="3759718192" sldId="368"/>
        </pc:sldMkLst>
        <pc:spChg chg="mod">
          <ac:chgData name="Alfred Asterjadhi" userId="39de57b9-85c0-4fd1-aaac-8ca2b6560ad0" providerId="ADAL" clId="{0ED796F5-1B1A-4EFC-965A-F7D95960A21E}" dt="2023-02-06T15:30:28.297" v="381"/>
          <ac:spMkLst>
            <pc:docMk/>
            <pc:sldMk cId="3759718192" sldId="368"/>
            <ac:spMk id="6" creationId="{C87C5A54-FD99-467B-5FA7-FA5027B55B0B}"/>
          </ac:spMkLst>
        </pc:spChg>
      </pc:sldChg>
      <pc:sldChg chg="modSp mod">
        <pc:chgData name="Alfred Asterjadhi" userId="39de57b9-85c0-4fd1-aaac-8ca2b6560ad0" providerId="ADAL" clId="{0ED796F5-1B1A-4EFC-965A-F7D95960A21E}" dt="2023-02-06T15:23:08.305" v="297" actId="20577"/>
        <pc:sldMkLst>
          <pc:docMk/>
          <pc:sldMk cId="3049755149" sldId="371"/>
        </pc:sldMkLst>
        <pc:spChg chg="mod">
          <ac:chgData name="Alfred Asterjadhi" userId="39de57b9-85c0-4fd1-aaac-8ca2b6560ad0" providerId="ADAL" clId="{0ED796F5-1B1A-4EFC-965A-F7D95960A21E}" dt="2023-02-06T15:23:08.305" v="297" actId="20577"/>
          <ac:spMkLst>
            <pc:docMk/>
            <pc:sldMk cId="3049755149" sldId="371"/>
            <ac:spMk id="2" creationId="{4B5F0D0E-8BB7-48AB-9160-728B8B3399A2}"/>
          </ac:spMkLst>
        </pc:spChg>
        <pc:spChg chg="mod">
          <ac:chgData name="Alfred Asterjadhi" userId="39de57b9-85c0-4fd1-aaac-8ca2b6560ad0" providerId="ADAL" clId="{0ED796F5-1B1A-4EFC-965A-F7D95960A21E}" dt="2023-02-06T15:22:11.489" v="271" actId="403"/>
          <ac:spMkLst>
            <pc:docMk/>
            <pc:sldMk cId="3049755149" sldId="371"/>
            <ac:spMk id="3" creationId="{DFB0BA47-D7B6-4F95-932E-A7AA615BC440}"/>
          </ac:spMkLst>
        </pc:spChg>
        <pc:spChg chg="mod">
          <ac:chgData name="Alfred Asterjadhi" userId="39de57b9-85c0-4fd1-aaac-8ca2b6560ad0" providerId="ADAL" clId="{0ED796F5-1B1A-4EFC-965A-F7D95960A21E}" dt="2023-02-06T15:05:56.653" v="48"/>
          <ac:spMkLst>
            <pc:docMk/>
            <pc:sldMk cId="3049755149" sldId="371"/>
            <ac:spMk id="6" creationId="{974B2026-97FB-40D2-8F22-7E6D319B4EA2}"/>
          </ac:spMkLst>
        </pc:spChg>
      </pc:sldChg>
      <pc:sldChg chg="del">
        <pc:chgData name="Alfred Asterjadhi" userId="39de57b9-85c0-4fd1-aaac-8ca2b6560ad0" providerId="ADAL" clId="{0ED796F5-1B1A-4EFC-965A-F7D95960A21E}" dt="2023-02-06T15:24:31.992" v="325" actId="47"/>
        <pc:sldMkLst>
          <pc:docMk/>
          <pc:sldMk cId="3901324590" sldId="374"/>
        </pc:sldMkLst>
      </pc:sldChg>
      <pc:sldChg chg="modSp mod">
        <pc:chgData name="Alfred Asterjadhi" userId="39de57b9-85c0-4fd1-aaac-8ca2b6560ad0" providerId="ADAL" clId="{0ED796F5-1B1A-4EFC-965A-F7D95960A21E}" dt="2023-02-06T15:30:32.208" v="384"/>
        <pc:sldMkLst>
          <pc:docMk/>
          <pc:sldMk cId="1847581084" sldId="375"/>
        </pc:sldMkLst>
        <pc:spChg chg="mod">
          <ac:chgData name="Alfred Asterjadhi" userId="39de57b9-85c0-4fd1-aaac-8ca2b6560ad0" providerId="ADAL" clId="{0ED796F5-1B1A-4EFC-965A-F7D95960A21E}" dt="2023-02-06T15:30:32.208" v="384"/>
          <ac:spMkLst>
            <pc:docMk/>
            <pc:sldMk cId="1847581084" sldId="375"/>
            <ac:spMk id="6" creationId="{29CFE1A9-332B-2B06-C330-B9EB4742F3D1}"/>
          </ac:spMkLst>
        </pc:spChg>
      </pc:sldChg>
      <pc:sldChg chg="modSp del mod">
        <pc:chgData name="Alfred Asterjadhi" userId="39de57b9-85c0-4fd1-aaac-8ca2b6560ad0" providerId="ADAL" clId="{0ED796F5-1B1A-4EFC-965A-F7D95960A21E}" dt="2023-02-06T15:18:48.444" v="185" actId="47"/>
        <pc:sldMkLst>
          <pc:docMk/>
          <pc:sldMk cId="2407046351" sldId="378"/>
        </pc:sldMkLst>
        <pc:spChg chg="mod">
          <ac:chgData name="Alfred Asterjadhi" userId="39de57b9-85c0-4fd1-aaac-8ca2b6560ad0" providerId="ADAL" clId="{0ED796F5-1B1A-4EFC-965A-F7D95960A21E}" dt="2023-02-06T15:05:45.168" v="40"/>
          <ac:spMkLst>
            <pc:docMk/>
            <pc:sldMk cId="2407046351" sldId="378"/>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3012137187" sldId="382"/>
        </pc:sldMkLst>
        <pc:spChg chg="mod">
          <ac:chgData name="Alfred Asterjadhi" userId="39de57b9-85c0-4fd1-aaac-8ca2b6560ad0" providerId="ADAL" clId="{0ED796F5-1B1A-4EFC-965A-F7D95960A21E}" dt="2023-02-06T15:05:49.659" v="43"/>
          <ac:spMkLst>
            <pc:docMk/>
            <pc:sldMk cId="3012137187" sldId="382"/>
            <ac:spMk id="3" creationId="{D20906E0-F900-4991-83B1-675F5B67FA2D}"/>
          </ac:spMkLst>
        </pc:spChg>
      </pc:sldChg>
      <pc:sldChg chg="modSp del mod">
        <pc:chgData name="Alfred Asterjadhi" userId="39de57b9-85c0-4fd1-aaac-8ca2b6560ad0" providerId="ADAL" clId="{0ED796F5-1B1A-4EFC-965A-F7D95960A21E}" dt="2023-02-06T15:22:28.730" v="276" actId="47"/>
        <pc:sldMkLst>
          <pc:docMk/>
          <pc:sldMk cId="3985697833" sldId="385"/>
        </pc:sldMkLst>
        <pc:spChg chg="mod">
          <ac:chgData name="Alfred Asterjadhi" userId="39de57b9-85c0-4fd1-aaac-8ca2b6560ad0" providerId="ADAL" clId="{0ED796F5-1B1A-4EFC-965A-F7D95960A21E}" dt="2023-02-06T15:05:58.053" v="49"/>
          <ac:spMkLst>
            <pc:docMk/>
            <pc:sldMk cId="3985697833" sldId="385"/>
            <ac:spMk id="6" creationId="{974B2026-97FB-40D2-8F22-7E6D319B4EA2}"/>
          </ac:spMkLst>
        </pc:spChg>
      </pc:sldChg>
      <pc:sldChg chg="modSp mod">
        <pc:chgData name="Alfred Asterjadhi" userId="39de57b9-85c0-4fd1-aaac-8ca2b6560ad0" providerId="ADAL" clId="{0ED796F5-1B1A-4EFC-965A-F7D95960A21E}" dt="2023-02-06T15:30:30.891" v="383"/>
        <pc:sldMkLst>
          <pc:docMk/>
          <pc:sldMk cId="1020774165" sldId="387"/>
        </pc:sldMkLst>
        <pc:spChg chg="mod">
          <ac:chgData name="Alfred Asterjadhi" userId="39de57b9-85c0-4fd1-aaac-8ca2b6560ad0" providerId="ADAL" clId="{0ED796F5-1B1A-4EFC-965A-F7D95960A21E}" dt="2023-02-06T15:30:30.891" v="383"/>
          <ac:spMkLst>
            <pc:docMk/>
            <pc:sldMk cId="1020774165" sldId="387"/>
            <ac:spMk id="6" creationId="{29CFE1A9-332B-2B06-C330-B9EB4742F3D1}"/>
          </ac:spMkLst>
        </pc:spChg>
      </pc:sldChg>
      <pc:sldChg chg="modSp mod">
        <pc:chgData name="Alfred Asterjadhi" userId="39de57b9-85c0-4fd1-aaac-8ca2b6560ad0" providerId="ADAL" clId="{0ED796F5-1B1A-4EFC-965A-F7D95960A21E}" dt="2023-02-06T15:30:33.428" v="385"/>
        <pc:sldMkLst>
          <pc:docMk/>
          <pc:sldMk cId="1560626603" sldId="392"/>
        </pc:sldMkLst>
        <pc:spChg chg="mod">
          <ac:chgData name="Alfred Asterjadhi" userId="39de57b9-85c0-4fd1-aaac-8ca2b6560ad0" providerId="ADAL" clId="{0ED796F5-1B1A-4EFC-965A-F7D95960A21E}" dt="2023-02-06T15:30:33.428" v="385"/>
          <ac:spMkLst>
            <pc:docMk/>
            <pc:sldMk cId="1560626603" sldId="392"/>
            <ac:spMk id="6" creationId="{47A8DE3F-3163-E1B9-B394-ABE45EAD6318}"/>
          </ac:spMkLst>
        </pc:spChg>
      </pc:sldChg>
      <pc:sldChg chg="modSp del mod">
        <pc:chgData name="Alfred Asterjadhi" userId="39de57b9-85c0-4fd1-aaac-8ca2b6560ad0" providerId="ADAL" clId="{0ED796F5-1B1A-4EFC-965A-F7D95960A21E}" dt="2023-02-06T15:18:48.444" v="185" actId="47"/>
        <pc:sldMkLst>
          <pc:docMk/>
          <pc:sldMk cId="1045633375" sldId="393"/>
        </pc:sldMkLst>
        <pc:spChg chg="mod">
          <ac:chgData name="Alfred Asterjadhi" userId="39de57b9-85c0-4fd1-aaac-8ca2b6560ad0" providerId="ADAL" clId="{0ED796F5-1B1A-4EFC-965A-F7D95960A21E}" dt="2023-02-06T15:05:46.622" v="41"/>
          <ac:spMkLst>
            <pc:docMk/>
            <pc:sldMk cId="1045633375" sldId="393"/>
            <ac:spMk id="3" creationId="{D20906E0-F900-4991-83B1-675F5B67FA2D}"/>
          </ac:spMkLst>
        </pc:spChg>
      </pc:sldChg>
      <pc:sldChg chg="modSp add mod">
        <pc:chgData name="Alfred Asterjadhi" userId="39de57b9-85c0-4fd1-aaac-8ca2b6560ad0" providerId="ADAL" clId="{0ED796F5-1B1A-4EFC-965A-F7D95960A21E}" dt="2023-02-06T15:19:18.135" v="201" actId="20577"/>
        <pc:sldMkLst>
          <pc:docMk/>
          <pc:sldMk cId="2696761607" sldId="393"/>
        </pc:sldMkLst>
        <pc:spChg chg="mod">
          <ac:chgData name="Alfred Asterjadhi" userId="39de57b9-85c0-4fd1-aaac-8ca2b6560ad0" providerId="ADAL" clId="{0ED796F5-1B1A-4EFC-965A-F7D95960A21E}" dt="2023-02-06T15:19:18.135" v="201" actId="20577"/>
          <ac:spMkLst>
            <pc:docMk/>
            <pc:sldMk cId="2696761607" sldId="393"/>
            <ac:spMk id="2" creationId="{F2762690-C15C-4839-B40F-0AF3A4D89457}"/>
          </ac:spMkLst>
        </pc:spChg>
      </pc:sldChg>
      <pc:sldChg chg="modSp add mod">
        <pc:chgData name="Alfred Asterjadhi" userId="39de57b9-85c0-4fd1-aaac-8ca2b6560ad0" providerId="ADAL" clId="{0ED796F5-1B1A-4EFC-965A-F7D95960A21E}" dt="2023-02-06T15:19:25.372" v="205" actId="20577"/>
        <pc:sldMkLst>
          <pc:docMk/>
          <pc:sldMk cId="1616804006" sldId="394"/>
        </pc:sldMkLst>
        <pc:spChg chg="mod">
          <ac:chgData name="Alfred Asterjadhi" userId="39de57b9-85c0-4fd1-aaac-8ca2b6560ad0" providerId="ADAL" clId="{0ED796F5-1B1A-4EFC-965A-F7D95960A21E}" dt="2023-02-06T15:19:25.372" v="205" actId="20577"/>
          <ac:spMkLst>
            <pc:docMk/>
            <pc:sldMk cId="1616804006" sldId="394"/>
            <ac:spMk id="2" creationId="{F2762690-C15C-4839-B40F-0AF3A4D89457}"/>
          </ac:spMkLst>
        </pc:spChg>
      </pc:sldChg>
      <pc:sldChg chg="modSp del mod">
        <pc:chgData name="Alfred Asterjadhi" userId="39de57b9-85c0-4fd1-aaac-8ca2b6560ad0" providerId="ADAL" clId="{0ED796F5-1B1A-4EFC-965A-F7D95960A21E}" dt="2023-02-06T15:18:48.444" v="185" actId="47"/>
        <pc:sldMkLst>
          <pc:docMk/>
          <pc:sldMk cId="2032639195" sldId="394"/>
        </pc:sldMkLst>
        <pc:spChg chg="mod">
          <ac:chgData name="Alfred Asterjadhi" userId="39de57b9-85c0-4fd1-aaac-8ca2b6560ad0" providerId="ADAL" clId="{0ED796F5-1B1A-4EFC-965A-F7D95960A21E}" dt="2023-02-06T15:05:47.918" v="42"/>
          <ac:spMkLst>
            <pc:docMk/>
            <pc:sldMk cId="2032639195" sldId="394"/>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2418179139" sldId="395"/>
        </pc:sldMkLst>
        <pc:spChg chg="mod">
          <ac:chgData name="Alfred Asterjadhi" userId="39de57b9-85c0-4fd1-aaac-8ca2b6560ad0" providerId="ADAL" clId="{0ED796F5-1B1A-4EFC-965A-F7D95960A21E}" dt="2023-02-06T15:05:51.087" v="44"/>
          <ac:spMkLst>
            <pc:docMk/>
            <pc:sldMk cId="2418179139" sldId="395"/>
            <ac:spMk id="3" creationId="{D20906E0-F900-4991-83B1-675F5B67FA2D}"/>
          </ac:spMkLst>
        </pc:spChg>
      </pc:sldChg>
      <pc:sldChg chg="modSp add mod">
        <pc:chgData name="Alfred Asterjadhi" userId="39de57b9-85c0-4fd1-aaac-8ca2b6560ad0" providerId="ADAL" clId="{0ED796F5-1B1A-4EFC-965A-F7D95960A21E}" dt="2023-02-06T15:23:03.040" v="286" actId="20577"/>
        <pc:sldMkLst>
          <pc:docMk/>
          <pc:sldMk cId="2786150746" sldId="395"/>
        </pc:sldMkLst>
        <pc:spChg chg="mod">
          <ac:chgData name="Alfred Asterjadhi" userId="39de57b9-85c0-4fd1-aaac-8ca2b6560ad0" providerId="ADAL" clId="{0ED796F5-1B1A-4EFC-965A-F7D95960A21E}" dt="2023-02-06T15:23:03.040" v="286" actId="20577"/>
          <ac:spMkLst>
            <pc:docMk/>
            <pc:sldMk cId="2786150746" sldId="395"/>
            <ac:spMk id="2" creationId="{4B5F0D0E-8BB7-48AB-9160-728B8B3399A2}"/>
          </ac:spMkLst>
        </pc:spChg>
      </pc:sldChg>
      <pc:sldChg chg="addSp delSp modSp add mod">
        <pc:chgData name="Alfred Asterjadhi" userId="39de57b9-85c0-4fd1-aaac-8ca2b6560ad0" providerId="ADAL" clId="{0ED796F5-1B1A-4EFC-965A-F7D95960A21E}" dt="2023-02-06T15:24:58.854" v="328" actId="20577"/>
        <pc:sldMkLst>
          <pc:docMk/>
          <pc:sldMk cId="917226829" sldId="396"/>
        </pc:sldMkLst>
        <pc:spChg chg="mod">
          <ac:chgData name="Alfred Asterjadhi" userId="39de57b9-85c0-4fd1-aaac-8ca2b6560ad0" providerId="ADAL" clId="{0ED796F5-1B1A-4EFC-965A-F7D95960A21E}" dt="2023-02-06T15:24:58.854" v="328" actId="20577"/>
          <ac:spMkLst>
            <pc:docMk/>
            <pc:sldMk cId="917226829" sldId="396"/>
            <ac:spMk id="2" creationId="{4B5F0D0E-8BB7-48AB-9160-728B8B3399A2}"/>
          </ac:spMkLst>
        </pc:spChg>
        <pc:spChg chg="mod">
          <ac:chgData name="Alfred Asterjadhi" userId="39de57b9-85c0-4fd1-aaac-8ca2b6560ad0" providerId="ADAL" clId="{0ED796F5-1B1A-4EFC-965A-F7D95960A21E}" dt="2023-02-06T15:23:38.665" v="311" actId="404"/>
          <ac:spMkLst>
            <pc:docMk/>
            <pc:sldMk cId="917226829" sldId="396"/>
            <ac:spMk id="3" creationId="{DFB0BA47-D7B6-4F95-932E-A7AA615BC440}"/>
          </ac:spMkLst>
        </pc:spChg>
        <pc:spChg chg="mod">
          <ac:chgData name="Alfred Asterjadhi" userId="39de57b9-85c0-4fd1-aaac-8ca2b6560ad0" providerId="ADAL" clId="{0ED796F5-1B1A-4EFC-965A-F7D95960A21E}" dt="2023-02-06T15:23:31.667" v="307"/>
          <ac:spMkLst>
            <pc:docMk/>
            <pc:sldMk cId="917226829" sldId="396"/>
            <ac:spMk id="4" creationId="{3462A639-621C-43E6-83A1-F4DCCA0E626D}"/>
          </ac:spMkLst>
        </pc:spChg>
        <pc:spChg chg="mod">
          <ac:chgData name="Alfred Asterjadhi" userId="39de57b9-85c0-4fd1-aaac-8ca2b6560ad0" providerId="ADAL" clId="{0ED796F5-1B1A-4EFC-965A-F7D95960A21E}" dt="2023-02-06T15:23:31.667" v="307"/>
          <ac:spMkLst>
            <pc:docMk/>
            <pc:sldMk cId="917226829" sldId="396"/>
            <ac:spMk id="5" creationId="{344A3812-25A7-493E-9C1F-5DE586377D4F}"/>
          </ac:spMkLst>
        </pc:spChg>
        <pc:spChg chg="mod">
          <ac:chgData name="Alfred Asterjadhi" userId="39de57b9-85c0-4fd1-aaac-8ca2b6560ad0" providerId="ADAL" clId="{0ED796F5-1B1A-4EFC-965A-F7D95960A21E}" dt="2023-02-06T15:23:31.667" v="307"/>
          <ac:spMkLst>
            <pc:docMk/>
            <pc:sldMk cId="917226829" sldId="396"/>
            <ac:spMk id="6" creationId="{974B2026-97FB-40D2-8F22-7E6D319B4EA2}"/>
          </ac:spMkLst>
        </pc:spChg>
        <pc:spChg chg="add del mod">
          <ac:chgData name="Alfred Asterjadhi" userId="39de57b9-85c0-4fd1-aaac-8ca2b6560ad0" providerId="ADAL" clId="{0ED796F5-1B1A-4EFC-965A-F7D95960A21E}" dt="2023-02-06T15:23:31.667" v="307"/>
          <ac:spMkLst>
            <pc:docMk/>
            <pc:sldMk cId="917226829" sldId="396"/>
            <ac:spMk id="7" creationId="{D16D5F4D-C557-EC2B-0656-D2DEDDFB9C05}"/>
          </ac:spMkLst>
        </pc:spChg>
        <pc:spChg chg="add del mod">
          <ac:chgData name="Alfred Asterjadhi" userId="39de57b9-85c0-4fd1-aaac-8ca2b6560ad0" providerId="ADAL" clId="{0ED796F5-1B1A-4EFC-965A-F7D95960A21E}" dt="2023-02-06T15:23:31.667" v="307"/>
          <ac:spMkLst>
            <pc:docMk/>
            <pc:sldMk cId="917226829" sldId="396"/>
            <ac:spMk id="8" creationId="{D0E12B5F-2823-6400-A148-C5FE95262E15}"/>
          </ac:spMkLst>
        </pc:spChg>
        <pc:spChg chg="add del mod">
          <ac:chgData name="Alfred Asterjadhi" userId="39de57b9-85c0-4fd1-aaac-8ca2b6560ad0" providerId="ADAL" clId="{0ED796F5-1B1A-4EFC-965A-F7D95960A21E}" dt="2023-02-06T15:23:31.667" v="307"/>
          <ac:spMkLst>
            <pc:docMk/>
            <pc:sldMk cId="917226829" sldId="396"/>
            <ac:spMk id="9" creationId="{DE30D94D-BA05-A9E4-3AF9-F52DC32D83D2}"/>
          </ac:spMkLst>
        </pc:spChg>
        <pc:spChg chg="add del mod">
          <ac:chgData name="Alfred Asterjadhi" userId="39de57b9-85c0-4fd1-aaac-8ca2b6560ad0" providerId="ADAL" clId="{0ED796F5-1B1A-4EFC-965A-F7D95960A21E}" dt="2023-02-06T15:23:31.667" v="307"/>
          <ac:spMkLst>
            <pc:docMk/>
            <pc:sldMk cId="917226829" sldId="396"/>
            <ac:spMk id="10" creationId="{760B9A3D-BCE0-AC82-3CBA-9A22F2B18D47}"/>
          </ac:spMkLst>
        </pc:spChg>
        <pc:spChg chg="add del mod">
          <ac:chgData name="Alfred Asterjadhi" userId="39de57b9-85c0-4fd1-aaac-8ca2b6560ad0" providerId="ADAL" clId="{0ED796F5-1B1A-4EFC-965A-F7D95960A21E}" dt="2023-02-06T15:23:31.667" v="307"/>
          <ac:spMkLst>
            <pc:docMk/>
            <pc:sldMk cId="917226829" sldId="396"/>
            <ac:spMk id="11" creationId="{1B4D3A92-7F37-BAC2-5656-2E6984412498}"/>
          </ac:spMkLst>
        </pc:spChg>
      </pc:sldChg>
      <pc:sldChg chg="modSp add mod">
        <pc:chgData name="Alfred Asterjadhi" userId="39de57b9-85c0-4fd1-aaac-8ca2b6560ad0" providerId="ADAL" clId="{0ED796F5-1B1A-4EFC-965A-F7D95960A21E}" dt="2023-02-06T15:25:05.871" v="330" actId="20577"/>
        <pc:sldMkLst>
          <pc:docMk/>
          <pc:sldMk cId="3249982691" sldId="397"/>
        </pc:sldMkLst>
        <pc:spChg chg="mod">
          <ac:chgData name="Alfred Asterjadhi" userId="39de57b9-85c0-4fd1-aaac-8ca2b6560ad0" providerId="ADAL" clId="{0ED796F5-1B1A-4EFC-965A-F7D95960A21E}" dt="2023-02-06T15:25:05.871" v="330" actId="20577"/>
          <ac:spMkLst>
            <pc:docMk/>
            <pc:sldMk cId="3249982691" sldId="397"/>
            <ac:spMk id="2" creationId="{4B5F0D0E-8BB7-48AB-9160-728B8B3399A2}"/>
          </ac:spMkLst>
        </pc:spChg>
      </pc:sldChg>
      <pc:sldChg chg="modSp add mod">
        <pc:chgData name="Alfred Asterjadhi" userId="39de57b9-85c0-4fd1-aaac-8ca2b6560ad0" providerId="ADAL" clId="{0ED796F5-1B1A-4EFC-965A-F7D95960A21E}" dt="2023-02-06T15:29:40.137" v="378" actId="20577"/>
        <pc:sldMkLst>
          <pc:docMk/>
          <pc:sldMk cId="1729944846" sldId="398"/>
        </pc:sldMkLst>
        <pc:spChg chg="mod">
          <ac:chgData name="Alfred Asterjadhi" userId="39de57b9-85c0-4fd1-aaac-8ca2b6560ad0" providerId="ADAL" clId="{0ED796F5-1B1A-4EFC-965A-F7D95960A21E}" dt="2023-02-06T15:25:09.708" v="331" actId="20577"/>
          <ac:spMkLst>
            <pc:docMk/>
            <pc:sldMk cId="1729944846" sldId="398"/>
            <ac:spMk id="2" creationId="{4B5F0D0E-8BB7-48AB-9160-728B8B3399A2}"/>
          </ac:spMkLst>
        </pc:spChg>
        <pc:spChg chg="mod">
          <ac:chgData name="Alfred Asterjadhi" userId="39de57b9-85c0-4fd1-aaac-8ca2b6560ad0" providerId="ADAL" clId="{0ED796F5-1B1A-4EFC-965A-F7D95960A21E}" dt="2023-02-06T15:29:40.137" v="378" actId="20577"/>
          <ac:spMkLst>
            <pc:docMk/>
            <pc:sldMk cId="1729944846" sldId="398"/>
            <ac:spMk id="3" creationId="{DFB0BA47-D7B6-4F95-932E-A7AA615BC440}"/>
          </ac:spMkLst>
        </pc:spChg>
      </pc:sldChg>
      <pc:sldChg chg="modSp add mod">
        <pc:chgData name="Alfred Asterjadhi" userId="39de57b9-85c0-4fd1-aaac-8ca2b6560ad0" providerId="ADAL" clId="{0ED796F5-1B1A-4EFC-965A-F7D95960A21E}" dt="2023-02-06T15:29:33.559" v="371" actId="20577"/>
        <pc:sldMkLst>
          <pc:docMk/>
          <pc:sldMk cId="3926945026" sldId="399"/>
        </pc:sldMkLst>
        <pc:spChg chg="mod">
          <ac:chgData name="Alfred Asterjadhi" userId="39de57b9-85c0-4fd1-aaac-8ca2b6560ad0" providerId="ADAL" clId="{0ED796F5-1B1A-4EFC-965A-F7D95960A21E}" dt="2023-02-06T15:25:30.432" v="341" actId="20577"/>
          <ac:spMkLst>
            <pc:docMk/>
            <pc:sldMk cId="3926945026" sldId="399"/>
            <ac:spMk id="2" creationId="{4B5F0D0E-8BB7-48AB-9160-728B8B3399A2}"/>
          </ac:spMkLst>
        </pc:spChg>
        <pc:spChg chg="mod">
          <ac:chgData name="Alfred Asterjadhi" userId="39de57b9-85c0-4fd1-aaac-8ca2b6560ad0" providerId="ADAL" clId="{0ED796F5-1B1A-4EFC-965A-F7D95960A21E}" dt="2023-02-06T15:29:33.559" v="371" actId="20577"/>
          <ac:spMkLst>
            <pc:docMk/>
            <pc:sldMk cId="3926945026" sldId="399"/>
            <ac:spMk id="3" creationId="{DFB0BA47-D7B6-4F95-932E-A7AA615BC440}"/>
          </ac:spMkLst>
        </pc:spChg>
      </pc:sldChg>
      <pc:sldChg chg="addSp delSp modSp add mod">
        <pc:chgData name="Alfred Asterjadhi" userId="39de57b9-85c0-4fd1-aaac-8ca2b6560ad0" providerId="ADAL" clId="{0ED796F5-1B1A-4EFC-965A-F7D95960A21E}" dt="2023-02-06T15:26:48.579" v="357" actId="404"/>
        <pc:sldMkLst>
          <pc:docMk/>
          <pc:sldMk cId="3614762288" sldId="400"/>
        </pc:sldMkLst>
        <pc:spChg chg="mod">
          <ac:chgData name="Alfred Asterjadhi" userId="39de57b9-85c0-4fd1-aaac-8ca2b6560ad0" providerId="ADAL" clId="{0ED796F5-1B1A-4EFC-965A-F7D95960A21E}" dt="2023-02-06T15:26:38.405" v="352"/>
          <ac:spMkLst>
            <pc:docMk/>
            <pc:sldMk cId="3614762288" sldId="400"/>
            <ac:spMk id="2" creationId="{4B5F0D0E-8BB7-48AB-9160-728B8B3399A2}"/>
          </ac:spMkLst>
        </pc:spChg>
        <pc:spChg chg="mod">
          <ac:chgData name="Alfred Asterjadhi" userId="39de57b9-85c0-4fd1-aaac-8ca2b6560ad0" providerId="ADAL" clId="{0ED796F5-1B1A-4EFC-965A-F7D95960A21E}" dt="2023-02-06T15:26:48.579" v="357" actId="404"/>
          <ac:spMkLst>
            <pc:docMk/>
            <pc:sldMk cId="3614762288" sldId="400"/>
            <ac:spMk id="3" creationId="{DFB0BA47-D7B6-4F95-932E-A7AA615BC440}"/>
          </ac:spMkLst>
        </pc:spChg>
        <pc:spChg chg="mod">
          <ac:chgData name="Alfred Asterjadhi" userId="39de57b9-85c0-4fd1-aaac-8ca2b6560ad0" providerId="ADAL" clId="{0ED796F5-1B1A-4EFC-965A-F7D95960A21E}" dt="2023-02-06T15:26:38.405" v="352"/>
          <ac:spMkLst>
            <pc:docMk/>
            <pc:sldMk cId="3614762288" sldId="400"/>
            <ac:spMk id="4" creationId="{3462A639-621C-43E6-83A1-F4DCCA0E626D}"/>
          </ac:spMkLst>
        </pc:spChg>
        <pc:spChg chg="mod">
          <ac:chgData name="Alfred Asterjadhi" userId="39de57b9-85c0-4fd1-aaac-8ca2b6560ad0" providerId="ADAL" clId="{0ED796F5-1B1A-4EFC-965A-F7D95960A21E}" dt="2023-02-06T15:26:38.405" v="352"/>
          <ac:spMkLst>
            <pc:docMk/>
            <pc:sldMk cId="3614762288" sldId="400"/>
            <ac:spMk id="5" creationId="{344A3812-25A7-493E-9C1F-5DE586377D4F}"/>
          </ac:spMkLst>
        </pc:spChg>
        <pc:spChg chg="mod">
          <ac:chgData name="Alfred Asterjadhi" userId="39de57b9-85c0-4fd1-aaac-8ca2b6560ad0" providerId="ADAL" clId="{0ED796F5-1B1A-4EFC-965A-F7D95960A21E}" dt="2023-02-06T15:26:38.405" v="352"/>
          <ac:spMkLst>
            <pc:docMk/>
            <pc:sldMk cId="3614762288" sldId="400"/>
            <ac:spMk id="6" creationId="{974B2026-97FB-40D2-8F22-7E6D319B4EA2}"/>
          </ac:spMkLst>
        </pc:spChg>
        <pc:spChg chg="add del mod">
          <ac:chgData name="Alfred Asterjadhi" userId="39de57b9-85c0-4fd1-aaac-8ca2b6560ad0" providerId="ADAL" clId="{0ED796F5-1B1A-4EFC-965A-F7D95960A21E}" dt="2023-02-06T15:26:38.405" v="352"/>
          <ac:spMkLst>
            <pc:docMk/>
            <pc:sldMk cId="3614762288" sldId="400"/>
            <ac:spMk id="7" creationId="{7C586BDF-2646-C5F2-ABE1-2615BAC3C5DB}"/>
          </ac:spMkLst>
        </pc:spChg>
        <pc:spChg chg="add del mod">
          <ac:chgData name="Alfred Asterjadhi" userId="39de57b9-85c0-4fd1-aaac-8ca2b6560ad0" providerId="ADAL" clId="{0ED796F5-1B1A-4EFC-965A-F7D95960A21E}" dt="2023-02-06T15:26:38.405" v="352"/>
          <ac:spMkLst>
            <pc:docMk/>
            <pc:sldMk cId="3614762288" sldId="400"/>
            <ac:spMk id="8" creationId="{8842A259-F676-D2B6-1D19-802F01C58EE9}"/>
          </ac:spMkLst>
        </pc:spChg>
        <pc:spChg chg="add del mod">
          <ac:chgData name="Alfred Asterjadhi" userId="39de57b9-85c0-4fd1-aaac-8ca2b6560ad0" providerId="ADAL" clId="{0ED796F5-1B1A-4EFC-965A-F7D95960A21E}" dt="2023-02-06T15:26:38.405" v="352"/>
          <ac:spMkLst>
            <pc:docMk/>
            <pc:sldMk cId="3614762288" sldId="400"/>
            <ac:spMk id="9" creationId="{783B9DF5-079B-2F36-DD7D-144B9FC647F9}"/>
          </ac:spMkLst>
        </pc:spChg>
        <pc:spChg chg="add del mod">
          <ac:chgData name="Alfred Asterjadhi" userId="39de57b9-85c0-4fd1-aaac-8ca2b6560ad0" providerId="ADAL" clId="{0ED796F5-1B1A-4EFC-965A-F7D95960A21E}" dt="2023-02-06T15:26:38.405" v="352"/>
          <ac:spMkLst>
            <pc:docMk/>
            <pc:sldMk cId="3614762288" sldId="400"/>
            <ac:spMk id="10" creationId="{022E818B-86DA-AA98-2EE1-93025E3E8A05}"/>
          </ac:spMkLst>
        </pc:spChg>
        <pc:spChg chg="add del mod">
          <ac:chgData name="Alfred Asterjadhi" userId="39de57b9-85c0-4fd1-aaac-8ca2b6560ad0" providerId="ADAL" clId="{0ED796F5-1B1A-4EFC-965A-F7D95960A21E}" dt="2023-02-06T15:26:38.405" v="352"/>
          <ac:spMkLst>
            <pc:docMk/>
            <pc:sldMk cId="3614762288" sldId="400"/>
            <ac:spMk id="11" creationId="{55830237-7633-F98C-6C3D-BD349684BFE6}"/>
          </ac:spMkLst>
        </pc:spChg>
      </pc:sldChg>
      <pc:sldMasterChg chg="modSp mod">
        <pc:chgData name="Alfred Asterjadhi" userId="39de57b9-85c0-4fd1-aaac-8ca2b6560ad0" providerId="ADAL" clId="{0ED796F5-1B1A-4EFC-965A-F7D95960A21E}" dt="2023-02-06T15:33:05.636" v="389" actId="20577"/>
        <pc:sldMasterMkLst>
          <pc:docMk/>
          <pc:sldMasterMk cId="0" sldId="2147483656"/>
        </pc:sldMasterMkLst>
        <pc:spChg chg="mod">
          <ac:chgData name="Alfred Asterjadhi" userId="39de57b9-85c0-4fd1-aaac-8ca2b6560ad0" providerId="ADAL" clId="{0ED796F5-1B1A-4EFC-965A-F7D95960A21E}" dt="2023-02-06T15:33:05.636" v="389" actId="20577"/>
          <ac:spMkLst>
            <pc:docMk/>
            <pc:sldMasterMk cId="0" sldId="2147483656"/>
            <ac:spMk id="10" creationId="{00000000-0000-0000-0000-000000000000}"/>
          </ac:spMkLst>
        </pc:spChg>
        <pc:spChg chg="mod">
          <ac:chgData name="Alfred Asterjadhi" userId="39de57b9-85c0-4fd1-aaac-8ca2b6560ad0" providerId="ADAL" clId="{0ED796F5-1B1A-4EFC-965A-F7D95960A21E}" dt="2023-02-06T15:05:01.481" v="11" actId="20577"/>
          <ac:spMkLst>
            <pc:docMk/>
            <pc:sldMasterMk cId="0" sldId="2147483656"/>
            <ac:spMk id="1027" creationId="{00000000-0000-0000-0000-000000000000}"/>
          </ac:spMkLst>
        </pc:spChg>
      </pc:sldMasterChg>
    </pc:docChg>
  </pc:docChgLst>
  <pc:docChgLst>
    <pc:chgData name="Alfred Asterjadhi" userId="39de57b9-85c0-4fd1-aaac-8ca2b6560ad0" providerId="ADAL" clId="{1364283B-51A1-41B2-A689-C84FAA0BD34C}"/>
    <pc:docChg chg="undo custSel addSld delSld modSld modMainMaster">
      <pc:chgData name="Alfred Asterjadhi" userId="39de57b9-85c0-4fd1-aaac-8ca2b6560ad0" providerId="ADAL" clId="{1364283B-51A1-41B2-A689-C84FAA0BD34C}" dt="2023-04-17T20:55:05.530" v="656" actId="20577"/>
      <pc:docMkLst>
        <pc:docMk/>
      </pc:docMkLst>
      <pc:sldChg chg="modSp mod">
        <pc:chgData name="Alfred Asterjadhi" userId="39de57b9-85c0-4fd1-aaac-8ca2b6560ad0" providerId="ADAL" clId="{1364283B-51A1-41B2-A689-C84FAA0BD34C}" dt="2023-04-03T16:13:12.204" v="17" actId="6549"/>
        <pc:sldMkLst>
          <pc:docMk/>
          <pc:sldMk cId="0" sldId="256"/>
        </pc:sldMkLst>
        <pc:spChg chg="mod">
          <ac:chgData name="Alfred Asterjadhi" userId="39de57b9-85c0-4fd1-aaac-8ca2b6560ad0" providerId="ADAL" clId="{1364283B-51A1-41B2-A689-C84FAA0BD34C}" dt="2023-04-03T16:12:20.688" v="3" actId="20577"/>
          <ac:spMkLst>
            <pc:docMk/>
            <pc:sldMk cId="0" sldId="256"/>
            <ac:spMk id="6" creationId="{00000000-0000-0000-0000-000000000000}"/>
          </ac:spMkLst>
        </pc:spChg>
        <pc:spChg chg="mod">
          <ac:chgData name="Alfred Asterjadhi" userId="39de57b9-85c0-4fd1-aaac-8ca2b6560ad0" providerId="ADAL" clId="{1364283B-51A1-41B2-A689-C84FAA0BD34C}" dt="2023-04-03T16:13:01.477" v="14" actId="20577"/>
          <ac:spMkLst>
            <pc:docMk/>
            <pc:sldMk cId="0" sldId="256"/>
            <ac:spMk id="3073" creationId="{00000000-0000-0000-0000-000000000000}"/>
          </ac:spMkLst>
        </pc:spChg>
        <pc:spChg chg="mod">
          <ac:chgData name="Alfred Asterjadhi" userId="39de57b9-85c0-4fd1-aaac-8ca2b6560ad0" providerId="ADAL" clId="{1364283B-51A1-41B2-A689-C84FAA0BD34C}" dt="2023-04-03T16:13:12.204" v="17" actId="6549"/>
          <ac:spMkLst>
            <pc:docMk/>
            <pc:sldMk cId="0" sldId="256"/>
            <ac:spMk id="3074" creationId="{00000000-0000-0000-0000-000000000000}"/>
          </ac:spMkLst>
        </pc:spChg>
      </pc:sldChg>
      <pc:sldChg chg="modSp mod">
        <pc:chgData name="Alfred Asterjadhi" userId="39de57b9-85c0-4fd1-aaac-8ca2b6560ad0" providerId="ADAL" clId="{1364283B-51A1-41B2-A689-C84FAA0BD34C}" dt="2023-04-03T16:15:29.973" v="36" actId="20577"/>
        <pc:sldMkLst>
          <pc:docMk/>
          <pc:sldMk cId="0" sldId="257"/>
        </pc:sldMkLst>
        <pc:spChg chg="mod">
          <ac:chgData name="Alfred Asterjadhi" userId="39de57b9-85c0-4fd1-aaac-8ca2b6560ad0" providerId="ADAL" clId="{1364283B-51A1-41B2-A689-C84FAA0BD34C}" dt="2023-04-03T16:13:19.485" v="18" actId="20577"/>
          <ac:spMkLst>
            <pc:docMk/>
            <pc:sldMk cId="0" sldId="257"/>
            <ac:spMk id="7" creationId="{4565958B-DD30-4EE7-AF20-DC550898176B}"/>
          </ac:spMkLst>
        </pc:spChg>
        <pc:spChg chg="mod">
          <ac:chgData name="Alfred Asterjadhi" userId="39de57b9-85c0-4fd1-aaac-8ca2b6560ad0" providerId="ADAL" clId="{1364283B-51A1-41B2-A689-C84FAA0BD34C}" dt="2023-04-03T16:15:29.973" v="36" actId="20577"/>
          <ac:spMkLst>
            <pc:docMk/>
            <pc:sldMk cId="0" sldId="257"/>
            <ac:spMk id="4098" creationId="{00000000-0000-0000-0000-000000000000}"/>
          </ac:spMkLst>
        </pc:spChg>
      </pc:sldChg>
      <pc:sldChg chg="modSp mod">
        <pc:chgData name="Alfred Asterjadhi" userId="39de57b9-85c0-4fd1-aaac-8ca2b6560ad0" providerId="ADAL" clId="{1364283B-51A1-41B2-A689-C84FAA0BD34C}" dt="2023-04-03T16:15:56.185" v="38" actId="313"/>
        <pc:sldMkLst>
          <pc:docMk/>
          <pc:sldMk cId="3254182675" sldId="258"/>
        </pc:sldMkLst>
        <pc:spChg chg="mod">
          <ac:chgData name="Alfred Asterjadhi" userId="39de57b9-85c0-4fd1-aaac-8ca2b6560ad0" providerId="ADAL" clId="{1364283B-51A1-41B2-A689-C84FAA0BD34C}" dt="2023-04-03T16:15:56.185" v="38" actId="313"/>
          <ac:spMkLst>
            <pc:docMk/>
            <pc:sldMk cId="3254182675" sldId="258"/>
            <ac:spMk id="7" creationId="{4F62ADF5-BC8B-4EF4-B4E8-C355611EECFF}"/>
          </ac:spMkLst>
        </pc:spChg>
      </pc:sldChg>
      <pc:sldChg chg="modSp mod">
        <pc:chgData name="Alfred Asterjadhi" userId="39de57b9-85c0-4fd1-aaac-8ca2b6560ad0" providerId="ADAL" clId="{1364283B-51A1-41B2-A689-C84FAA0BD34C}" dt="2023-04-03T16:15:57.035" v="40" actId="313"/>
        <pc:sldMkLst>
          <pc:docMk/>
          <pc:sldMk cId="3136880362" sldId="260"/>
        </pc:sldMkLst>
        <pc:spChg chg="mod">
          <ac:chgData name="Alfred Asterjadhi" userId="39de57b9-85c0-4fd1-aaac-8ca2b6560ad0" providerId="ADAL" clId="{1364283B-51A1-41B2-A689-C84FAA0BD34C}" dt="2023-04-03T16:15:57.035" v="40" actId="313"/>
          <ac:spMkLst>
            <pc:docMk/>
            <pc:sldMk cId="3136880362" sldId="260"/>
            <ac:spMk id="7" creationId="{733EE7F5-4D25-4915-8021-FD9EE23E2C32}"/>
          </ac:spMkLst>
        </pc:spChg>
      </pc:sldChg>
      <pc:sldChg chg="modSp mod">
        <pc:chgData name="Alfred Asterjadhi" userId="39de57b9-85c0-4fd1-aaac-8ca2b6560ad0" providerId="ADAL" clId="{1364283B-51A1-41B2-A689-C84FAA0BD34C}" dt="2023-04-03T16:15:57.426" v="42" actId="313"/>
        <pc:sldMkLst>
          <pc:docMk/>
          <pc:sldMk cId="1676196551" sldId="261"/>
        </pc:sldMkLst>
        <pc:spChg chg="mod">
          <ac:chgData name="Alfred Asterjadhi" userId="39de57b9-85c0-4fd1-aaac-8ca2b6560ad0" providerId="ADAL" clId="{1364283B-51A1-41B2-A689-C84FAA0BD34C}" dt="2023-04-03T16:15:57.426" v="42" actId="313"/>
          <ac:spMkLst>
            <pc:docMk/>
            <pc:sldMk cId="1676196551" sldId="261"/>
            <ac:spMk id="7" creationId="{0A0F1EBF-63A8-4C75-8DB7-0D8CD44D0896}"/>
          </ac:spMkLst>
        </pc:spChg>
      </pc:sldChg>
      <pc:sldChg chg="modSp mod">
        <pc:chgData name="Alfred Asterjadhi" userId="39de57b9-85c0-4fd1-aaac-8ca2b6560ad0" providerId="ADAL" clId="{1364283B-51A1-41B2-A689-C84FAA0BD34C}" dt="2023-04-03T16:15:57.872" v="43" actId="313"/>
        <pc:sldMkLst>
          <pc:docMk/>
          <pc:sldMk cId="2927177891" sldId="263"/>
        </pc:sldMkLst>
        <pc:spChg chg="mod">
          <ac:chgData name="Alfred Asterjadhi" userId="39de57b9-85c0-4fd1-aaac-8ca2b6560ad0" providerId="ADAL" clId="{1364283B-51A1-41B2-A689-C84FAA0BD34C}" dt="2023-04-03T16:15:57.872" v="43" actId="313"/>
          <ac:spMkLst>
            <pc:docMk/>
            <pc:sldMk cId="2927177891" sldId="263"/>
            <ac:spMk id="9" creationId="{4BB4CFD1-21C6-467E-AB6E-3577A473F86D}"/>
          </ac:spMkLst>
        </pc:spChg>
      </pc:sldChg>
      <pc:sldChg chg="modSp mod">
        <pc:chgData name="Alfred Asterjadhi" userId="39de57b9-85c0-4fd1-aaac-8ca2b6560ad0" providerId="ADAL" clId="{1364283B-51A1-41B2-A689-C84FAA0BD34C}" dt="2023-04-03T16:15:58.216" v="44" actId="313"/>
        <pc:sldMkLst>
          <pc:docMk/>
          <pc:sldMk cId="4277600907" sldId="264"/>
        </pc:sldMkLst>
        <pc:spChg chg="mod">
          <ac:chgData name="Alfred Asterjadhi" userId="39de57b9-85c0-4fd1-aaac-8ca2b6560ad0" providerId="ADAL" clId="{1364283B-51A1-41B2-A689-C84FAA0BD34C}" dt="2023-04-03T16:15:58.216" v="44" actId="313"/>
          <ac:spMkLst>
            <pc:docMk/>
            <pc:sldMk cId="4277600907" sldId="264"/>
            <ac:spMk id="8" creationId="{B2C4C695-AFB3-4956-B721-DB0805BA0685}"/>
          </ac:spMkLst>
        </pc:spChg>
      </pc:sldChg>
      <pc:sldChg chg="modSp mod">
        <pc:chgData name="Alfred Asterjadhi" userId="39de57b9-85c0-4fd1-aaac-8ca2b6560ad0" providerId="ADAL" clId="{1364283B-51A1-41B2-A689-C84FAA0BD34C}" dt="2023-04-03T16:15:59.176" v="46" actId="313"/>
        <pc:sldMkLst>
          <pc:docMk/>
          <pc:sldMk cId="2436815634" sldId="265"/>
        </pc:sldMkLst>
        <pc:spChg chg="mod">
          <ac:chgData name="Alfred Asterjadhi" userId="39de57b9-85c0-4fd1-aaac-8ca2b6560ad0" providerId="ADAL" clId="{1364283B-51A1-41B2-A689-C84FAA0BD34C}" dt="2023-04-03T16:15:58.584" v="45" actId="313"/>
          <ac:spMkLst>
            <pc:docMk/>
            <pc:sldMk cId="2436815634" sldId="265"/>
            <ac:spMk id="3" creationId="{00000000-0000-0000-0000-000000000000}"/>
          </ac:spMkLst>
        </pc:spChg>
        <pc:spChg chg="mod">
          <ac:chgData name="Alfred Asterjadhi" userId="39de57b9-85c0-4fd1-aaac-8ca2b6560ad0" providerId="ADAL" clId="{1364283B-51A1-41B2-A689-C84FAA0BD34C}" dt="2023-04-03T16:15:59.176" v="46" actId="313"/>
          <ac:spMkLst>
            <pc:docMk/>
            <pc:sldMk cId="2436815634" sldId="265"/>
            <ac:spMk id="9" creationId="{535943CE-0A57-43F4-9844-46B4091CBC16}"/>
          </ac:spMkLst>
        </pc:spChg>
      </pc:sldChg>
      <pc:sldChg chg="modSp mod">
        <pc:chgData name="Alfred Asterjadhi" userId="39de57b9-85c0-4fd1-aaac-8ca2b6560ad0" providerId="ADAL" clId="{1364283B-51A1-41B2-A689-C84FAA0BD34C}" dt="2023-04-03T16:15:59.644" v="47" actId="313"/>
        <pc:sldMkLst>
          <pc:docMk/>
          <pc:sldMk cId="2400177835" sldId="266"/>
        </pc:sldMkLst>
        <pc:spChg chg="mod">
          <ac:chgData name="Alfred Asterjadhi" userId="39de57b9-85c0-4fd1-aaac-8ca2b6560ad0" providerId="ADAL" clId="{1364283B-51A1-41B2-A689-C84FAA0BD34C}" dt="2023-04-03T16:15:59.644" v="47" actId="313"/>
          <ac:spMkLst>
            <pc:docMk/>
            <pc:sldMk cId="2400177835" sldId="266"/>
            <ac:spMk id="8" creationId="{C5505616-1CE2-43B4-878B-31634EEB6CA7}"/>
          </ac:spMkLst>
        </pc:spChg>
      </pc:sldChg>
      <pc:sldChg chg="modSp mod">
        <pc:chgData name="Alfred Asterjadhi" userId="39de57b9-85c0-4fd1-aaac-8ca2b6560ad0" providerId="ADAL" clId="{1364283B-51A1-41B2-A689-C84FAA0BD34C}" dt="2023-04-17T20:54:22.039" v="624" actId="20577"/>
        <pc:sldMkLst>
          <pc:docMk/>
          <pc:sldMk cId="132832093" sldId="267"/>
        </pc:sldMkLst>
        <pc:spChg chg="mod">
          <ac:chgData name="Alfred Asterjadhi" userId="39de57b9-85c0-4fd1-aaac-8ca2b6560ad0" providerId="ADAL" clId="{1364283B-51A1-41B2-A689-C84FAA0BD34C}" dt="2023-04-17T20:54:22.039" v="624" actId="20577"/>
          <ac:spMkLst>
            <pc:docMk/>
            <pc:sldMk cId="132832093" sldId="267"/>
            <ac:spMk id="3" creationId="{00000000-0000-0000-0000-000000000000}"/>
          </ac:spMkLst>
        </pc:spChg>
        <pc:spChg chg="mod">
          <ac:chgData name="Alfred Asterjadhi" userId="39de57b9-85c0-4fd1-aaac-8ca2b6560ad0" providerId="ADAL" clId="{1364283B-51A1-41B2-A689-C84FAA0BD34C}" dt="2023-04-03T16:16:02.214" v="52" actId="313"/>
          <ac:spMkLst>
            <pc:docMk/>
            <pc:sldMk cId="132832093" sldId="267"/>
            <ac:spMk id="7" creationId="{C00CAC69-BF6D-4936-9CE0-D96F88ACD748}"/>
          </ac:spMkLst>
        </pc:spChg>
      </pc:sldChg>
      <pc:sldChg chg="modSp mod">
        <pc:chgData name="Alfred Asterjadhi" userId="39de57b9-85c0-4fd1-aaac-8ca2b6560ad0" providerId="ADAL" clId="{1364283B-51A1-41B2-A689-C84FAA0BD34C}" dt="2023-04-03T16:38:20.334" v="517"/>
        <pc:sldMkLst>
          <pc:docMk/>
          <pc:sldMk cId="3976818858" sldId="269"/>
        </pc:sldMkLst>
        <pc:spChg chg="mod">
          <ac:chgData name="Alfred Asterjadhi" userId="39de57b9-85c0-4fd1-aaac-8ca2b6560ad0" providerId="ADAL" clId="{1364283B-51A1-41B2-A689-C84FAA0BD34C}" dt="2023-04-03T16:16:04.142" v="54" actId="313"/>
          <ac:spMkLst>
            <pc:docMk/>
            <pc:sldMk cId="3976818858" sldId="269"/>
            <ac:spMk id="6" creationId="{00000000-0000-0000-0000-000000000000}"/>
          </ac:spMkLst>
        </pc:spChg>
        <pc:graphicFrameChg chg="mod modGraphic">
          <ac:chgData name="Alfred Asterjadhi" userId="39de57b9-85c0-4fd1-aaac-8ca2b6560ad0" providerId="ADAL" clId="{1364283B-51A1-41B2-A689-C84FAA0BD34C}" dt="2023-04-03T16:38:20.334" v="51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1364283B-51A1-41B2-A689-C84FAA0BD34C}" dt="2023-04-03T16:16:00.144" v="48" actId="313"/>
        <pc:sldMkLst>
          <pc:docMk/>
          <pc:sldMk cId="3387863760" sldId="270"/>
        </pc:sldMkLst>
        <pc:spChg chg="mod">
          <ac:chgData name="Alfred Asterjadhi" userId="39de57b9-85c0-4fd1-aaac-8ca2b6560ad0" providerId="ADAL" clId="{1364283B-51A1-41B2-A689-C84FAA0BD34C}" dt="2023-04-03T16:16:00.144" v="48" actId="313"/>
          <ac:spMkLst>
            <pc:docMk/>
            <pc:sldMk cId="3387863760" sldId="270"/>
            <ac:spMk id="8" creationId="{B1C9D975-9B89-429E-A2AD-175C2CE0D83A}"/>
          </ac:spMkLst>
        </pc:spChg>
      </pc:sldChg>
      <pc:sldChg chg="modSp mod">
        <pc:chgData name="Alfred Asterjadhi" userId="39de57b9-85c0-4fd1-aaac-8ca2b6560ad0" providerId="ADAL" clId="{1364283B-51A1-41B2-A689-C84FAA0BD34C}" dt="2023-04-17T20:54:02.027" v="583" actId="20577"/>
        <pc:sldMkLst>
          <pc:docMk/>
          <pc:sldMk cId="2243228416" sldId="299"/>
        </pc:sldMkLst>
        <pc:spChg chg="mod">
          <ac:chgData name="Alfred Asterjadhi" userId="39de57b9-85c0-4fd1-aaac-8ca2b6560ad0" providerId="ADAL" clId="{1364283B-51A1-41B2-A689-C84FAA0BD34C}" dt="2023-04-17T20:54:02.027" v="583" actId="20577"/>
          <ac:spMkLst>
            <pc:docMk/>
            <pc:sldMk cId="2243228416" sldId="299"/>
            <ac:spMk id="3" creationId="{3857177C-4F12-41D1-AB93-6925069E5DB9}"/>
          </ac:spMkLst>
        </pc:spChg>
        <pc:spChg chg="mod">
          <ac:chgData name="Alfred Asterjadhi" userId="39de57b9-85c0-4fd1-aaac-8ca2b6560ad0" providerId="ADAL" clId="{1364283B-51A1-41B2-A689-C84FAA0BD34C}" dt="2023-04-03T16:16:03.362" v="53" actId="313"/>
          <ac:spMkLst>
            <pc:docMk/>
            <pc:sldMk cId="2243228416" sldId="299"/>
            <ac:spMk id="8" creationId="{ADA0A8BA-AA59-4AB6-9BD0-89E3B2E275F5}"/>
          </ac:spMkLst>
        </pc:spChg>
        <pc:spChg chg="mod">
          <ac:chgData name="Alfred Asterjadhi" userId="39de57b9-85c0-4fd1-aaac-8ca2b6560ad0" providerId="ADAL" clId="{1364283B-51A1-41B2-A689-C84FAA0BD34C}" dt="2023-04-03T16:25:39.638" v="257" actId="20577"/>
          <ac:spMkLst>
            <pc:docMk/>
            <pc:sldMk cId="2243228416" sldId="299"/>
            <ac:spMk id="17" creationId="{442A1050-6527-4B2E-A943-E125D6B48B52}"/>
          </ac:spMkLst>
        </pc:spChg>
      </pc:sldChg>
      <pc:sldChg chg="modSp mod">
        <pc:chgData name="Alfred Asterjadhi" userId="39de57b9-85c0-4fd1-aaac-8ca2b6560ad0" providerId="ADAL" clId="{1364283B-51A1-41B2-A689-C84FAA0BD34C}" dt="2023-04-03T16:16:18.904" v="81" actId="313"/>
        <pc:sldMkLst>
          <pc:docMk/>
          <pc:sldMk cId="1677969607" sldId="323"/>
        </pc:sldMkLst>
        <pc:spChg chg="mod">
          <ac:chgData name="Alfred Asterjadhi" userId="39de57b9-85c0-4fd1-aaac-8ca2b6560ad0" providerId="ADAL" clId="{1364283B-51A1-41B2-A689-C84FAA0BD34C}" dt="2023-04-03T16:16:18.904" v="81" actId="313"/>
          <ac:spMkLst>
            <pc:docMk/>
            <pc:sldMk cId="1677969607" sldId="323"/>
            <ac:spMk id="7" creationId="{247ADCDE-7164-400D-8B27-4BAED4FE7810}"/>
          </ac:spMkLst>
        </pc:spChg>
      </pc:sldChg>
      <pc:sldChg chg="modSp mod">
        <pc:chgData name="Alfred Asterjadhi" userId="39de57b9-85c0-4fd1-aaac-8ca2b6560ad0" providerId="ADAL" clId="{1364283B-51A1-41B2-A689-C84FAA0BD34C}" dt="2023-04-03T16:17:03.952" v="93" actId="20577"/>
        <pc:sldMkLst>
          <pc:docMk/>
          <pc:sldMk cId="1908471061" sldId="328"/>
        </pc:sldMkLst>
        <pc:spChg chg="mod">
          <ac:chgData name="Alfred Asterjadhi" userId="39de57b9-85c0-4fd1-aaac-8ca2b6560ad0" providerId="ADAL" clId="{1364283B-51A1-41B2-A689-C84FAA0BD34C}" dt="2023-04-03T16:17:03.952" v="93" actId="20577"/>
          <ac:spMkLst>
            <pc:docMk/>
            <pc:sldMk cId="1908471061" sldId="328"/>
            <ac:spMk id="3" creationId="{3EF9BE80-D462-4B64-8448-3B553445EDCF}"/>
          </ac:spMkLst>
        </pc:spChg>
        <pc:spChg chg="mod">
          <ac:chgData name="Alfred Asterjadhi" userId="39de57b9-85c0-4fd1-aaac-8ca2b6560ad0" providerId="ADAL" clId="{1364283B-51A1-41B2-A689-C84FAA0BD34C}" dt="2023-04-03T16:15:57.277" v="41" actId="313"/>
          <ac:spMkLst>
            <pc:docMk/>
            <pc:sldMk cId="1908471061" sldId="328"/>
            <ac:spMk id="6" creationId="{FCA6EDD1-4720-45B9-8B18-08C7AF47C492}"/>
          </ac:spMkLst>
        </pc:spChg>
      </pc:sldChg>
      <pc:sldChg chg="modSp mod">
        <pc:chgData name="Alfred Asterjadhi" userId="39de57b9-85c0-4fd1-aaac-8ca2b6560ad0" providerId="ADAL" clId="{1364283B-51A1-41B2-A689-C84FAA0BD34C}" dt="2023-04-03T16:16:00.722" v="49" actId="313"/>
        <pc:sldMkLst>
          <pc:docMk/>
          <pc:sldMk cId="15571502" sldId="330"/>
        </pc:sldMkLst>
        <pc:spChg chg="mod">
          <ac:chgData name="Alfred Asterjadhi" userId="39de57b9-85c0-4fd1-aaac-8ca2b6560ad0" providerId="ADAL" clId="{1364283B-51A1-41B2-A689-C84FAA0BD34C}" dt="2023-04-03T16:16:00.722" v="49" actId="313"/>
          <ac:spMkLst>
            <pc:docMk/>
            <pc:sldMk cId="15571502" sldId="330"/>
            <ac:spMk id="6" creationId="{5C48BDE3-7807-417F-A4F1-5356D38590CA}"/>
          </ac:spMkLst>
        </pc:spChg>
      </pc:sldChg>
      <pc:sldChg chg="modSp mod">
        <pc:chgData name="Alfred Asterjadhi" userId="39de57b9-85c0-4fd1-aaac-8ca2b6560ad0" providerId="ADAL" clId="{1364283B-51A1-41B2-A689-C84FAA0BD34C}" dt="2023-04-03T16:16:01.199" v="50" actId="313"/>
        <pc:sldMkLst>
          <pc:docMk/>
          <pc:sldMk cId="3200711991" sldId="331"/>
        </pc:sldMkLst>
        <pc:spChg chg="mod">
          <ac:chgData name="Alfred Asterjadhi" userId="39de57b9-85c0-4fd1-aaac-8ca2b6560ad0" providerId="ADAL" clId="{1364283B-51A1-41B2-A689-C84FAA0BD34C}" dt="2023-04-03T16:16:01.199" v="50" actId="313"/>
          <ac:spMkLst>
            <pc:docMk/>
            <pc:sldMk cId="3200711991" sldId="331"/>
            <ac:spMk id="6" creationId="{C3BF5992-FFFD-4B64-900D-0590BA3C03CE}"/>
          </ac:spMkLst>
        </pc:spChg>
      </pc:sldChg>
      <pc:sldChg chg="modSp mod">
        <pc:chgData name="Alfred Asterjadhi" userId="39de57b9-85c0-4fd1-aaac-8ca2b6560ad0" providerId="ADAL" clId="{1364283B-51A1-41B2-A689-C84FAA0BD34C}" dt="2023-04-03T16:16:01.747" v="51" actId="313"/>
        <pc:sldMkLst>
          <pc:docMk/>
          <pc:sldMk cId="2409609221" sldId="332"/>
        </pc:sldMkLst>
        <pc:spChg chg="mod">
          <ac:chgData name="Alfred Asterjadhi" userId="39de57b9-85c0-4fd1-aaac-8ca2b6560ad0" providerId="ADAL" clId="{1364283B-51A1-41B2-A689-C84FAA0BD34C}" dt="2023-04-03T16:16:01.747" v="51" actId="313"/>
          <ac:spMkLst>
            <pc:docMk/>
            <pc:sldMk cId="2409609221" sldId="332"/>
            <ac:spMk id="6" creationId="{2B4D6F20-084B-4EE9-AD6D-290838010348}"/>
          </ac:spMkLst>
        </pc:spChg>
      </pc:sldChg>
      <pc:sldChg chg="modSp mod">
        <pc:chgData name="Alfred Asterjadhi" userId="39de57b9-85c0-4fd1-aaac-8ca2b6560ad0" providerId="ADAL" clId="{1364283B-51A1-41B2-A689-C84FAA0BD34C}" dt="2023-04-03T16:15:55.600" v="37" actId="313"/>
        <pc:sldMkLst>
          <pc:docMk/>
          <pc:sldMk cId="3843208451" sldId="333"/>
        </pc:sldMkLst>
        <pc:spChg chg="mod">
          <ac:chgData name="Alfred Asterjadhi" userId="39de57b9-85c0-4fd1-aaac-8ca2b6560ad0" providerId="ADAL" clId="{1364283B-51A1-41B2-A689-C84FAA0BD34C}" dt="2023-04-03T16:14:59.104" v="33"/>
          <ac:spMkLst>
            <pc:docMk/>
            <pc:sldMk cId="3843208451" sldId="333"/>
            <ac:spMk id="3" creationId="{918D7AE7-F661-4AD4-9210-88B6E5699ED9}"/>
          </ac:spMkLst>
        </pc:spChg>
        <pc:spChg chg="mod">
          <ac:chgData name="Alfred Asterjadhi" userId="39de57b9-85c0-4fd1-aaac-8ca2b6560ad0" providerId="ADAL" clId="{1364283B-51A1-41B2-A689-C84FAA0BD34C}" dt="2023-04-03T16:15:55.600" v="37" actId="313"/>
          <ac:spMkLst>
            <pc:docMk/>
            <pc:sldMk cId="3843208451" sldId="333"/>
            <ac:spMk id="6" creationId="{A8221584-6364-48AC-B1C3-833137C81726}"/>
          </ac:spMkLst>
        </pc:spChg>
      </pc:sldChg>
      <pc:sldChg chg="modSp mod">
        <pc:chgData name="Alfred Asterjadhi" userId="39de57b9-85c0-4fd1-aaac-8ca2b6560ad0" providerId="ADAL" clId="{1364283B-51A1-41B2-A689-C84FAA0BD34C}" dt="2023-04-03T16:15:56.718" v="39" actId="313"/>
        <pc:sldMkLst>
          <pc:docMk/>
          <pc:sldMk cId="3977221359" sldId="340"/>
        </pc:sldMkLst>
        <pc:spChg chg="mod">
          <ac:chgData name="Alfred Asterjadhi" userId="39de57b9-85c0-4fd1-aaac-8ca2b6560ad0" providerId="ADAL" clId="{1364283B-51A1-41B2-A689-C84FAA0BD34C}" dt="2023-04-03T16:15:56.718" v="39" actId="313"/>
          <ac:spMkLst>
            <pc:docMk/>
            <pc:sldMk cId="3977221359" sldId="340"/>
            <ac:spMk id="6" creationId="{BC264D22-EE96-4B0F-90AA-B4358FF19246}"/>
          </ac:spMkLst>
        </pc:spChg>
      </pc:sldChg>
      <pc:sldChg chg="modSp mod">
        <pc:chgData name="Alfred Asterjadhi" userId="39de57b9-85c0-4fd1-aaac-8ca2b6560ad0" providerId="ADAL" clId="{1364283B-51A1-41B2-A689-C84FAA0BD34C}" dt="2023-04-17T20:55:05.530" v="656" actId="20577"/>
        <pc:sldMkLst>
          <pc:docMk/>
          <pc:sldMk cId="1766754893" sldId="346"/>
        </pc:sldMkLst>
        <pc:spChg chg="mod">
          <ac:chgData name="Alfred Asterjadhi" userId="39de57b9-85c0-4fd1-aaac-8ca2b6560ad0" providerId="ADAL" clId="{1364283B-51A1-41B2-A689-C84FAA0BD34C}" dt="2023-04-03T16:30:02.141" v="309" actId="20577"/>
          <ac:spMkLst>
            <pc:docMk/>
            <pc:sldMk cId="1766754893" sldId="346"/>
            <ac:spMk id="2" creationId="{4B5F0D0E-8BB7-48AB-9160-728B8B3399A2}"/>
          </ac:spMkLst>
        </pc:spChg>
        <pc:spChg chg="mod">
          <ac:chgData name="Alfred Asterjadhi" userId="39de57b9-85c0-4fd1-aaac-8ca2b6560ad0" providerId="ADAL" clId="{1364283B-51A1-41B2-A689-C84FAA0BD34C}" dt="2023-04-17T20:55:05.530" v="656" actId="20577"/>
          <ac:spMkLst>
            <pc:docMk/>
            <pc:sldMk cId="1766754893" sldId="346"/>
            <ac:spMk id="3" creationId="{DFB0BA47-D7B6-4F95-932E-A7AA615BC440}"/>
          </ac:spMkLst>
        </pc:spChg>
        <pc:spChg chg="mod">
          <ac:chgData name="Alfred Asterjadhi" userId="39de57b9-85c0-4fd1-aaac-8ca2b6560ad0" providerId="ADAL" clId="{1364283B-51A1-41B2-A689-C84FAA0BD34C}" dt="2023-04-03T16:16:08.582" v="62" actId="313"/>
          <ac:spMkLst>
            <pc:docMk/>
            <pc:sldMk cId="1766754893" sldId="346"/>
            <ac:spMk id="6" creationId="{974B2026-97FB-40D2-8F22-7E6D319B4EA2}"/>
          </ac:spMkLst>
        </pc:spChg>
      </pc:sldChg>
      <pc:sldChg chg="modSp mod">
        <pc:chgData name="Alfred Asterjadhi" userId="39de57b9-85c0-4fd1-aaac-8ca2b6560ad0" providerId="ADAL" clId="{1364283B-51A1-41B2-A689-C84FAA0BD34C}" dt="2023-04-03T16:36:06.482" v="473" actId="20577"/>
        <pc:sldMkLst>
          <pc:docMk/>
          <pc:sldMk cId="3930036297" sldId="356"/>
        </pc:sldMkLst>
        <pc:spChg chg="mod">
          <ac:chgData name="Alfred Asterjadhi" userId="39de57b9-85c0-4fd1-aaac-8ca2b6560ad0" providerId="ADAL" clId="{1364283B-51A1-41B2-A689-C84FAA0BD34C}" dt="2023-04-03T16:35:44.954" v="462" actId="6549"/>
          <ac:spMkLst>
            <pc:docMk/>
            <pc:sldMk cId="3930036297" sldId="356"/>
            <ac:spMk id="2" creationId="{4B5F0D0E-8BB7-48AB-9160-728B8B3399A2}"/>
          </ac:spMkLst>
        </pc:spChg>
        <pc:spChg chg="mod">
          <ac:chgData name="Alfred Asterjadhi" userId="39de57b9-85c0-4fd1-aaac-8ca2b6560ad0" providerId="ADAL" clId="{1364283B-51A1-41B2-A689-C84FAA0BD34C}" dt="2023-04-03T16:36:06.482" v="473" actId="20577"/>
          <ac:spMkLst>
            <pc:docMk/>
            <pc:sldMk cId="3930036297" sldId="356"/>
            <ac:spMk id="3" creationId="{DFB0BA47-D7B6-4F95-932E-A7AA615BC440}"/>
          </ac:spMkLst>
        </pc:spChg>
        <pc:spChg chg="mod">
          <ac:chgData name="Alfred Asterjadhi" userId="39de57b9-85c0-4fd1-aaac-8ca2b6560ad0" providerId="ADAL" clId="{1364283B-51A1-41B2-A689-C84FAA0BD34C}" dt="2023-04-03T16:16:15.038" v="75" actId="313"/>
          <ac:spMkLst>
            <pc:docMk/>
            <pc:sldMk cId="3930036297" sldId="356"/>
            <ac:spMk id="6" creationId="{974B2026-97FB-40D2-8F22-7E6D319B4EA2}"/>
          </ac:spMkLst>
        </pc:spChg>
      </pc:sldChg>
      <pc:sldChg chg="modSp mod">
        <pc:chgData name="Alfred Asterjadhi" userId="39de57b9-85c0-4fd1-aaac-8ca2b6560ad0" providerId="ADAL" clId="{1364283B-51A1-41B2-A689-C84FAA0BD34C}" dt="2023-04-03T16:36:30.642" v="489" actId="6549"/>
        <pc:sldMkLst>
          <pc:docMk/>
          <pc:sldMk cId="3576977642" sldId="362"/>
        </pc:sldMkLst>
        <pc:spChg chg="mod">
          <ac:chgData name="Alfred Asterjadhi" userId="39de57b9-85c0-4fd1-aaac-8ca2b6560ad0" providerId="ADAL" clId="{1364283B-51A1-41B2-A689-C84FAA0BD34C}" dt="2023-04-03T16:36:27.252" v="487" actId="20577"/>
          <ac:spMkLst>
            <pc:docMk/>
            <pc:sldMk cId="3576977642" sldId="362"/>
            <ac:spMk id="2" creationId="{0EAF4D72-7EB5-22A3-403A-E095C87E6E26}"/>
          </ac:spMkLst>
        </pc:spChg>
        <pc:spChg chg="mod">
          <ac:chgData name="Alfred Asterjadhi" userId="39de57b9-85c0-4fd1-aaac-8ca2b6560ad0" providerId="ADAL" clId="{1364283B-51A1-41B2-A689-C84FAA0BD34C}" dt="2023-04-03T16:16:15.960" v="77" actId="313"/>
          <ac:spMkLst>
            <pc:docMk/>
            <pc:sldMk cId="3576977642" sldId="362"/>
            <ac:spMk id="6" creationId="{3DD21102-AAEB-13F6-15EC-3CBBC04B5637}"/>
          </ac:spMkLst>
        </pc:spChg>
        <pc:spChg chg="mod">
          <ac:chgData name="Alfred Asterjadhi" userId="39de57b9-85c0-4fd1-aaac-8ca2b6560ad0" providerId="ADAL" clId="{1364283B-51A1-41B2-A689-C84FAA0BD34C}" dt="2023-04-03T16:36:30.642" v="489" actId="6549"/>
          <ac:spMkLst>
            <pc:docMk/>
            <pc:sldMk cId="3576977642" sldId="362"/>
            <ac:spMk id="16" creationId="{CA1A1623-65F8-E7F3-860B-98677C489FFA}"/>
          </ac:spMkLst>
        </pc:spChg>
      </pc:sldChg>
      <pc:sldChg chg="modSp mod">
        <pc:chgData name="Alfred Asterjadhi" userId="39de57b9-85c0-4fd1-aaac-8ca2b6560ad0" providerId="ADAL" clId="{1364283B-51A1-41B2-A689-C84FAA0BD34C}" dt="2023-04-03T16:27:47.518" v="279" actId="207"/>
        <pc:sldMkLst>
          <pc:docMk/>
          <pc:sldMk cId="2875004496" sldId="364"/>
        </pc:sldMkLst>
        <pc:spChg chg="mod">
          <ac:chgData name="Alfred Asterjadhi" userId="39de57b9-85c0-4fd1-aaac-8ca2b6560ad0" providerId="ADAL" clId="{1364283B-51A1-41B2-A689-C84FAA0BD34C}" dt="2023-04-03T16:16:05.448" v="56" actId="313"/>
          <ac:spMkLst>
            <pc:docMk/>
            <pc:sldMk cId="2875004496" sldId="364"/>
            <ac:spMk id="3" creationId="{D20906E0-F900-4991-83B1-675F5B67FA2D}"/>
          </ac:spMkLst>
        </pc:spChg>
        <pc:graphicFrameChg chg="modGraphic">
          <ac:chgData name="Alfred Asterjadhi" userId="39de57b9-85c0-4fd1-aaac-8ca2b6560ad0" providerId="ADAL" clId="{1364283B-51A1-41B2-A689-C84FAA0BD34C}" dt="2023-04-03T16:27:47.518" v="279"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1364283B-51A1-41B2-A689-C84FAA0BD34C}" dt="2023-04-03T16:30:40.305" v="324" actId="20577"/>
        <pc:sldMkLst>
          <pc:docMk/>
          <pc:sldMk cId="1843331871" sldId="365"/>
        </pc:sldMkLst>
        <pc:spChg chg="mod">
          <ac:chgData name="Alfred Asterjadhi" userId="39de57b9-85c0-4fd1-aaac-8ca2b6560ad0" providerId="ADAL" clId="{1364283B-51A1-41B2-A689-C84FAA0BD34C}" dt="2023-04-03T16:30:35.472" v="323" actId="20577"/>
          <ac:spMkLst>
            <pc:docMk/>
            <pc:sldMk cId="1843331871" sldId="365"/>
            <ac:spMk id="2" creationId="{0753DF19-5604-D757-CF21-A9FC2116E8DC}"/>
          </ac:spMkLst>
        </pc:spChg>
        <pc:spChg chg="mod">
          <ac:chgData name="Alfred Asterjadhi" userId="39de57b9-85c0-4fd1-aaac-8ca2b6560ad0" providerId="ADAL" clId="{1364283B-51A1-41B2-A689-C84FAA0BD34C}" dt="2023-04-03T16:16:09.024" v="63" actId="313"/>
          <ac:spMkLst>
            <pc:docMk/>
            <pc:sldMk cId="1843331871" sldId="365"/>
            <ac:spMk id="6" creationId="{6ACA49CE-D01F-5C62-094F-BCB7174FDE18}"/>
          </ac:spMkLst>
        </pc:spChg>
        <pc:spChg chg="mod">
          <ac:chgData name="Alfred Asterjadhi" userId="39de57b9-85c0-4fd1-aaac-8ca2b6560ad0" providerId="ADAL" clId="{1364283B-51A1-41B2-A689-C84FAA0BD34C}" dt="2023-04-03T16:30:40.305" v="324" actId="20577"/>
          <ac:spMkLst>
            <pc:docMk/>
            <pc:sldMk cId="1843331871" sldId="365"/>
            <ac:spMk id="25" creationId="{DEEFA1CA-22CD-79BC-A375-F798D55F5E83}"/>
          </ac:spMkLst>
        </pc:spChg>
      </pc:sldChg>
      <pc:sldChg chg="delSp modSp mod">
        <pc:chgData name="Alfred Asterjadhi" userId="39de57b9-85c0-4fd1-aaac-8ca2b6560ad0" providerId="ADAL" clId="{1364283B-51A1-41B2-A689-C84FAA0BD34C}" dt="2023-04-03T16:36:20.858" v="483" actId="6549"/>
        <pc:sldMkLst>
          <pc:docMk/>
          <pc:sldMk cId="3759718192" sldId="368"/>
        </pc:sldMkLst>
        <pc:spChg chg="mod">
          <ac:chgData name="Alfred Asterjadhi" userId="39de57b9-85c0-4fd1-aaac-8ca2b6560ad0" providerId="ADAL" clId="{1364283B-51A1-41B2-A689-C84FAA0BD34C}" dt="2023-04-03T16:36:20.858" v="483" actId="6549"/>
          <ac:spMkLst>
            <pc:docMk/>
            <pc:sldMk cId="3759718192" sldId="368"/>
            <ac:spMk id="3" creationId="{73382C34-84F1-F2DE-C5D9-E1296FE55B90}"/>
          </ac:spMkLst>
        </pc:spChg>
        <pc:spChg chg="mod">
          <ac:chgData name="Alfred Asterjadhi" userId="39de57b9-85c0-4fd1-aaac-8ca2b6560ad0" providerId="ADAL" clId="{1364283B-51A1-41B2-A689-C84FAA0BD34C}" dt="2023-04-03T16:16:15.475" v="76" actId="313"/>
          <ac:spMkLst>
            <pc:docMk/>
            <pc:sldMk cId="3759718192" sldId="368"/>
            <ac:spMk id="6" creationId="{C87C5A54-FD99-467B-5FA7-FA5027B55B0B}"/>
          </ac:spMkLst>
        </pc:spChg>
        <pc:grpChg chg="del">
          <ac:chgData name="Alfred Asterjadhi" userId="39de57b9-85c0-4fd1-aaac-8ca2b6560ad0" providerId="ADAL" clId="{1364283B-51A1-41B2-A689-C84FAA0BD34C}" dt="2023-04-03T16:36:11.860" v="474" actId="478"/>
          <ac:grpSpMkLst>
            <pc:docMk/>
            <pc:sldMk cId="3759718192" sldId="368"/>
            <ac:grpSpMk id="7" creationId="{57D8511C-9CF2-7CB2-0181-7B8BFA929565}"/>
          </ac:grpSpMkLst>
        </pc:grpChg>
      </pc:sldChg>
      <pc:sldChg chg="modSp mod">
        <pc:chgData name="Alfred Asterjadhi" userId="39de57b9-85c0-4fd1-aaac-8ca2b6560ad0" providerId="ADAL" clId="{1364283B-51A1-41B2-A689-C84FAA0BD34C}" dt="2023-04-03T16:31:44.037" v="335"/>
        <pc:sldMkLst>
          <pc:docMk/>
          <pc:sldMk cId="3049755149" sldId="371"/>
        </pc:sldMkLst>
        <pc:spChg chg="mod">
          <ac:chgData name="Alfred Asterjadhi" userId="39de57b9-85c0-4fd1-aaac-8ca2b6560ad0" providerId="ADAL" clId="{1364283B-51A1-41B2-A689-C84FAA0BD34C}" dt="2023-04-03T16:31:44.037" v="335"/>
          <ac:spMkLst>
            <pc:docMk/>
            <pc:sldMk cId="3049755149" sldId="371"/>
            <ac:spMk id="2" creationId="{4B5F0D0E-8BB7-48AB-9160-728B8B3399A2}"/>
          </ac:spMkLst>
        </pc:spChg>
        <pc:spChg chg="mod">
          <ac:chgData name="Alfred Asterjadhi" userId="39de57b9-85c0-4fd1-aaac-8ca2b6560ad0" providerId="ADAL" clId="{1364283B-51A1-41B2-A689-C84FAA0BD34C}" dt="2023-04-03T16:29:04.362" v="299" actId="20577"/>
          <ac:spMkLst>
            <pc:docMk/>
            <pc:sldMk cId="3049755149" sldId="371"/>
            <ac:spMk id="3" creationId="{DFB0BA47-D7B6-4F95-932E-A7AA615BC440}"/>
          </ac:spMkLst>
        </pc:spChg>
        <pc:spChg chg="mod">
          <ac:chgData name="Alfred Asterjadhi" userId="39de57b9-85c0-4fd1-aaac-8ca2b6560ad0" providerId="ADAL" clId="{1364283B-51A1-41B2-A689-C84FAA0BD34C}" dt="2023-04-03T16:16:09.422" v="64" actId="313"/>
          <ac:spMkLst>
            <pc:docMk/>
            <pc:sldMk cId="3049755149" sldId="371"/>
            <ac:spMk id="6" creationId="{974B2026-97FB-40D2-8F22-7E6D319B4EA2}"/>
          </ac:spMkLst>
        </pc:spChg>
      </pc:sldChg>
      <pc:sldChg chg="modSp mod">
        <pc:chgData name="Alfred Asterjadhi" userId="39de57b9-85c0-4fd1-aaac-8ca2b6560ad0" providerId="ADAL" clId="{1364283B-51A1-41B2-A689-C84FAA0BD34C}" dt="2023-04-03T16:39:23.506" v="550" actId="207"/>
        <pc:sldMkLst>
          <pc:docMk/>
          <pc:sldMk cId="1847581084" sldId="375"/>
        </pc:sldMkLst>
        <pc:spChg chg="mod">
          <ac:chgData name="Alfred Asterjadhi" userId="39de57b9-85c0-4fd1-aaac-8ca2b6560ad0" providerId="ADAL" clId="{1364283B-51A1-41B2-A689-C84FAA0BD34C}" dt="2023-04-03T16:16:16.937" v="79" actId="313"/>
          <ac:spMkLst>
            <pc:docMk/>
            <pc:sldMk cId="1847581084" sldId="375"/>
            <ac:spMk id="6" creationId="{29CFE1A9-332B-2B06-C330-B9EB4742F3D1}"/>
          </ac:spMkLst>
        </pc:spChg>
        <pc:spChg chg="mod">
          <ac:chgData name="Alfred Asterjadhi" userId="39de57b9-85c0-4fd1-aaac-8ca2b6560ad0" providerId="ADAL" clId="{1364283B-51A1-41B2-A689-C84FAA0BD34C}" dt="2023-04-03T16:39:23.506" v="550" actId="207"/>
          <ac:spMkLst>
            <pc:docMk/>
            <pc:sldMk cId="1847581084" sldId="375"/>
            <ac:spMk id="10" creationId="{11C67F6B-1097-0DF1-0451-CBF17C2CE23A}"/>
          </ac:spMkLst>
        </pc:spChg>
      </pc:sldChg>
      <pc:sldChg chg="modSp mod">
        <pc:chgData name="Alfred Asterjadhi" userId="39de57b9-85c0-4fd1-aaac-8ca2b6560ad0" providerId="ADAL" clId="{1364283B-51A1-41B2-A689-C84FAA0BD34C}" dt="2023-04-03T16:36:36.040" v="490" actId="20577"/>
        <pc:sldMkLst>
          <pc:docMk/>
          <pc:sldMk cId="1020774165" sldId="387"/>
        </pc:sldMkLst>
        <pc:spChg chg="mod">
          <ac:chgData name="Alfred Asterjadhi" userId="39de57b9-85c0-4fd1-aaac-8ca2b6560ad0" providerId="ADAL" clId="{1364283B-51A1-41B2-A689-C84FAA0BD34C}" dt="2023-04-03T16:16:16.437" v="78" actId="313"/>
          <ac:spMkLst>
            <pc:docMk/>
            <pc:sldMk cId="1020774165" sldId="387"/>
            <ac:spMk id="6" creationId="{29CFE1A9-332B-2B06-C330-B9EB4742F3D1}"/>
          </ac:spMkLst>
        </pc:spChg>
        <pc:spChg chg="mod">
          <ac:chgData name="Alfred Asterjadhi" userId="39de57b9-85c0-4fd1-aaac-8ca2b6560ad0" providerId="ADAL" clId="{1364283B-51A1-41B2-A689-C84FAA0BD34C}" dt="2023-04-03T16:36:36.040" v="490" actId="20577"/>
          <ac:spMkLst>
            <pc:docMk/>
            <pc:sldMk cId="1020774165" sldId="387"/>
            <ac:spMk id="11" creationId="{E25872EE-E14B-2C9B-B930-D87E10CF78B0}"/>
          </ac:spMkLst>
        </pc:spChg>
      </pc:sldChg>
      <pc:sldChg chg="modSp mod">
        <pc:chgData name="Alfred Asterjadhi" userId="39de57b9-85c0-4fd1-aaac-8ca2b6560ad0" providerId="ADAL" clId="{1364283B-51A1-41B2-A689-C84FAA0BD34C}" dt="2023-04-03T16:27:35.774" v="275" actId="207"/>
        <pc:sldMkLst>
          <pc:docMk/>
          <pc:sldMk cId="2696761607" sldId="393"/>
        </pc:sldMkLst>
        <pc:spChg chg="mod">
          <ac:chgData name="Alfred Asterjadhi" userId="39de57b9-85c0-4fd1-aaac-8ca2b6560ad0" providerId="ADAL" clId="{1364283B-51A1-41B2-A689-C84FAA0BD34C}" dt="2023-04-03T16:16:04.862" v="55" actId="313"/>
          <ac:spMkLst>
            <pc:docMk/>
            <pc:sldMk cId="2696761607" sldId="393"/>
            <ac:spMk id="3" creationId="{D20906E0-F900-4991-83B1-675F5B67FA2D}"/>
          </ac:spMkLst>
        </pc:spChg>
        <pc:graphicFrameChg chg="modGraphic">
          <ac:chgData name="Alfred Asterjadhi" userId="39de57b9-85c0-4fd1-aaac-8ca2b6560ad0" providerId="ADAL" clId="{1364283B-51A1-41B2-A689-C84FAA0BD34C}" dt="2023-04-03T16:27:35.774" v="275"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1364283B-51A1-41B2-A689-C84FAA0BD34C}" dt="2023-04-03T16:28:11.877" v="286" actId="207"/>
        <pc:sldMkLst>
          <pc:docMk/>
          <pc:sldMk cId="1616804006" sldId="394"/>
        </pc:sldMkLst>
        <pc:spChg chg="mod">
          <ac:chgData name="Alfred Asterjadhi" userId="39de57b9-85c0-4fd1-aaac-8ca2b6560ad0" providerId="ADAL" clId="{1364283B-51A1-41B2-A689-C84FAA0BD34C}" dt="2023-04-03T16:16:06.494" v="58" actId="313"/>
          <ac:spMkLst>
            <pc:docMk/>
            <pc:sldMk cId="1616804006" sldId="394"/>
            <ac:spMk id="3" creationId="{D20906E0-F900-4991-83B1-675F5B67FA2D}"/>
          </ac:spMkLst>
        </pc:spChg>
        <pc:graphicFrameChg chg="modGraphic">
          <ac:chgData name="Alfred Asterjadhi" userId="39de57b9-85c0-4fd1-aaac-8ca2b6560ad0" providerId="ADAL" clId="{1364283B-51A1-41B2-A689-C84FAA0BD34C}" dt="2023-04-03T16:28:11.877" v="286" actId="207"/>
          <ac:graphicFrameMkLst>
            <pc:docMk/>
            <pc:sldMk cId="1616804006" sldId="394"/>
            <ac:graphicFrameMk id="6" creationId="{5094FBC8-BB74-47F3-965D-16BC678F4D1D}"/>
          </ac:graphicFrameMkLst>
        </pc:graphicFrameChg>
      </pc:sldChg>
      <pc:sldChg chg="modSp del mod">
        <pc:chgData name="Alfred Asterjadhi" userId="39de57b9-85c0-4fd1-aaac-8ca2b6560ad0" providerId="ADAL" clId="{1364283B-51A1-41B2-A689-C84FAA0BD34C}" dt="2023-04-03T16:31:53.848" v="337" actId="47"/>
        <pc:sldMkLst>
          <pc:docMk/>
          <pc:sldMk cId="2786150746" sldId="395"/>
        </pc:sldMkLst>
        <pc:spChg chg="mod">
          <ac:chgData name="Alfred Asterjadhi" userId="39de57b9-85c0-4fd1-aaac-8ca2b6560ad0" providerId="ADAL" clId="{1364283B-51A1-41B2-A689-C84FAA0BD34C}" dt="2023-04-03T16:29:07.988" v="300" actId="20577"/>
          <ac:spMkLst>
            <pc:docMk/>
            <pc:sldMk cId="2786150746" sldId="395"/>
            <ac:spMk id="3" creationId="{DFB0BA47-D7B6-4F95-932E-A7AA615BC440}"/>
          </ac:spMkLst>
        </pc:spChg>
        <pc:spChg chg="mod">
          <ac:chgData name="Alfred Asterjadhi" userId="39de57b9-85c0-4fd1-aaac-8ca2b6560ad0" providerId="ADAL" clId="{1364283B-51A1-41B2-A689-C84FAA0BD34C}" dt="2023-04-03T16:16:09.825" v="65" actId="313"/>
          <ac:spMkLst>
            <pc:docMk/>
            <pc:sldMk cId="2786150746" sldId="395"/>
            <ac:spMk id="6" creationId="{974B2026-97FB-40D2-8F22-7E6D319B4EA2}"/>
          </ac:spMkLst>
        </pc:spChg>
      </pc:sldChg>
      <pc:sldChg chg="modSp mod">
        <pc:chgData name="Alfred Asterjadhi" userId="39de57b9-85c0-4fd1-aaac-8ca2b6560ad0" providerId="ADAL" clId="{1364283B-51A1-41B2-A689-C84FAA0BD34C}" dt="2023-04-03T16:33:27.941" v="390" actId="20577"/>
        <pc:sldMkLst>
          <pc:docMk/>
          <pc:sldMk cId="917226829" sldId="396"/>
        </pc:sldMkLst>
        <pc:spChg chg="mod">
          <ac:chgData name="Alfred Asterjadhi" userId="39de57b9-85c0-4fd1-aaac-8ca2b6560ad0" providerId="ADAL" clId="{1364283B-51A1-41B2-A689-C84FAA0BD34C}" dt="2023-04-03T16:33:09.697" v="370" actId="13926"/>
          <ac:spMkLst>
            <pc:docMk/>
            <pc:sldMk cId="917226829" sldId="396"/>
            <ac:spMk id="2" creationId="{4B5F0D0E-8BB7-48AB-9160-728B8B3399A2}"/>
          </ac:spMkLst>
        </pc:spChg>
        <pc:spChg chg="mod">
          <ac:chgData name="Alfred Asterjadhi" userId="39de57b9-85c0-4fd1-aaac-8ca2b6560ad0" providerId="ADAL" clId="{1364283B-51A1-41B2-A689-C84FAA0BD34C}" dt="2023-04-03T16:33:27.941" v="390" actId="20577"/>
          <ac:spMkLst>
            <pc:docMk/>
            <pc:sldMk cId="917226829" sldId="396"/>
            <ac:spMk id="3" creationId="{DFB0BA47-D7B6-4F95-932E-A7AA615BC440}"/>
          </ac:spMkLst>
        </pc:spChg>
        <pc:spChg chg="mod">
          <ac:chgData name="Alfred Asterjadhi" userId="39de57b9-85c0-4fd1-aaac-8ca2b6560ad0" providerId="ADAL" clId="{1364283B-51A1-41B2-A689-C84FAA0BD34C}" dt="2023-04-03T16:16:10.706" v="67" actId="313"/>
          <ac:spMkLst>
            <pc:docMk/>
            <pc:sldMk cId="917226829" sldId="396"/>
            <ac:spMk id="6" creationId="{974B2026-97FB-40D2-8F22-7E6D319B4EA2}"/>
          </ac:spMkLst>
        </pc:spChg>
      </pc:sldChg>
      <pc:sldChg chg="modSp del mod">
        <pc:chgData name="Alfred Asterjadhi" userId="39de57b9-85c0-4fd1-aaac-8ca2b6560ad0" providerId="ADAL" clId="{1364283B-51A1-41B2-A689-C84FAA0BD34C}" dt="2023-04-03T16:34:17.419" v="400" actId="47"/>
        <pc:sldMkLst>
          <pc:docMk/>
          <pc:sldMk cId="3249982691" sldId="397"/>
        </pc:sldMkLst>
        <pc:spChg chg="mod">
          <ac:chgData name="Alfred Asterjadhi" userId="39de57b9-85c0-4fd1-aaac-8ca2b6560ad0" providerId="ADAL" clId="{1364283B-51A1-41B2-A689-C84FAA0BD34C}" dt="2023-04-03T16:16:11.104" v="68" actId="313"/>
          <ac:spMkLst>
            <pc:docMk/>
            <pc:sldMk cId="3249982691" sldId="397"/>
            <ac:spMk id="6" creationId="{974B2026-97FB-40D2-8F22-7E6D319B4EA2}"/>
          </ac:spMkLst>
        </pc:spChg>
      </pc:sldChg>
      <pc:sldChg chg="modSp del mod">
        <pc:chgData name="Alfred Asterjadhi" userId="39de57b9-85c0-4fd1-aaac-8ca2b6560ad0" providerId="ADAL" clId="{1364283B-51A1-41B2-A689-C84FAA0BD34C}" dt="2023-04-03T16:34:18.606" v="401" actId="47"/>
        <pc:sldMkLst>
          <pc:docMk/>
          <pc:sldMk cId="1729944846" sldId="398"/>
        </pc:sldMkLst>
        <pc:spChg chg="mod">
          <ac:chgData name="Alfred Asterjadhi" userId="39de57b9-85c0-4fd1-aaac-8ca2b6560ad0" providerId="ADAL" clId="{1364283B-51A1-41B2-A689-C84FAA0BD34C}" dt="2023-04-03T16:16:11.516" v="69" actId="313"/>
          <ac:spMkLst>
            <pc:docMk/>
            <pc:sldMk cId="1729944846" sldId="398"/>
            <ac:spMk id="6" creationId="{974B2026-97FB-40D2-8F22-7E6D319B4EA2}"/>
          </ac:spMkLst>
        </pc:spChg>
      </pc:sldChg>
      <pc:sldChg chg="modSp del mod">
        <pc:chgData name="Alfred Asterjadhi" userId="39de57b9-85c0-4fd1-aaac-8ca2b6560ad0" providerId="ADAL" clId="{1364283B-51A1-41B2-A689-C84FAA0BD34C}" dt="2023-04-03T16:34:22.268" v="403" actId="47"/>
        <pc:sldMkLst>
          <pc:docMk/>
          <pc:sldMk cId="3926945026" sldId="399"/>
        </pc:sldMkLst>
        <pc:spChg chg="mod">
          <ac:chgData name="Alfred Asterjadhi" userId="39de57b9-85c0-4fd1-aaac-8ca2b6560ad0" providerId="ADAL" clId="{1364283B-51A1-41B2-A689-C84FAA0BD34C}" dt="2023-04-03T16:16:12.546" v="71" actId="313"/>
          <ac:spMkLst>
            <pc:docMk/>
            <pc:sldMk cId="3926945026" sldId="399"/>
            <ac:spMk id="6" creationId="{974B2026-97FB-40D2-8F22-7E6D319B4EA2}"/>
          </ac:spMkLst>
        </pc:spChg>
      </pc:sldChg>
      <pc:sldChg chg="modSp mod">
        <pc:chgData name="Alfred Asterjadhi" userId="39de57b9-85c0-4fd1-aaac-8ca2b6560ad0" providerId="ADAL" clId="{1364283B-51A1-41B2-A689-C84FAA0BD34C}" dt="2023-04-03T16:34:53.895" v="425" actId="20577"/>
        <pc:sldMkLst>
          <pc:docMk/>
          <pc:sldMk cId="3614762288" sldId="400"/>
        </pc:sldMkLst>
        <pc:spChg chg="mod">
          <ac:chgData name="Alfred Asterjadhi" userId="39de57b9-85c0-4fd1-aaac-8ca2b6560ad0" providerId="ADAL" clId="{1364283B-51A1-41B2-A689-C84FAA0BD34C}" dt="2023-04-03T16:34:50.905" v="424" actId="20577"/>
          <ac:spMkLst>
            <pc:docMk/>
            <pc:sldMk cId="3614762288" sldId="400"/>
            <ac:spMk id="2" creationId="{4B5F0D0E-8BB7-48AB-9160-728B8B3399A2}"/>
          </ac:spMkLst>
        </pc:spChg>
        <pc:spChg chg="mod">
          <ac:chgData name="Alfred Asterjadhi" userId="39de57b9-85c0-4fd1-aaac-8ca2b6560ad0" providerId="ADAL" clId="{1364283B-51A1-41B2-A689-C84FAA0BD34C}" dt="2023-04-03T16:34:53.895" v="425" actId="20577"/>
          <ac:spMkLst>
            <pc:docMk/>
            <pc:sldMk cId="3614762288" sldId="400"/>
            <ac:spMk id="3" creationId="{DFB0BA47-D7B6-4F95-932E-A7AA615BC440}"/>
          </ac:spMkLst>
        </pc:spChg>
        <pc:spChg chg="mod">
          <ac:chgData name="Alfred Asterjadhi" userId="39de57b9-85c0-4fd1-aaac-8ca2b6560ad0" providerId="ADAL" clId="{1364283B-51A1-41B2-A689-C84FAA0BD34C}" dt="2023-04-03T16:16:14.678" v="74" actId="313"/>
          <ac:spMkLst>
            <pc:docMk/>
            <pc:sldMk cId="3614762288" sldId="400"/>
            <ac:spMk id="6" creationId="{974B2026-97FB-40D2-8F22-7E6D319B4EA2}"/>
          </ac:spMkLst>
        </pc:spChg>
      </pc:sldChg>
      <pc:sldChg chg="modSp mod">
        <pc:chgData name="Alfred Asterjadhi" userId="39de57b9-85c0-4fd1-aaac-8ca2b6560ad0" providerId="ADAL" clId="{1364283B-51A1-41B2-A689-C84FAA0BD34C}" dt="2023-04-03T16:27:59.707" v="283" actId="2164"/>
        <pc:sldMkLst>
          <pc:docMk/>
          <pc:sldMk cId="1345008357" sldId="401"/>
        </pc:sldMkLst>
        <pc:spChg chg="mod">
          <ac:chgData name="Alfred Asterjadhi" userId="39de57b9-85c0-4fd1-aaac-8ca2b6560ad0" providerId="ADAL" clId="{1364283B-51A1-41B2-A689-C84FAA0BD34C}" dt="2023-04-03T16:16:05.970" v="57" actId="313"/>
          <ac:spMkLst>
            <pc:docMk/>
            <pc:sldMk cId="1345008357" sldId="401"/>
            <ac:spMk id="3" creationId="{D20906E0-F900-4991-83B1-675F5B67FA2D}"/>
          </ac:spMkLst>
        </pc:spChg>
        <pc:graphicFrameChg chg="modGraphic">
          <ac:chgData name="Alfred Asterjadhi" userId="39de57b9-85c0-4fd1-aaac-8ca2b6560ad0" providerId="ADAL" clId="{1364283B-51A1-41B2-A689-C84FAA0BD34C}" dt="2023-04-03T16:27:59.707" v="283" actId="2164"/>
          <ac:graphicFrameMkLst>
            <pc:docMk/>
            <pc:sldMk cId="1345008357" sldId="401"/>
            <ac:graphicFrameMk id="6" creationId="{5094FBC8-BB74-47F3-965D-16BC678F4D1D}"/>
          </ac:graphicFrameMkLst>
        </pc:graphicFrameChg>
      </pc:sldChg>
      <pc:sldChg chg="modSp del mod">
        <pc:chgData name="Alfred Asterjadhi" userId="39de57b9-85c0-4fd1-aaac-8ca2b6560ad0" providerId="ADAL" clId="{1364283B-51A1-41B2-A689-C84FAA0BD34C}" dt="2023-04-03T16:28:45.666" v="295" actId="47"/>
        <pc:sldMkLst>
          <pc:docMk/>
          <pc:sldMk cId="607869001" sldId="402"/>
        </pc:sldMkLst>
        <pc:spChg chg="mod">
          <ac:chgData name="Alfred Asterjadhi" userId="39de57b9-85c0-4fd1-aaac-8ca2b6560ad0" providerId="ADAL" clId="{1364283B-51A1-41B2-A689-C84FAA0BD34C}" dt="2023-04-03T16:16:07.004" v="59" actId="313"/>
          <ac:spMkLst>
            <pc:docMk/>
            <pc:sldMk cId="607869001" sldId="402"/>
            <ac:spMk id="3" creationId="{D20906E0-F900-4991-83B1-675F5B67FA2D}"/>
          </ac:spMkLst>
        </pc:spChg>
      </pc:sldChg>
      <pc:sldChg chg="modSp del mod">
        <pc:chgData name="Alfred Asterjadhi" userId="39de57b9-85c0-4fd1-aaac-8ca2b6560ad0" providerId="ADAL" clId="{1364283B-51A1-41B2-A689-C84FAA0BD34C}" dt="2023-04-03T16:28:46.964" v="296" actId="47"/>
        <pc:sldMkLst>
          <pc:docMk/>
          <pc:sldMk cId="1256258102" sldId="403"/>
        </pc:sldMkLst>
        <pc:spChg chg="mod">
          <ac:chgData name="Alfred Asterjadhi" userId="39de57b9-85c0-4fd1-aaac-8ca2b6560ad0" providerId="ADAL" clId="{1364283B-51A1-41B2-A689-C84FAA0BD34C}" dt="2023-04-03T16:16:07.494" v="60" actId="313"/>
          <ac:spMkLst>
            <pc:docMk/>
            <pc:sldMk cId="1256258102" sldId="403"/>
            <ac:spMk id="3" creationId="{D20906E0-F900-4991-83B1-675F5B67FA2D}"/>
          </ac:spMkLst>
        </pc:spChg>
      </pc:sldChg>
      <pc:sldChg chg="modSp del mod">
        <pc:chgData name="Alfred Asterjadhi" userId="39de57b9-85c0-4fd1-aaac-8ca2b6560ad0" providerId="ADAL" clId="{1364283B-51A1-41B2-A689-C84FAA0BD34C}" dt="2023-04-03T16:28:48.053" v="297" actId="47"/>
        <pc:sldMkLst>
          <pc:docMk/>
          <pc:sldMk cId="1829076102" sldId="404"/>
        </pc:sldMkLst>
        <pc:spChg chg="mod">
          <ac:chgData name="Alfred Asterjadhi" userId="39de57b9-85c0-4fd1-aaac-8ca2b6560ad0" providerId="ADAL" clId="{1364283B-51A1-41B2-A689-C84FAA0BD34C}" dt="2023-04-03T16:16:07.932" v="61" actId="313"/>
          <ac:spMkLst>
            <pc:docMk/>
            <pc:sldMk cId="1829076102" sldId="404"/>
            <ac:spMk id="3" creationId="{D20906E0-F900-4991-83B1-675F5B67FA2D}"/>
          </ac:spMkLst>
        </pc:spChg>
      </pc:sldChg>
      <pc:sldChg chg="modSp del mod">
        <pc:chgData name="Alfred Asterjadhi" userId="39de57b9-85c0-4fd1-aaac-8ca2b6560ad0" providerId="ADAL" clId="{1364283B-51A1-41B2-A689-C84FAA0BD34C}" dt="2023-04-03T16:34:20.781" v="402" actId="47"/>
        <pc:sldMkLst>
          <pc:docMk/>
          <pc:sldMk cId="3451951815" sldId="406"/>
        </pc:sldMkLst>
        <pc:spChg chg="mod">
          <ac:chgData name="Alfred Asterjadhi" userId="39de57b9-85c0-4fd1-aaac-8ca2b6560ad0" providerId="ADAL" clId="{1364283B-51A1-41B2-A689-C84FAA0BD34C}" dt="2023-04-03T16:16:11.914" v="70" actId="313"/>
          <ac:spMkLst>
            <pc:docMk/>
            <pc:sldMk cId="3451951815" sldId="406"/>
            <ac:spMk id="6" creationId="{974B2026-97FB-40D2-8F22-7E6D319B4EA2}"/>
          </ac:spMkLst>
        </pc:spChg>
      </pc:sldChg>
      <pc:sldChg chg="modSp del mod">
        <pc:chgData name="Alfred Asterjadhi" userId="39de57b9-85c0-4fd1-aaac-8ca2b6560ad0" providerId="ADAL" clId="{1364283B-51A1-41B2-A689-C84FAA0BD34C}" dt="2023-04-03T16:34:23.731" v="404" actId="47"/>
        <pc:sldMkLst>
          <pc:docMk/>
          <pc:sldMk cId="3663532691" sldId="407"/>
        </pc:sldMkLst>
        <pc:spChg chg="mod">
          <ac:chgData name="Alfred Asterjadhi" userId="39de57b9-85c0-4fd1-aaac-8ca2b6560ad0" providerId="ADAL" clId="{1364283B-51A1-41B2-A689-C84FAA0BD34C}" dt="2023-04-03T16:16:13.497" v="72" actId="313"/>
          <ac:spMkLst>
            <pc:docMk/>
            <pc:sldMk cId="3663532691" sldId="407"/>
            <ac:spMk id="6" creationId="{974B2026-97FB-40D2-8F22-7E6D319B4EA2}"/>
          </ac:spMkLst>
        </pc:spChg>
      </pc:sldChg>
      <pc:sldChg chg="modSp del mod">
        <pc:chgData name="Alfred Asterjadhi" userId="39de57b9-85c0-4fd1-aaac-8ca2b6560ad0" providerId="ADAL" clId="{1364283B-51A1-41B2-A689-C84FAA0BD34C}" dt="2023-04-03T16:34:24.817" v="405" actId="47"/>
        <pc:sldMkLst>
          <pc:docMk/>
          <pc:sldMk cId="65460503" sldId="408"/>
        </pc:sldMkLst>
        <pc:spChg chg="mod">
          <ac:chgData name="Alfred Asterjadhi" userId="39de57b9-85c0-4fd1-aaac-8ca2b6560ad0" providerId="ADAL" clId="{1364283B-51A1-41B2-A689-C84FAA0BD34C}" dt="2023-04-03T16:16:14.304" v="73" actId="313"/>
          <ac:spMkLst>
            <pc:docMk/>
            <pc:sldMk cId="65460503" sldId="408"/>
            <ac:spMk id="6" creationId="{974B2026-97FB-40D2-8F22-7E6D319B4EA2}"/>
          </ac:spMkLst>
        </pc:spChg>
      </pc:sldChg>
      <pc:sldChg chg="modSp del mod">
        <pc:chgData name="Alfred Asterjadhi" userId="39de57b9-85c0-4fd1-aaac-8ca2b6560ad0" providerId="ADAL" clId="{1364283B-51A1-41B2-A689-C84FAA0BD34C}" dt="2023-04-03T16:32:01.674" v="339" actId="47"/>
        <pc:sldMkLst>
          <pc:docMk/>
          <pc:sldMk cId="1127907652" sldId="409"/>
        </pc:sldMkLst>
        <pc:spChg chg="mod">
          <ac:chgData name="Alfred Asterjadhi" userId="39de57b9-85c0-4fd1-aaac-8ca2b6560ad0" providerId="ADAL" clId="{1364283B-51A1-41B2-A689-C84FAA0BD34C}" dt="2023-04-03T16:31:58.153" v="338" actId="13926"/>
          <ac:spMkLst>
            <pc:docMk/>
            <pc:sldMk cId="1127907652" sldId="409"/>
            <ac:spMk id="2" creationId="{4B5F0D0E-8BB7-48AB-9160-728B8B3399A2}"/>
          </ac:spMkLst>
        </pc:spChg>
        <pc:spChg chg="mod">
          <ac:chgData name="Alfred Asterjadhi" userId="39de57b9-85c0-4fd1-aaac-8ca2b6560ad0" providerId="ADAL" clId="{1364283B-51A1-41B2-A689-C84FAA0BD34C}" dt="2023-04-03T16:16:10.222" v="66" actId="313"/>
          <ac:spMkLst>
            <pc:docMk/>
            <pc:sldMk cId="1127907652" sldId="409"/>
            <ac:spMk id="6" creationId="{974B2026-97FB-40D2-8F22-7E6D319B4EA2}"/>
          </ac:spMkLst>
        </pc:spChg>
      </pc:sldChg>
      <pc:sldChg chg="modSp mod">
        <pc:chgData name="Alfred Asterjadhi" userId="39de57b9-85c0-4fd1-aaac-8ca2b6560ad0" providerId="ADAL" clId="{1364283B-51A1-41B2-A689-C84FAA0BD34C}" dt="2023-04-03T16:16:17.462" v="80" actId="313"/>
        <pc:sldMkLst>
          <pc:docMk/>
          <pc:sldMk cId="3530745078" sldId="981"/>
        </pc:sldMkLst>
        <pc:spChg chg="mod">
          <ac:chgData name="Alfred Asterjadhi" userId="39de57b9-85c0-4fd1-aaac-8ca2b6560ad0" providerId="ADAL" clId="{1364283B-51A1-41B2-A689-C84FAA0BD34C}" dt="2023-04-03T16:16:17.462" v="80" actId="313"/>
          <ac:spMkLst>
            <pc:docMk/>
            <pc:sldMk cId="3530745078" sldId="981"/>
            <ac:spMk id="6" creationId="{5B730E83-9DC1-A5C8-2ED5-67E59F091639}"/>
          </ac:spMkLst>
        </pc:spChg>
      </pc:sldChg>
      <pc:sldChg chg="modSp add mod">
        <pc:chgData name="Alfred Asterjadhi" userId="39de57b9-85c0-4fd1-aaac-8ca2b6560ad0" providerId="ADAL" clId="{1364283B-51A1-41B2-A689-C84FAA0BD34C}" dt="2023-04-03T16:28:27.245" v="291" actId="20577"/>
        <pc:sldMkLst>
          <pc:docMk/>
          <pc:sldMk cId="900443605" sldId="982"/>
        </pc:sldMkLst>
        <pc:spChg chg="mod">
          <ac:chgData name="Alfred Asterjadhi" userId="39de57b9-85c0-4fd1-aaac-8ca2b6560ad0" providerId="ADAL" clId="{1364283B-51A1-41B2-A689-C84FAA0BD34C}" dt="2023-04-03T16:28:27.245" v="291" actId="20577"/>
          <ac:spMkLst>
            <pc:docMk/>
            <pc:sldMk cId="900443605" sldId="982"/>
            <ac:spMk id="2" creationId="{F2762690-C15C-4839-B40F-0AF3A4D89457}"/>
          </ac:spMkLst>
        </pc:spChg>
      </pc:sldChg>
      <pc:sldChg chg="modSp add mod">
        <pc:chgData name="Alfred Asterjadhi" userId="39de57b9-85c0-4fd1-aaac-8ca2b6560ad0" providerId="ADAL" clId="{1364283B-51A1-41B2-A689-C84FAA0BD34C}" dt="2023-04-03T16:28:29.960" v="292" actId="20577"/>
        <pc:sldMkLst>
          <pc:docMk/>
          <pc:sldMk cId="517202520" sldId="983"/>
        </pc:sldMkLst>
        <pc:spChg chg="mod">
          <ac:chgData name="Alfred Asterjadhi" userId="39de57b9-85c0-4fd1-aaac-8ca2b6560ad0" providerId="ADAL" clId="{1364283B-51A1-41B2-A689-C84FAA0BD34C}" dt="2023-04-03T16:28:29.960" v="292" actId="20577"/>
          <ac:spMkLst>
            <pc:docMk/>
            <pc:sldMk cId="517202520" sldId="983"/>
            <ac:spMk id="2" creationId="{F2762690-C15C-4839-B40F-0AF3A4D89457}"/>
          </ac:spMkLst>
        </pc:spChg>
      </pc:sldChg>
      <pc:sldChg chg="modSp add mod">
        <pc:chgData name="Alfred Asterjadhi" userId="39de57b9-85c0-4fd1-aaac-8ca2b6560ad0" providerId="ADAL" clId="{1364283B-51A1-41B2-A689-C84FAA0BD34C}" dt="2023-04-03T16:28:32.870" v="293" actId="20577"/>
        <pc:sldMkLst>
          <pc:docMk/>
          <pc:sldMk cId="1847678110" sldId="984"/>
        </pc:sldMkLst>
        <pc:spChg chg="mod">
          <ac:chgData name="Alfred Asterjadhi" userId="39de57b9-85c0-4fd1-aaac-8ca2b6560ad0" providerId="ADAL" clId="{1364283B-51A1-41B2-A689-C84FAA0BD34C}" dt="2023-04-03T16:28:32.870" v="293" actId="20577"/>
          <ac:spMkLst>
            <pc:docMk/>
            <pc:sldMk cId="1847678110" sldId="984"/>
            <ac:spMk id="2" creationId="{F2762690-C15C-4839-B40F-0AF3A4D89457}"/>
          </ac:spMkLst>
        </pc:spChg>
      </pc:sldChg>
      <pc:sldChg chg="modSp add mod">
        <pc:chgData name="Alfred Asterjadhi" userId="39de57b9-85c0-4fd1-aaac-8ca2b6560ad0" providerId="ADAL" clId="{1364283B-51A1-41B2-A689-C84FAA0BD34C}" dt="2023-04-03T16:28:36.224" v="294" actId="20577"/>
        <pc:sldMkLst>
          <pc:docMk/>
          <pc:sldMk cId="2988653792" sldId="985"/>
        </pc:sldMkLst>
        <pc:spChg chg="mod">
          <ac:chgData name="Alfred Asterjadhi" userId="39de57b9-85c0-4fd1-aaac-8ca2b6560ad0" providerId="ADAL" clId="{1364283B-51A1-41B2-A689-C84FAA0BD34C}" dt="2023-04-03T16:28:36.224" v="294" actId="20577"/>
          <ac:spMkLst>
            <pc:docMk/>
            <pc:sldMk cId="2988653792" sldId="985"/>
            <ac:spMk id="2" creationId="{F2762690-C15C-4839-B40F-0AF3A4D89457}"/>
          </ac:spMkLst>
        </pc:spChg>
      </pc:sldChg>
      <pc:sldChg chg="modSp add mod">
        <pc:chgData name="Alfred Asterjadhi" userId="39de57b9-85c0-4fd1-aaac-8ca2b6560ad0" providerId="ADAL" clId="{1364283B-51A1-41B2-A689-C84FAA0BD34C}" dt="2023-04-03T16:31:45.365" v="336"/>
        <pc:sldMkLst>
          <pc:docMk/>
          <pc:sldMk cId="505590070" sldId="986"/>
        </pc:sldMkLst>
        <pc:spChg chg="mod">
          <ac:chgData name="Alfred Asterjadhi" userId="39de57b9-85c0-4fd1-aaac-8ca2b6560ad0" providerId="ADAL" clId="{1364283B-51A1-41B2-A689-C84FAA0BD34C}" dt="2023-04-03T16:31:45.365" v="336"/>
          <ac:spMkLst>
            <pc:docMk/>
            <pc:sldMk cId="505590070" sldId="986"/>
            <ac:spMk id="2" creationId="{4B5F0D0E-8BB7-48AB-9160-728B8B3399A2}"/>
          </ac:spMkLst>
        </pc:spChg>
      </pc:sldChg>
      <pc:sldChg chg="modSp add mod">
        <pc:chgData name="Alfred Asterjadhi" userId="39de57b9-85c0-4fd1-aaac-8ca2b6560ad0" providerId="ADAL" clId="{1364283B-51A1-41B2-A689-C84FAA0BD34C}" dt="2023-04-03T16:32:19.982" v="356" actId="20577"/>
        <pc:sldMkLst>
          <pc:docMk/>
          <pc:sldMk cId="3253423641" sldId="987"/>
        </pc:sldMkLst>
        <pc:spChg chg="mod">
          <ac:chgData name="Alfred Asterjadhi" userId="39de57b9-85c0-4fd1-aaac-8ca2b6560ad0" providerId="ADAL" clId="{1364283B-51A1-41B2-A689-C84FAA0BD34C}" dt="2023-04-03T16:32:19.982" v="356" actId="20577"/>
          <ac:spMkLst>
            <pc:docMk/>
            <pc:sldMk cId="3253423641" sldId="987"/>
            <ac:spMk id="2" creationId="{4B5F0D0E-8BB7-48AB-9160-728B8B3399A2}"/>
          </ac:spMkLst>
        </pc:spChg>
      </pc:sldChg>
      <pc:sldChg chg="modSp add mod">
        <pc:chgData name="Alfred Asterjadhi" userId="39de57b9-85c0-4fd1-aaac-8ca2b6560ad0" providerId="ADAL" clId="{1364283B-51A1-41B2-A689-C84FAA0BD34C}" dt="2023-04-03T16:32:51.089" v="367" actId="20577"/>
        <pc:sldMkLst>
          <pc:docMk/>
          <pc:sldMk cId="98822771" sldId="988"/>
        </pc:sldMkLst>
        <pc:spChg chg="mod">
          <ac:chgData name="Alfred Asterjadhi" userId="39de57b9-85c0-4fd1-aaac-8ca2b6560ad0" providerId="ADAL" clId="{1364283B-51A1-41B2-A689-C84FAA0BD34C}" dt="2023-04-03T16:32:51.089" v="367" actId="20577"/>
          <ac:spMkLst>
            <pc:docMk/>
            <pc:sldMk cId="98822771" sldId="988"/>
            <ac:spMk id="2" creationId="{4B5F0D0E-8BB7-48AB-9160-728B8B3399A2}"/>
          </ac:spMkLst>
        </pc:spChg>
      </pc:sldChg>
      <pc:sldChg chg="modSp add mod">
        <pc:chgData name="Alfred Asterjadhi" userId="39de57b9-85c0-4fd1-aaac-8ca2b6560ad0" providerId="ADAL" clId="{1364283B-51A1-41B2-A689-C84FAA0BD34C}" dt="2023-04-03T16:33:01.272" v="369" actId="20577"/>
        <pc:sldMkLst>
          <pc:docMk/>
          <pc:sldMk cId="3577588007" sldId="989"/>
        </pc:sldMkLst>
        <pc:spChg chg="mod">
          <ac:chgData name="Alfred Asterjadhi" userId="39de57b9-85c0-4fd1-aaac-8ca2b6560ad0" providerId="ADAL" clId="{1364283B-51A1-41B2-A689-C84FAA0BD34C}" dt="2023-04-03T16:33:01.272" v="369" actId="20577"/>
          <ac:spMkLst>
            <pc:docMk/>
            <pc:sldMk cId="3577588007" sldId="989"/>
            <ac:spMk id="2" creationId="{4B5F0D0E-8BB7-48AB-9160-728B8B3399A2}"/>
          </ac:spMkLst>
        </pc:spChg>
      </pc:sldChg>
      <pc:sldChg chg="modSp add mod">
        <pc:chgData name="Alfred Asterjadhi" userId="39de57b9-85c0-4fd1-aaac-8ca2b6560ad0" providerId="ADAL" clId="{1364283B-51A1-41B2-A689-C84FAA0BD34C}" dt="2023-04-03T16:39:06.007" v="549" actId="20577"/>
        <pc:sldMkLst>
          <pc:docMk/>
          <pc:sldMk cId="1839324276" sldId="990"/>
        </pc:sldMkLst>
        <pc:spChg chg="mod">
          <ac:chgData name="Alfred Asterjadhi" userId="39de57b9-85c0-4fd1-aaac-8ca2b6560ad0" providerId="ADAL" clId="{1364283B-51A1-41B2-A689-C84FAA0BD34C}" dt="2023-04-03T16:33:56.708" v="394" actId="20577"/>
          <ac:spMkLst>
            <pc:docMk/>
            <pc:sldMk cId="1839324276" sldId="990"/>
            <ac:spMk id="2" creationId="{4B5F0D0E-8BB7-48AB-9160-728B8B3399A2}"/>
          </ac:spMkLst>
        </pc:spChg>
        <pc:spChg chg="mod">
          <ac:chgData name="Alfred Asterjadhi" userId="39de57b9-85c0-4fd1-aaac-8ca2b6560ad0" providerId="ADAL" clId="{1364283B-51A1-41B2-A689-C84FAA0BD34C}" dt="2023-04-03T16:39:06.007" v="549" actId="20577"/>
          <ac:spMkLst>
            <pc:docMk/>
            <pc:sldMk cId="1839324276" sldId="990"/>
            <ac:spMk id="3" creationId="{DFB0BA47-D7B6-4F95-932E-A7AA615BC440}"/>
          </ac:spMkLst>
        </pc:spChg>
      </pc:sldChg>
      <pc:sldChg chg="modSp add mod">
        <pc:chgData name="Alfred Asterjadhi" userId="39de57b9-85c0-4fd1-aaac-8ca2b6560ad0" providerId="ADAL" clId="{1364283B-51A1-41B2-A689-C84FAA0BD34C}" dt="2023-04-03T16:34:00.086" v="395" actId="20577"/>
        <pc:sldMkLst>
          <pc:docMk/>
          <pc:sldMk cId="1898342874" sldId="991"/>
        </pc:sldMkLst>
        <pc:spChg chg="mod">
          <ac:chgData name="Alfred Asterjadhi" userId="39de57b9-85c0-4fd1-aaac-8ca2b6560ad0" providerId="ADAL" clId="{1364283B-51A1-41B2-A689-C84FAA0BD34C}" dt="2023-04-03T16:34:00.086" v="395" actId="20577"/>
          <ac:spMkLst>
            <pc:docMk/>
            <pc:sldMk cId="1898342874" sldId="991"/>
            <ac:spMk id="2" creationId="{4B5F0D0E-8BB7-48AB-9160-728B8B3399A2}"/>
          </ac:spMkLst>
        </pc:spChg>
      </pc:sldChg>
      <pc:sldChg chg="modSp add mod">
        <pc:chgData name="Alfred Asterjadhi" userId="39de57b9-85c0-4fd1-aaac-8ca2b6560ad0" providerId="ADAL" clId="{1364283B-51A1-41B2-A689-C84FAA0BD34C}" dt="2023-04-03T16:34:11.624" v="399" actId="20577"/>
        <pc:sldMkLst>
          <pc:docMk/>
          <pc:sldMk cId="705428555" sldId="992"/>
        </pc:sldMkLst>
        <pc:spChg chg="mod">
          <ac:chgData name="Alfred Asterjadhi" userId="39de57b9-85c0-4fd1-aaac-8ca2b6560ad0" providerId="ADAL" clId="{1364283B-51A1-41B2-A689-C84FAA0BD34C}" dt="2023-04-03T16:34:11.624" v="399" actId="20577"/>
          <ac:spMkLst>
            <pc:docMk/>
            <pc:sldMk cId="705428555" sldId="992"/>
            <ac:spMk id="2" creationId="{4B5F0D0E-8BB7-48AB-9160-728B8B3399A2}"/>
          </ac:spMkLst>
        </pc:spChg>
      </pc:sldChg>
      <pc:sldChg chg="modSp add del mod">
        <pc:chgData name="Alfred Asterjadhi" userId="39de57b9-85c0-4fd1-aaac-8ca2b6560ad0" providerId="ADAL" clId="{1364283B-51A1-41B2-A689-C84FAA0BD34C}" dt="2023-04-03T16:38:40.026" v="518" actId="47"/>
        <pc:sldMkLst>
          <pc:docMk/>
          <pc:sldMk cId="3057735301" sldId="993"/>
        </pc:sldMkLst>
        <pc:spChg chg="mod">
          <ac:chgData name="Alfred Asterjadhi" userId="39de57b9-85c0-4fd1-aaac-8ca2b6560ad0" providerId="ADAL" clId="{1364283B-51A1-41B2-A689-C84FAA0BD34C}" dt="2023-04-03T16:35:04.363" v="427" actId="20577"/>
          <ac:spMkLst>
            <pc:docMk/>
            <pc:sldMk cId="3057735301" sldId="993"/>
            <ac:spMk id="2" creationId="{4B5F0D0E-8BB7-48AB-9160-728B8B3399A2}"/>
          </ac:spMkLst>
        </pc:spChg>
      </pc:sldChg>
      <pc:sldChg chg="modSp add mod">
        <pc:chgData name="Alfred Asterjadhi" userId="39de57b9-85c0-4fd1-aaac-8ca2b6560ad0" providerId="ADAL" clId="{1364283B-51A1-41B2-A689-C84FAA0BD34C}" dt="2023-04-03T16:35:38.195" v="459" actId="20577"/>
        <pc:sldMkLst>
          <pc:docMk/>
          <pc:sldMk cId="2409887836" sldId="994"/>
        </pc:sldMkLst>
        <pc:spChg chg="mod">
          <ac:chgData name="Alfred Asterjadhi" userId="39de57b9-85c0-4fd1-aaac-8ca2b6560ad0" providerId="ADAL" clId="{1364283B-51A1-41B2-A689-C84FAA0BD34C}" dt="2023-04-03T16:35:38.195" v="459" actId="20577"/>
          <ac:spMkLst>
            <pc:docMk/>
            <pc:sldMk cId="2409887836" sldId="994"/>
            <ac:spMk id="2" creationId="{4B5F0D0E-8BB7-48AB-9160-728B8B3399A2}"/>
          </ac:spMkLst>
        </pc:spChg>
      </pc:sldChg>
      <pc:sldChg chg="modSp add mod">
        <pc:chgData name="Alfred Asterjadhi" userId="39de57b9-85c0-4fd1-aaac-8ca2b6560ad0" providerId="ADAL" clId="{1364283B-51A1-41B2-A689-C84FAA0BD34C}" dt="2023-04-03T16:38:56.139" v="542" actId="20577"/>
        <pc:sldMkLst>
          <pc:docMk/>
          <pc:sldMk cId="3360543781" sldId="995"/>
        </pc:sldMkLst>
        <pc:spChg chg="mod">
          <ac:chgData name="Alfred Asterjadhi" userId="39de57b9-85c0-4fd1-aaac-8ca2b6560ad0" providerId="ADAL" clId="{1364283B-51A1-41B2-A689-C84FAA0BD34C}" dt="2023-04-03T16:38:52.372" v="535" actId="20577"/>
          <ac:spMkLst>
            <pc:docMk/>
            <pc:sldMk cId="3360543781" sldId="995"/>
            <ac:spMk id="2" creationId="{4B5F0D0E-8BB7-48AB-9160-728B8B3399A2}"/>
          </ac:spMkLst>
        </pc:spChg>
        <pc:spChg chg="mod">
          <ac:chgData name="Alfred Asterjadhi" userId="39de57b9-85c0-4fd1-aaac-8ca2b6560ad0" providerId="ADAL" clId="{1364283B-51A1-41B2-A689-C84FAA0BD34C}" dt="2023-04-03T16:38:56.139" v="542" actId="20577"/>
          <ac:spMkLst>
            <pc:docMk/>
            <pc:sldMk cId="3360543781" sldId="995"/>
            <ac:spMk id="3" creationId="{DFB0BA47-D7B6-4F95-932E-A7AA615BC440}"/>
          </ac:spMkLst>
        </pc:spChg>
      </pc:sldChg>
      <pc:sldMasterChg chg="modSp mod">
        <pc:chgData name="Alfred Asterjadhi" userId="39de57b9-85c0-4fd1-aaac-8ca2b6560ad0" providerId="ADAL" clId="{1364283B-51A1-41B2-A689-C84FAA0BD34C}" dt="2023-04-03T16:12:51.560" v="13" actId="20577"/>
        <pc:sldMasterMkLst>
          <pc:docMk/>
          <pc:sldMasterMk cId="0" sldId="2147483648"/>
        </pc:sldMasterMkLst>
        <pc:spChg chg="mod">
          <ac:chgData name="Alfred Asterjadhi" userId="39de57b9-85c0-4fd1-aaac-8ca2b6560ad0" providerId="ADAL" clId="{1364283B-51A1-41B2-A689-C84FAA0BD34C}" dt="2023-04-03T16:12:37.112" v="9" actId="6549"/>
          <ac:spMkLst>
            <pc:docMk/>
            <pc:sldMasterMk cId="0" sldId="2147483648"/>
            <ac:spMk id="10" creationId="{00000000-0000-0000-0000-000000000000}"/>
          </ac:spMkLst>
        </pc:spChg>
        <pc:spChg chg="mod">
          <ac:chgData name="Alfred Asterjadhi" userId="39de57b9-85c0-4fd1-aaac-8ca2b6560ad0" providerId="ADAL" clId="{1364283B-51A1-41B2-A689-C84FAA0BD34C}" dt="2023-04-03T16:12:51.560" v="13" actId="20577"/>
          <ac:spMkLst>
            <pc:docMk/>
            <pc:sldMasterMk cId="0" sldId="2147483648"/>
            <ac:spMk id="1027"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56"/>
        </pc:sldMasterMkLst>
        <pc:spChg chg="mod">
          <ac:chgData name="Alfred Asterjadhi" userId="39de57b9-85c0-4fd1-aaac-8ca2b6560ad0" providerId="ADAL" clId="{DEB6449B-8A8D-4E94-A282-14FD81CF86A3}" dt="2022-12-08T22:14:05.663" v="14" actId="20577"/>
          <ac:spMkLst>
            <pc:docMk/>
            <pc:sldMasterMk cId="0" sldId="2147483656"/>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56"/>
        </pc:sldMasterMkLst>
        <pc:spChg chg="mod">
          <ac:chgData name="Alfred Asterjadhi" userId="39de57b9-85c0-4fd1-aaac-8ca2b6560ad0" providerId="ADAL" clId="{B2B4988D-1BC9-4111-8929-BB463B3004F0}" dt="2022-03-15T00:02:11.935" v="106" actId="6549"/>
          <ac:spMkLst>
            <pc:docMk/>
            <pc:sldMasterMk cId="0" sldId="2147483656"/>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56"/>
        </pc:sldMasterMkLst>
        <pc:spChg chg="mod">
          <ac:chgData name="Alfred Asterjadhi" userId="39de57b9-85c0-4fd1-aaac-8ca2b6560ad0" providerId="ADAL" clId="{5E32008F-DF31-475C-AA81-71B070C74BE1}" dt="2021-03-15T15:00:23.811" v="27" actId="20577"/>
          <ac:spMkLst>
            <pc:docMk/>
            <pc:sldMasterMk cId="0" sldId="2147483656"/>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56"/>
        </pc:sldMasterMkLst>
        <pc:spChg chg="mod">
          <ac:chgData name="Alfred Asterjadhi" userId="39de57b9-85c0-4fd1-aaac-8ca2b6560ad0" providerId="ADAL" clId="{23DE950F-BBA6-4A61-83D6-E4B870F135A1}" dt="2021-09-13T01:52:34.893" v="606" actId="20577"/>
          <ac:spMkLst>
            <pc:docMk/>
            <pc:sldMasterMk cId="0" sldId="2147483656"/>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56"/>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56"/>
        </pc:sldMasterMkLst>
        <pc:spChg chg="mod">
          <ac:chgData name="Alfred Asterjadhi" userId="39de57b9-85c0-4fd1-aaac-8ca2b6560ad0" providerId="ADAL" clId="{5995F158-5115-451C-800B-B16CD4CF2D0F}" dt="2021-09-14T16:53:58.670"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56"/>
        </pc:sldMasterMkLst>
        <pc:spChg chg="mod">
          <ac:chgData name="Alfred Asterjadhi" userId="39de57b9-85c0-4fd1-aaac-8ca2b6560ad0" providerId="ADAL" clId="{5C24833E-0927-4416-99A8-080FBF304E9E}" dt="2022-01-24T15:57:54.314" v="133" actId="6549"/>
          <ac:spMkLst>
            <pc:docMk/>
            <pc:sldMasterMk cId="0" sldId="2147483656"/>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56"/>
        </pc:sldMasterMkLst>
        <pc:spChg chg="mod">
          <ac:chgData name="Alfred Asterjadhi" userId="39de57b9-85c0-4fd1-aaac-8ca2b6560ad0" providerId="ADAL" clId="{F11602D0-6CEF-4FD2-BA2B-4D6A45C70ADB}" dt="2021-03-12T15:54:54.467" v="1" actId="6549"/>
          <ac:spMkLst>
            <pc:docMk/>
            <pc:sldMasterMk cId="0" sldId="2147483656"/>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56"/>
        </pc:sldMasterMkLst>
        <pc:spChg chg="mod">
          <ac:chgData name="Alfred Asterjadhi" userId="39de57b9-85c0-4fd1-aaac-8ca2b6560ad0" providerId="ADAL" clId="{0FB0C314-AA74-4428-914C-02F3B465214F}" dt="2022-10-10T13:31:53.904" v="27" actId="20577"/>
          <ac:spMkLst>
            <pc:docMk/>
            <pc:sldMasterMk cId="0" sldId="2147483656"/>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56"/>
            <ac:spMk id="1027"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56"/>
        </pc:sldMasterMkLst>
        <pc:spChg chg="mod">
          <ac:chgData name="Alfred Asterjadhi" userId="39de57b9-85c0-4fd1-aaac-8ca2b6560ad0" providerId="ADAL" clId="{D275B996-76CE-4B28-8B2D-000DEE091938}" dt="2021-09-15T23:04:42.372" v="250" actId="6549"/>
          <ac:spMkLst>
            <pc:docMk/>
            <pc:sldMasterMk cId="0" sldId="2147483656"/>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56"/>
        </pc:sldMasterMkLst>
        <pc:spChg chg="mod">
          <ac:chgData name="Alfred Asterjadhi" userId="39de57b9-85c0-4fd1-aaac-8ca2b6560ad0" providerId="ADAL" clId="{AD66CE3F-71CA-4EFE-A6DE-B01B4CE60F74}" dt="2022-08-02T23:48:50.381" v="57" actId="20577"/>
          <ac:spMkLst>
            <pc:docMk/>
            <pc:sldMasterMk cId="0" sldId="2147483656"/>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56"/>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56"/>
        </pc:sldMasterMkLst>
        <pc:spChg chg="mod">
          <ac:chgData name="Alfred Asterjadhi" userId="39de57b9-85c0-4fd1-aaac-8ca2b6560ad0" providerId="ADAL" clId="{E5A84010-E63B-432C-9BE1-C12FE21A1995}" dt="2021-11-09T22:19:44.572" v="837" actId="6549"/>
          <ac:spMkLst>
            <pc:docMk/>
            <pc:sldMasterMk cId="0" sldId="2147483656"/>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56"/>
        </pc:sldMasterMkLst>
        <pc:spChg chg="mod">
          <ac:chgData name="Alfred Asterjadhi" userId="39de57b9-85c0-4fd1-aaac-8ca2b6560ad0" providerId="ADAL" clId="{C0C85B25-DD0F-4E0F-9D33-E2C1CF1DC39D}" dt="2021-12-09T23:46:36.883" v="19" actId="20577"/>
          <ac:spMkLst>
            <pc:docMk/>
            <pc:sldMasterMk cId="0" sldId="2147483656"/>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56"/>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56"/>
        </pc:sldMasterMkLst>
        <pc:spChg chg="mod">
          <ac:chgData name="Alfred Asterjadhi" userId="39de57b9-85c0-4fd1-aaac-8ca2b6560ad0" providerId="ADAL" clId="{39B29FBE-3B3E-49DD-B814-E7E052AC6803}" dt="2022-03-14T02:33:08.301" v="153" actId="6549"/>
          <ac:spMkLst>
            <pc:docMk/>
            <pc:sldMasterMk cId="0" sldId="2147483656"/>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56"/>
        </pc:sldMasterMkLst>
        <pc:spChg chg="mod">
          <ac:chgData name="Alfred Asterjadhi" userId="39de57b9-85c0-4fd1-aaac-8ca2b6560ad0" providerId="ADAL" clId="{6ED91C3A-8236-47BF-8990-E5AC15808997}" dt="2021-03-09T20:57:58.872" v="1" actId="20577"/>
          <ac:spMkLst>
            <pc:docMk/>
            <pc:sldMasterMk cId="0" sldId="2147483656"/>
            <ac:spMk id="10" creationId="{00000000-0000-0000-0000-000000000000}"/>
          </ac:spMkLst>
        </pc:spChg>
      </pc:sldMasterChg>
    </pc:docChg>
  </pc:docChgLst>
  <pc:docChgLst>
    <pc:chgData name="Alfred Asterjadhi" userId="39de57b9-85c0-4fd1-aaac-8ca2b6560ad0" providerId="ADAL" clId="{8FF28A5A-B08D-403D-ABA9-118B65EDE462}"/>
    <pc:docChg chg="undo redo custSel addSld modSld modMainMaster">
      <pc:chgData name="Alfred Asterjadhi" userId="39de57b9-85c0-4fd1-aaac-8ca2b6560ad0" providerId="ADAL" clId="{8FF28A5A-B08D-403D-ABA9-118B65EDE462}" dt="2023-05-18T23:58:06.014" v="2133"/>
      <pc:docMkLst>
        <pc:docMk/>
      </pc:docMkLst>
      <pc:sldChg chg="modSp mod">
        <pc:chgData name="Alfred Asterjadhi" userId="39de57b9-85c0-4fd1-aaac-8ca2b6560ad0" providerId="ADAL" clId="{8FF28A5A-B08D-403D-ABA9-118B65EDE462}" dt="2023-05-18T20:16:41.233" v="1838" actId="13926"/>
        <pc:sldMkLst>
          <pc:docMk/>
          <pc:sldMk cId="3930036297" sldId="356"/>
        </pc:sldMkLst>
        <pc:spChg chg="mod">
          <ac:chgData name="Alfred Asterjadhi" userId="39de57b9-85c0-4fd1-aaac-8ca2b6560ad0" providerId="ADAL" clId="{8FF28A5A-B08D-403D-ABA9-118B65EDE462}" dt="2023-05-18T20:16:41.233" v="1838" actId="13926"/>
          <ac:spMkLst>
            <pc:docMk/>
            <pc:sldMk cId="3930036297" sldId="356"/>
            <ac:spMk id="2" creationId="{4B5F0D0E-8BB7-48AB-9160-728B8B3399A2}"/>
          </ac:spMkLst>
        </pc:spChg>
        <pc:spChg chg="mod">
          <ac:chgData name="Alfred Asterjadhi" userId="39de57b9-85c0-4fd1-aaac-8ca2b6560ad0" providerId="ADAL" clId="{8FF28A5A-B08D-403D-ABA9-118B65EDE462}" dt="2023-05-18T18:50:21.841" v="1792" actId="403"/>
          <ac:spMkLst>
            <pc:docMk/>
            <pc:sldMk cId="3930036297" sldId="356"/>
            <ac:spMk id="3" creationId="{DFB0BA47-D7B6-4F95-932E-A7AA615BC440}"/>
          </ac:spMkLst>
        </pc:spChg>
      </pc:sldChg>
      <pc:sldChg chg="modSp mod">
        <pc:chgData name="Alfred Asterjadhi" userId="39de57b9-85c0-4fd1-aaac-8ca2b6560ad0" providerId="ADAL" clId="{8FF28A5A-B08D-403D-ABA9-118B65EDE462}" dt="2023-05-18T16:49:23.001" v="1620" actId="20577"/>
        <pc:sldMkLst>
          <pc:docMk/>
          <pc:sldMk cId="3576977642" sldId="362"/>
        </pc:sldMkLst>
        <pc:spChg chg="mod">
          <ac:chgData name="Alfred Asterjadhi" userId="39de57b9-85c0-4fd1-aaac-8ca2b6560ad0" providerId="ADAL" clId="{8FF28A5A-B08D-403D-ABA9-118B65EDE462}" dt="2023-05-18T16:49:23.001" v="1620" actId="20577"/>
          <ac:spMkLst>
            <pc:docMk/>
            <pc:sldMk cId="3576977642" sldId="362"/>
            <ac:spMk id="16" creationId="{CA1A1623-65F8-E7F3-860B-98677C489FFA}"/>
          </ac:spMkLst>
        </pc:spChg>
      </pc:sldChg>
      <pc:sldChg chg="modSp mod">
        <pc:chgData name="Alfred Asterjadhi" userId="39de57b9-85c0-4fd1-aaac-8ca2b6560ad0" providerId="ADAL" clId="{8FF28A5A-B08D-403D-ABA9-118B65EDE462}" dt="2023-05-18T23:48:44.631" v="2033" actId="207"/>
        <pc:sldMkLst>
          <pc:docMk/>
          <pc:sldMk cId="2875004496" sldId="364"/>
        </pc:sldMkLst>
        <pc:graphicFrameChg chg="mod modGraphic">
          <ac:chgData name="Alfred Asterjadhi" userId="39de57b9-85c0-4fd1-aaac-8ca2b6560ad0" providerId="ADAL" clId="{8FF28A5A-B08D-403D-ABA9-118B65EDE462}" dt="2023-05-18T23:48:44.631" v="2033"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8FF28A5A-B08D-403D-ABA9-118B65EDE462}" dt="2023-05-18T16:48:18.599" v="1515" actId="478"/>
        <pc:sldMkLst>
          <pc:docMk/>
          <pc:sldMk cId="3759718192" sldId="368"/>
        </pc:sldMkLst>
        <pc:spChg chg="mod">
          <ac:chgData name="Alfred Asterjadhi" userId="39de57b9-85c0-4fd1-aaac-8ca2b6560ad0" providerId="ADAL" clId="{8FF28A5A-B08D-403D-ABA9-118B65EDE462}" dt="2023-05-18T16:46:51.166" v="1490" actId="20577"/>
          <ac:spMkLst>
            <pc:docMk/>
            <pc:sldMk cId="3759718192" sldId="368"/>
            <ac:spMk id="3" creationId="{73382C34-84F1-F2DE-C5D9-E1296FE55B90}"/>
          </ac:spMkLst>
        </pc:spChg>
        <pc:spChg chg="mod">
          <ac:chgData name="Alfred Asterjadhi" userId="39de57b9-85c0-4fd1-aaac-8ca2b6560ad0" providerId="ADAL" clId="{8FF28A5A-B08D-403D-ABA9-118B65EDE462}" dt="2023-05-18T16:46:56.096" v="1492" actId="368"/>
          <ac:spMkLst>
            <pc:docMk/>
            <pc:sldMk cId="3759718192" sldId="368"/>
            <ac:spMk id="16" creationId="{FC59F46C-E596-18EA-C60C-C788373D7FD4}"/>
          </ac:spMkLst>
        </pc:spChg>
        <pc:spChg chg="add del mod">
          <ac:chgData name="Alfred Asterjadhi" userId="39de57b9-85c0-4fd1-aaac-8ca2b6560ad0" providerId="ADAL" clId="{8FF28A5A-B08D-403D-ABA9-118B65EDE462}" dt="2023-05-18T16:48:16.423" v="1512" actId="478"/>
          <ac:spMkLst>
            <pc:docMk/>
            <pc:sldMk cId="3759718192" sldId="368"/>
            <ac:spMk id="26" creationId="{566C2682-E3BB-75F8-6DA9-2D838B61AC13}"/>
          </ac:spMkLst>
        </pc:spChg>
        <pc:spChg chg="add del mod">
          <ac:chgData name="Alfred Asterjadhi" userId="39de57b9-85c0-4fd1-aaac-8ca2b6560ad0" providerId="ADAL" clId="{8FF28A5A-B08D-403D-ABA9-118B65EDE462}" dt="2023-05-18T16:48:17.113" v="1513" actId="478"/>
          <ac:spMkLst>
            <pc:docMk/>
            <pc:sldMk cId="3759718192" sldId="368"/>
            <ac:spMk id="27" creationId="{5AD66388-F0FA-B92F-2F34-9C68D618D16B}"/>
          </ac:spMkLst>
        </pc:spChg>
        <pc:spChg chg="add del mod">
          <ac:chgData name="Alfred Asterjadhi" userId="39de57b9-85c0-4fd1-aaac-8ca2b6560ad0" providerId="ADAL" clId="{8FF28A5A-B08D-403D-ABA9-118B65EDE462}" dt="2023-05-18T16:48:18.133" v="1514" actId="478"/>
          <ac:spMkLst>
            <pc:docMk/>
            <pc:sldMk cId="3759718192" sldId="368"/>
            <ac:spMk id="28" creationId="{A82C00FB-CF53-70E9-E664-59F71CA5F9C1}"/>
          </ac:spMkLst>
        </pc:spChg>
        <pc:spChg chg="add del mod">
          <ac:chgData name="Alfred Asterjadhi" userId="39de57b9-85c0-4fd1-aaac-8ca2b6560ad0" providerId="ADAL" clId="{8FF28A5A-B08D-403D-ABA9-118B65EDE462}" dt="2023-05-18T16:48:18.599" v="1515" actId="478"/>
          <ac:spMkLst>
            <pc:docMk/>
            <pc:sldMk cId="3759718192" sldId="368"/>
            <ac:spMk id="29" creationId="{D27A0819-4848-40DF-C73A-1149F191220A}"/>
          </ac:spMkLst>
        </pc:spChg>
        <pc:picChg chg="add del mod">
          <ac:chgData name="Alfred Asterjadhi" userId="39de57b9-85c0-4fd1-aaac-8ca2b6560ad0" providerId="ADAL" clId="{8FF28A5A-B08D-403D-ABA9-118B65EDE462}" dt="2023-05-18T16:45:21.205" v="1413" actId="478"/>
          <ac:picMkLst>
            <pc:docMk/>
            <pc:sldMk cId="3759718192" sldId="368"/>
            <ac:picMk id="8" creationId="{0E3A6DBD-C7DE-579D-71A6-5242E7160AEB}"/>
          </ac:picMkLst>
        </pc:picChg>
        <pc:picChg chg="add mod">
          <ac:chgData name="Alfred Asterjadhi" userId="39de57b9-85c0-4fd1-aaac-8ca2b6560ad0" providerId="ADAL" clId="{8FF28A5A-B08D-403D-ABA9-118B65EDE462}" dt="2023-05-18T16:45:28.106" v="1418" actId="1076"/>
          <ac:picMkLst>
            <pc:docMk/>
            <pc:sldMk cId="3759718192" sldId="368"/>
            <ac:picMk id="10" creationId="{D2A8574D-EB03-4A54-D15D-8E741D913AF7}"/>
          </ac:picMkLst>
        </pc:picChg>
        <pc:picChg chg="add del">
          <ac:chgData name="Alfred Asterjadhi" userId="39de57b9-85c0-4fd1-aaac-8ca2b6560ad0" providerId="ADAL" clId="{8FF28A5A-B08D-403D-ABA9-118B65EDE462}" dt="2023-05-18T16:45:34.364" v="1420" actId="22"/>
          <ac:picMkLst>
            <pc:docMk/>
            <pc:sldMk cId="3759718192" sldId="368"/>
            <ac:picMk id="12" creationId="{4987697A-EA16-C176-6E4B-7FE208BE0902}"/>
          </ac:picMkLst>
        </pc:picChg>
        <pc:picChg chg="add mod">
          <ac:chgData name="Alfred Asterjadhi" userId="39de57b9-85c0-4fd1-aaac-8ca2b6560ad0" providerId="ADAL" clId="{8FF28A5A-B08D-403D-ABA9-118B65EDE462}" dt="2023-05-18T16:45:43.848" v="1426" actId="1076"/>
          <ac:picMkLst>
            <pc:docMk/>
            <pc:sldMk cId="3759718192" sldId="368"/>
            <ac:picMk id="23" creationId="{9DD5E796-2763-A596-BE5E-1100D0556277}"/>
          </ac:picMkLst>
        </pc:picChg>
        <pc:picChg chg="add del">
          <ac:chgData name="Alfred Asterjadhi" userId="39de57b9-85c0-4fd1-aaac-8ca2b6560ad0" providerId="ADAL" clId="{8FF28A5A-B08D-403D-ABA9-118B65EDE462}" dt="2023-05-18T16:46:58.754" v="1494" actId="22"/>
          <ac:picMkLst>
            <pc:docMk/>
            <pc:sldMk cId="3759718192" sldId="368"/>
            <ac:picMk id="25" creationId="{978FA29C-DE10-3D83-EB23-81943F6560E8}"/>
          </ac:picMkLst>
        </pc:picChg>
      </pc:sldChg>
      <pc:sldChg chg="addSp delSp modSp mod">
        <pc:chgData name="Alfred Asterjadhi" userId="39de57b9-85c0-4fd1-aaac-8ca2b6560ad0" providerId="ADAL" clId="{8FF28A5A-B08D-403D-ABA9-118B65EDE462}" dt="2023-05-18T23:46:36.927" v="1998" actId="207"/>
        <pc:sldMkLst>
          <pc:docMk/>
          <pc:sldMk cId="2696761607" sldId="393"/>
        </pc:sldMkLst>
        <pc:spChg chg="add del">
          <ac:chgData name="Alfred Asterjadhi" userId="39de57b9-85c0-4fd1-aaac-8ca2b6560ad0" providerId="ADAL" clId="{8FF28A5A-B08D-403D-ABA9-118B65EDE462}" dt="2023-05-17T17:34:24.698" v="174" actId="22"/>
          <ac:spMkLst>
            <pc:docMk/>
            <pc:sldMk cId="2696761607" sldId="393"/>
            <ac:spMk id="8" creationId="{94B5F744-6505-4109-8E70-AEE4E6C0F502}"/>
          </ac:spMkLst>
        </pc:spChg>
        <pc:graphicFrameChg chg="mod modGraphic">
          <ac:chgData name="Alfred Asterjadhi" userId="39de57b9-85c0-4fd1-aaac-8ca2b6560ad0" providerId="ADAL" clId="{8FF28A5A-B08D-403D-ABA9-118B65EDE462}" dt="2023-05-18T23:46:36.927" v="199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8FF28A5A-B08D-403D-ABA9-118B65EDE462}" dt="2023-05-18T23:50:57.251" v="2075" actId="20577"/>
        <pc:sldMkLst>
          <pc:docMk/>
          <pc:sldMk cId="1616804006" sldId="394"/>
        </pc:sldMkLst>
        <pc:spChg chg="add del mod">
          <ac:chgData name="Alfred Asterjadhi" userId="39de57b9-85c0-4fd1-aaac-8ca2b6560ad0" providerId="ADAL" clId="{8FF28A5A-B08D-403D-ABA9-118B65EDE462}" dt="2023-05-18T11:45:58.630" v="767" actId="21"/>
          <ac:spMkLst>
            <pc:docMk/>
            <pc:sldMk cId="1616804006" sldId="394"/>
            <ac:spMk id="8" creationId="{3C2B26D7-1DC0-356A-5988-E80E51A661DA}"/>
          </ac:spMkLst>
        </pc:spChg>
        <pc:graphicFrameChg chg="mod modGraphic">
          <ac:chgData name="Alfred Asterjadhi" userId="39de57b9-85c0-4fd1-aaac-8ca2b6560ad0" providerId="ADAL" clId="{8FF28A5A-B08D-403D-ABA9-118B65EDE462}" dt="2023-05-18T23:50:57.251" v="2075" actId="20577"/>
          <ac:graphicFrameMkLst>
            <pc:docMk/>
            <pc:sldMk cId="1616804006" sldId="394"/>
            <ac:graphicFrameMk id="6" creationId="{5094FBC8-BB74-47F3-965D-16BC678F4D1D}"/>
          </ac:graphicFrameMkLst>
        </pc:graphicFrameChg>
      </pc:sldChg>
      <pc:sldChg chg="modSp mod">
        <pc:chgData name="Alfred Asterjadhi" userId="39de57b9-85c0-4fd1-aaac-8ca2b6560ad0" providerId="ADAL" clId="{8FF28A5A-B08D-403D-ABA9-118B65EDE462}" dt="2023-05-17T17:07:56.441" v="163" actId="207"/>
        <pc:sldMkLst>
          <pc:docMk/>
          <pc:sldMk cId="3614762288" sldId="400"/>
        </pc:sldMkLst>
        <pc:spChg chg="mod">
          <ac:chgData name="Alfred Asterjadhi" userId="39de57b9-85c0-4fd1-aaac-8ca2b6560ad0" providerId="ADAL" clId="{8FF28A5A-B08D-403D-ABA9-118B65EDE462}" dt="2023-05-17T14:37:47.390" v="0" actId="13926"/>
          <ac:spMkLst>
            <pc:docMk/>
            <pc:sldMk cId="3614762288" sldId="400"/>
            <ac:spMk id="2" creationId="{4B5F0D0E-8BB7-48AB-9160-728B8B3399A2}"/>
          </ac:spMkLst>
        </pc:spChg>
        <pc:spChg chg="mod">
          <ac:chgData name="Alfred Asterjadhi" userId="39de57b9-85c0-4fd1-aaac-8ca2b6560ad0" providerId="ADAL" clId="{8FF28A5A-B08D-403D-ABA9-118B65EDE462}" dt="2023-05-17T17:07:56.441" v="163" actId="207"/>
          <ac:spMkLst>
            <pc:docMk/>
            <pc:sldMk cId="3614762288" sldId="400"/>
            <ac:spMk id="3" creationId="{DFB0BA47-D7B6-4F95-932E-A7AA615BC440}"/>
          </ac:spMkLst>
        </pc:spChg>
      </pc:sldChg>
      <pc:sldChg chg="modSp mod">
        <pc:chgData name="Alfred Asterjadhi" userId="39de57b9-85c0-4fd1-aaac-8ca2b6560ad0" providerId="ADAL" clId="{8FF28A5A-B08D-403D-ABA9-118B65EDE462}" dt="2023-05-18T23:48:58.731" v="2038" actId="207"/>
        <pc:sldMkLst>
          <pc:docMk/>
          <pc:sldMk cId="1345008357" sldId="401"/>
        </pc:sldMkLst>
        <pc:graphicFrameChg chg="mod modGraphic">
          <ac:chgData name="Alfred Asterjadhi" userId="39de57b9-85c0-4fd1-aaac-8ca2b6560ad0" providerId="ADAL" clId="{8FF28A5A-B08D-403D-ABA9-118B65EDE462}" dt="2023-05-18T23:48:58.731" v="2038" actId="207"/>
          <ac:graphicFrameMkLst>
            <pc:docMk/>
            <pc:sldMk cId="1345008357" sldId="401"/>
            <ac:graphicFrameMk id="6" creationId="{5094FBC8-BB74-47F3-965D-16BC678F4D1D}"/>
          </ac:graphicFrameMkLst>
        </pc:graphicFrameChg>
      </pc:sldChg>
      <pc:sldChg chg="addSp delSp modSp mod">
        <pc:chgData name="Alfred Asterjadhi" userId="39de57b9-85c0-4fd1-aaac-8ca2b6560ad0" providerId="ADAL" clId="{8FF28A5A-B08D-403D-ABA9-118B65EDE462}" dt="2023-05-18T23:55:15.020" v="2122" actId="207"/>
        <pc:sldMkLst>
          <pc:docMk/>
          <pc:sldMk cId="900443605" sldId="982"/>
        </pc:sldMkLst>
        <pc:spChg chg="add del mod">
          <ac:chgData name="Alfred Asterjadhi" userId="39de57b9-85c0-4fd1-aaac-8ca2b6560ad0" providerId="ADAL" clId="{8FF28A5A-B08D-403D-ABA9-118B65EDE462}" dt="2023-05-18T11:46:03.164" v="769" actId="478"/>
          <ac:spMkLst>
            <pc:docMk/>
            <pc:sldMk cId="900443605" sldId="982"/>
            <ac:spMk id="7" creationId="{2BBC1F61-A815-EBDF-6C89-A087605AB78A}"/>
          </ac:spMkLst>
        </pc:spChg>
        <pc:graphicFrameChg chg="mod modGraphic">
          <ac:chgData name="Alfred Asterjadhi" userId="39de57b9-85c0-4fd1-aaac-8ca2b6560ad0" providerId="ADAL" clId="{8FF28A5A-B08D-403D-ABA9-118B65EDE462}" dt="2023-05-18T23:55:15.020" v="2122" actId="207"/>
          <ac:graphicFrameMkLst>
            <pc:docMk/>
            <pc:sldMk cId="900443605" sldId="982"/>
            <ac:graphicFrameMk id="6" creationId="{5094FBC8-BB74-47F3-965D-16BC678F4D1D}"/>
          </ac:graphicFrameMkLst>
        </pc:graphicFrameChg>
      </pc:sldChg>
      <pc:sldChg chg="modSp mod">
        <pc:chgData name="Alfred Asterjadhi" userId="39de57b9-85c0-4fd1-aaac-8ca2b6560ad0" providerId="ADAL" clId="{8FF28A5A-B08D-403D-ABA9-118B65EDE462}" dt="2023-05-18T23:57:45.938" v="2130" actId="20577"/>
        <pc:sldMkLst>
          <pc:docMk/>
          <pc:sldMk cId="517202520" sldId="983"/>
        </pc:sldMkLst>
        <pc:graphicFrameChg chg="mod modGraphic">
          <ac:chgData name="Alfred Asterjadhi" userId="39de57b9-85c0-4fd1-aaac-8ca2b6560ad0" providerId="ADAL" clId="{8FF28A5A-B08D-403D-ABA9-118B65EDE462}" dt="2023-05-18T23:57:45.938" v="2130" actId="20577"/>
          <ac:graphicFrameMkLst>
            <pc:docMk/>
            <pc:sldMk cId="517202520" sldId="983"/>
            <ac:graphicFrameMk id="6" creationId="{5094FBC8-BB74-47F3-965D-16BC678F4D1D}"/>
          </ac:graphicFrameMkLst>
        </pc:graphicFrameChg>
      </pc:sldChg>
      <pc:sldChg chg="modSp mod">
        <pc:chgData name="Alfred Asterjadhi" userId="39de57b9-85c0-4fd1-aaac-8ca2b6560ad0" providerId="ADAL" clId="{8FF28A5A-B08D-403D-ABA9-118B65EDE462}" dt="2023-05-18T23:58:06.014" v="2133"/>
        <pc:sldMkLst>
          <pc:docMk/>
          <pc:sldMk cId="1847678110" sldId="984"/>
        </pc:sldMkLst>
        <pc:graphicFrameChg chg="mod modGraphic">
          <ac:chgData name="Alfred Asterjadhi" userId="39de57b9-85c0-4fd1-aaac-8ca2b6560ad0" providerId="ADAL" clId="{8FF28A5A-B08D-403D-ABA9-118B65EDE462}" dt="2023-05-18T23:58:06.014" v="2133"/>
          <ac:graphicFrameMkLst>
            <pc:docMk/>
            <pc:sldMk cId="1847678110" sldId="984"/>
            <ac:graphicFrameMk id="6" creationId="{5094FBC8-BB74-47F3-965D-16BC678F4D1D}"/>
          </ac:graphicFrameMkLst>
        </pc:graphicFrameChg>
      </pc:sldChg>
      <pc:sldChg chg="modSp mod">
        <pc:chgData name="Alfred Asterjadhi" userId="39de57b9-85c0-4fd1-aaac-8ca2b6560ad0" providerId="ADAL" clId="{8FF28A5A-B08D-403D-ABA9-118B65EDE462}" dt="2023-05-18T04:04:54.383" v="636" actId="207"/>
        <pc:sldMkLst>
          <pc:docMk/>
          <pc:sldMk cId="98822771" sldId="988"/>
        </pc:sldMkLst>
        <pc:spChg chg="mod">
          <ac:chgData name="Alfred Asterjadhi" userId="39de57b9-85c0-4fd1-aaac-8ca2b6560ad0" providerId="ADAL" clId="{8FF28A5A-B08D-403D-ABA9-118B65EDE462}" dt="2023-05-18T04:04:54.383" v="636" actId="207"/>
          <ac:spMkLst>
            <pc:docMk/>
            <pc:sldMk cId="98822771" sldId="988"/>
            <ac:spMk id="3" creationId="{DFB0BA47-D7B6-4F95-932E-A7AA615BC440}"/>
          </ac:spMkLst>
        </pc:spChg>
      </pc:sldChg>
      <pc:sldChg chg="modSp mod">
        <pc:chgData name="Alfred Asterjadhi" userId="39de57b9-85c0-4fd1-aaac-8ca2b6560ad0" providerId="ADAL" clId="{8FF28A5A-B08D-403D-ABA9-118B65EDE462}" dt="2023-05-18T11:40:10.785" v="746" actId="207"/>
        <pc:sldMkLst>
          <pc:docMk/>
          <pc:sldMk cId="1839324276" sldId="990"/>
        </pc:sldMkLst>
        <pc:spChg chg="mod">
          <ac:chgData name="Alfred Asterjadhi" userId="39de57b9-85c0-4fd1-aaac-8ca2b6560ad0" providerId="ADAL" clId="{8FF28A5A-B08D-403D-ABA9-118B65EDE462}" dt="2023-05-18T11:40:10.785" v="746" actId="207"/>
          <ac:spMkLst>
            <pc:docMk/>
            <pc:sldMk cId="1839324276" sldId="990"/>
            <ac:spMk id="3" creationId="{DFB0BA47-D7B6-4F95-932E-A7AA615BC440}"/>
          </ac:spMkLst>
        </pc:spChg>
      </pc:sldChg>
      <pc:sldChg chg="modSp mod">
        <pc:chgData name="Alfred Asterjadhi" userId="39de57b9-85c0-4fd1-aaac-8ca2b6560ad0" providerId="ADAL" clId="{8FF28A5A-B08D-403D-ABA9-118B65EDE462}" dt="2023-05-18T14:16:22.678" v="962" actId="6549"/>
        <pc:sldMkLst>
          <pc:docMk/>
          <pc:sldMk cId="2409887836" sldId="994"/>
        </pc:sldMkLst>
        <pc:spChg chg="mod">
          <ac:chgData name="Alfred Asterjadhi" userId="39de57b9-85c0-4fd1-aaac-8ca2b6560ad0" providerId="ADAL" clId="{8FF28A5A-B08D-403D-ABA9-118B65EDE462}" dt="2023-05-18T12:09:08.681" v="895" actId="13926"/>
          <ac:spMkLst>
            <pc:docMk/>
            <pc:sldMk cId="2409887836" sldId="994"/>
            <ac:spMk id="2" creationId="{4B5F0D0E-8BB7-48AB-9160-728B8B3399A2}"/>
          </ac:spMkLst>
        </pc:spChg>
        <pc:spChg chg="mod">
          <ac:chgData name="Alfred Asterjadhi" userId="39de57b9-85c0-4fd1-aaac-8ca2b6560ad0" providerId="ADAL" clId="{8FF28A5A-B08D-403D-ABA9-118B65EDE462}" dt="2023-05-18T14:16:22.678" v="962" actId="6549"/>
          <ac:spMkLst>
            <pc:docMk/>
            <pc:sldMk cId="2409887836" sldId="994"/>
            <ac:spMk id="3" creationId="{DFB0BA47-D7B6-4F95-932E-A7AA615BC440}"/>
          </ac:spMkLst>
        </pc:spChg>
      </pc:sldChg>
      <pc:sldChg chg="modSp mod">
        <pc:chgData name="Alfred Asterjadhi" userId="39de57b9-85c0-4fd1-aaac-8ca2b6560ad0" providerId="ADAL" clId="{8FF28A5A-B08D-403D-ABA9-118B65EDE462}" dt="2023-05-18T03:53:39.939" v="291" actId="207"/>
        <pc:sldMkLst>
          <pc:docMk/>
          <pc:sldMk cId="3360543781" sldId="995"/>
        </pc:sldMkLst>
        <pc:spChg chg="mod">
          <ac:chgData name="Alfred Asterjadhi" userId="39de57b9-85c0-4fd1-aaac-8ca2b6560ad0" providerId="ADAL" clId="{8FF28A5A-B08D-403D-ABA9-118B65EDE462}" dt="2023-05-17T20:04:49.869" v="273" actId="13926"/>
          <ac:spMkLst>
            <pc:docMk/>
            <pc:sldMk cId="3360543781" sldId="995"/>
            <ac:spMk id="2" creationId="{4B5F0D0E-8BB7-48AB-9160-728B8B3399A2}"/>
          </ac:spMkLst>
        </pc:spChg>
        <pc:spChg chg="mod">
          <ac:chgData name="Alfred Asterjadhi" userId="39de57b9-85c0-4fd1-aaac-8ca2b6560ad0" providerId="ADAL" clId="{8FF28A5A-B08D-403D-ABA9-118B65EDE462}" dt="2023-05-18T03:53:39.939" v="291" actId="207"/>
          <ac:spMkLst>
            <pc:docMk/>
            <pc:sldMk cId="3360543781" sldId="995"/>
            <ac:spMk id="3" creationId="{DFB0BA47-D7B6-4F95-932E-A7AA615BC440}"/>
          </ac:spMkLst>
        </pc:spChg>
      </pc:sldChg>
      <pc:sldChg chg="addSp delSp modSp mod">
        <pc:chgData name="Alfred Asterjadhi" userId="39de57b9-85c0-4fd1-aaac-8ca2b6560ad0" providerId="ADAL" clId="{8FF28A5A-B08D-403D-ABA9-118B65EDE462}" dt="2023-05-18T23:47:58.082" v="2019" actId="2164"/>
        <pc:sldMkLst>
          <pc:docMk/>
          <pc:sldMk cId="359597898" sldId="996"/>
        </pc:sldMkLst>
        <pc:spChg chg="add del mod">
          <ac:chgData name="Alfred Asterjadhi" userId="39de57b9-85c0-4fd1-aaac-8ca2b6560ad0" providerId="ADAL" clId="{8FF28A5A-B08D-403D-ABA9-118B65EDE462}" dt="2023-05-18T23:33:26.924" v="1866" actId="478"/>
          <ac:spMkLst>
            <pc:docMk/>
            <pc:sldMk cId="359597898" sldId="996"/>
            <ac:spMk id="8" creationId="{EBA20661-54E9-F54B-0D4C-9F9D6C31932C}"/>
          </ac:spMkLst>
        </pc:spChg>
        <pc:graphicFrameChg chg="mod modGraphic">
          <ac:chgData name="Alfred Asterjadhi" userId="39de57b9-85c0-4fd1-aaac-8ca2b6560ad0" providerId="ADAL" clId="{8FF28A5A-B08D-403D-ABA9-118B65EDE462}" dt="2023-05-18T23:47:58.082" v="2019" actId="2164"/>
          <ac:graphicFrameMkLst>
            <pc:docMk/>
            <pc:sldMk cId="359597898" sldId="996"/>
            <ac:graphicFrameMk id="6" creationId="{5094FBC8-BB74-47F3-965D-16BC678F4D1D}"/>
          </ac:graphicFrameMkLst>
        </pc:graphicFrameChg>
      </pc:sldChg>
      <pc:sldChg chg="modSp mod">
        <pc:chgData name="Alfred Asterjadhi" userId="39de57b9-85c0-4fd1-aaac-8ca2b6560ad0" providerId="ADAL" clId="{8FF28A5A-B08D-403D-ABA9-118B65EDE462}" dt="2023-05-18T19:12:46.289" v="1797" actId="115"/>
        <pc:sldMkLst>
          <pc:docMk/>
          <pc:sldMk cId="3140364693" sldId="997"/>
        </pc:sldMkLst>
        <pc:spChg chg="mod">
          <ac:chgData name="Alfred Asterjadhi" userId="39de57b9-85c0-4fd1-aaac-8ca2b6560ad0" providerId="ADAL" clId="{8FF28A5A-B08D-403D-ABA9-118B65EDE462}" dt="2023-05-18T19:12:46.289" v="1797" actId="115"/>
          <ac:spMkLst>
            <pc:docMk/>
            <pc:sldMk cId="3140364693" sldId="997"/>
            <ac:spMk id="11" creationId="{E25872EE-E14B-2C9B-B930-D87E10CF78B0}"/>
          </ac:spMkLst>
        </pc:spChg>
      </pc:sldChg>
      <pc:sldChg chg="addSp delSp modSp add mod">
        <pc:chgData name="Alfred Asterjadhi" userId="39de57b9-85c0-4fd1-aaac-8ca2b6560ad0" providerId="ADAL" clId="{8FF28A5A-B08D-403D-ABA9-118B65EDE462}" dt="2023-05-18T20:16:26.942" v="1837" actId="207"/>
        <pc:sldMkLst>
          <pc:docMk/>
          <pc:sldMk cId="1668111930" sldId="998"/>
        </pc:sldMkLst>
        <pc:spChg chg="mod">
          <ac:chgData name="Alfred Asterjadhi" userId="39de57b9-85c0-4fd1-aaac-8ca2b6560ad0" providerId="ADAL" clId="{8FF28A5A-B08D-403D-ABA9-118B65EDE462}" dt="2023-05-18T16:51:58.593" v="1662" actId="20577"/>
          <ac:spMkLst>
            <pc:docMk/>
            <pc:sldMk cId="1668111930" sldId="998"/>
            <ac:spMk id="2" creationId="{4B5F0D0E-8BB7-48AB-9160-728B8B3399A2}"/>
          </ac:spMkLst>
        </pc:spChg>
        <pc:spChg chg="mod">
          <ac:chgData name="Alfred Asterjadhi" userId="39de57b9-85c0-4fd1-aaac-8ca2b6560ad0" providerId="ADAL" clId="{8FF28A5A-B08D-403D-ABA9-118B65EDE462}" dt="2023-05-18T20:16:26.942" v="1837" actId="207"/>
          <ac:spMkLst>
            <pc:docMk/>
            <pc:sldMk cId="1668111930" sldId="998"/>
            <ac:spMk id="3" creationId="{DFB0BA47-D7B6-4F95-932E-A7AA615BC440}"/>
          </ac:spMkLst>
        </pc:spChg>
        <pc:spChg chg="mod">
          <ac:chgData name="Alfred Asterjadhi" userId="39de57b9-85c0-4fd1-aaac-8ca2b6560ad0" providerId="ADAL" clId="{8FF28A5A-B08D-403D-ABA9-118B65EDE462}" dt="2023-05-18T16:44:47.867" v="1404"/>
          <ac:spMkLst>
            <pc:docMk/>
            <pc:sldMk cId="1668111930" sldId="998"/>
            <ac:spMk id="4" creationId="{3462A639-621C-43E6-83A1-F4DCCA0E626D}"/>
          </ac:spMkLst>
        </pc:spChg>
        <pc:spChg chg="mod">
          <ac:chgData name="Alfred Asterjadhi" userId="39de57b9-85c0-4fd1-aaac-8ca2b6560ad0" providerId="ADAL" clId="{8FF28A5A-B08D-403D-ABA9-118B65EDE462}" dt="2023-05-18T16:44:47.867" v="1404"/>
          <ac:spMkLst>
            <pc:docMk/>
            <pc:sldMk cId="1668111930" sldId="998"/>
            <ac:spMk id="5" creationId="{344A3812-25A7-493E-9C1F-5DE586377D4F}"/>
          </ac:spMkLst>
        </pc:spChg>
        <pc:spChg chg="mod">
          <ac:chgData name="Alfred Asterjadhi" userId="39de57b9-85c0-4fd1-aaac-8ca2b6560ad0" providerId="ADAL" clId="{8FF28A5A-B08D-403D-ABA9-118B65EDE462}" dt="2023-05-18T16:44:47.867" v="1404"/>
          <ac:spMkLst>
            <pc:docMk/>
            <pc:sldMk cId="1668111930" sldId="998"/>
            <ac:spMk id="6" creationId="{974B2026-97FB-40D2-8F22-7E6D319B4EA2}"/>
          </ac:spMkLst>
        </pc:spChg>
        <pc:spChg chg="add del mod">
          <ac:chgData name="Alfred Asterjadhi" userId="39de57b9-85c0-4fd1-aaac-8ca2b6560ad0" providerId="ADAL" clId="{8FF28A5A-B08D-403D-ABA9-118B65EDE462}" dt="2023-05-18T16:44:47.867" v="1404"/>
          <ac:spMkLst>
            <pc:docMk/>
            <pc:sldMk cId="1668111930" sldId="998"/>
            <ac:spMk id="7" creationId="{AF467084-BD1B-2BEC-D1CB-919310EA2B0B}"/>
          </ac:spMkLst>
        </pc:spChg>
        <pc:spChg chg="add del mod">
          <ac:chgData name="Alfred Asterjadhi" userId="39de57b9-85c0-4fd1-aaac-8ca2b6560ad0" providerId="ADAL" clId="{8FF28A5A-B08D-403D-ABA9-118B65EDE462}" dt="2023-05-18T16:44:47.867" v="1404"/>
          <ac:spMkLst>
            <pc:docMk/>
            <pc:sldMk cId="1668111930" sldId="998"/>
            <ac:spMk id="8" creationId="{49C5FBA7-9E64-69E0-A82A-68E4AA684698}"/>
          </ac:spMkLst>
        </pc:spChg>
        <pc:spChg chg="add del mod">
          <ac:chgData name="Alfred Asterjadhi" userId="39de57b9-85c0-4fd1-aaac-8ca2b6560ad0" providerId="ADAL" clId="{8FF28A5A-B08D-403D-ABA9-118B65EDE462}" dt="2023-05-18T16:44:47.867" v="1404"/>
          <ac:spMkLst>
            <pc:docMk/>
            <pc:sldMk cId="1668111930" sldId="998"/>
            <ac:spMk id="9" creationId="{DC239328-EF9C-B855-617D-A56267725A15}"/>
          </ac:spMkLst>
        </pc:spChg>
        <pc:spChg chg="add del mod">
          <ac:chgData name="Alfred Asterjadhi" userId="39de57b9-85c0-4fd1-aaac-8ca2b6560ad0" providerId="ADAL" clId="{8FF28A5A-B08D-403D-ABA9-118B65EDE462}" dt="2023-05-18T16:44:47.867" v="1404"/>
          <ac:spMkLst>
            <pc:docMk/>
            <pc:sldMk cId="1668111930" sldId="998"/>
            <ac:spMk id="10" creationId="{1F76E806-DDBB-B164-83FC-076837F2DCFF}"/>
          </ac:spMkLst>
        </pc:spChg>
        <pc:spChg chg="add del mod">
          <ac:chgData name="Alfred Asterjadhi" userId="39de57b9-85c0-4fd1-aaac-8ca2b6560ad0" providerId="ADAL" clId="{8FF28A5A-B08D-403D-ABA9-118B65EDE462}" dt="2023-05-18T16:44:47.867" v="1404"/>
          <ac:spMkLst>
            <pc:docMk/>
            <pc:sldMk cId="1668111930" sldId="998"/>
            <ac:spMk id="11" creationId="{74C1A399-B35C-CAEB-FB7A-3032E88524C4}"/>
          </ac:spMkLst>
        </pc:spChg>
      </pc:sldChg>
      <pc:sldMasterChg chg="modSp mod">
        <pc:chgData name="Alfred Asterjadhi" userId="39de57b9-85c0-4fd1-aaac-8ca2b6560ad0" providerId="ADAL" clId="{8FF28A5A-B08D-403D-ABA9-118B65EDE462}" dt="2023-05-18T16:52:28.459" v="1670" actId="6549"/>
        <pc:sldMasterMkLst>
          <pc:docMk/>
          <pc:sldMasterMk cId="0" sldId="2147483648"/>
        </pc:sldMasterMkLst>
        <pc:spChg chg="mod">
          <ac:chgData name="Alfred Asterjadhi" userId="39de57b9-85c0-4fd1-aaac-8ca2b6560ad0" providerId="ADAL" clId="{8FF28A5A-B08D-403D-ABA9-118B65EDE462}" dt="2023-05-18T16:52:28.459" v="1670"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56"/>
        </pc:sldMasterMkLst>
        <pc:spChg chg="mod">
          <ac:chgData name="Alfred Asterjadhi" userId="39de57b9-85c0-4fd1-aaac-8ca2b6560ad0" providerId="ADAL" clId="{07698AF8-244F-4587-85F2-C330E4638813}" dt="2021-09-20T13:40:59.345" v="325" actId="20577"/>
          <ac:spMkLst>
            <pc:docMk/>
            <pc:sldMasterMk cId="0" sldId="2147483656"/>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56"/>
        </pc:sldMasterMkLst>
        <pc:spChg chg="mod">
          <ac:chgData name="Alfred Asterjadhi" userId="39de57b9-85c0-4fd1-aaac-8ca2b6560ad0" providerId="ADAL" clId="{B1F7D363-93F5-4486-BF2B-1DD088418FAC}" dt="2021-01-12T19:43:11.47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56"/>
        </pc:sldMasterMkLst>
        <pc:spChg chg="mod">
          <ac:chgData name="Alfred Asterjadhi" userId="39de57b9-85c0-4fd1-aaac-8ca2b6560ad0" providerId="ADAL" clId="{98DF9B86-2659-4795-9A06-549B63164DF9}" dt="2022-03-11T18:51:22.799" v="2510" actId="6549"/>
          <ac:spMkLst>
            <pc:docMk/>
            <pc:sldMasterMk cId="0" sldId="2147483656"/>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56"/>
        </pc:sldMasterMkLst>
        <pc:spChg chg="mod">
          <ac:chgData name="Alfred Asterjadhi" userId="39de57b9-85c0-4fd1-aaac-8ca2b6560ad0" providerId="ADAL" clId="{E3CD7AB8-4A03-4D81-A5E3-2937DF360F76}" dt="2021-03-09T19:27:34.144" v="1" actId="20577"/>
          <ac:spMkLst>
            <pc:docMk/>
            <pc:sldMasterMk cId="0" sldId="2147483656"/>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56"/>
        </pc:sldMasterMkLst>
        <pc:spChg chg="mod">
          <ac:chgData name="Alfred Asterjadhi" userId="39de57b9-85c0-4fd1-aaac-8ca2b6560ad0" providerId="ADAL" clId="{F0A96221-7881-488D-B053-55CA90BA522C}" dt="2020-12-28T17:22:54.874" v="136" actId="20577"/>
          <ac:spMkLst>
            <pc:docMk/>
            <pc:sldMasterMk cId="0" sldId="2147483656"/>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56"/>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56"/>
        </pc:sldMasterMkLst>
        <pc:spChg chg="mod">
          <ac:chgData name="Alfred Asterjadhi" userId="39de57b9-85c0-4fd1-aaac-8ca2b6560ad0" providerId="ADAL" clId="{DE32E404-08FC-4B13-BBE8-0CA66CF324F5}" dt="2021-03-10T16:44:07.178" v="1" actId="6549"/>
          <ac:spMkLst>
            <pc:docMk/>
            <pc:sldMasterMk cId="0" sldId="2147483656"/>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56"/>
        </pc:sldMasterMkLst>
        <pc:spChg chg="mod">
          <ac:chgData name="Alfred Asterjadhi" userId="39de57b9-85c0-4fd1-aaac-8ca2b6560ad0" providerId="ADAL" clId="{69F70A5C-F45C-4CE0-8E99-593A3325F255}" dt="2021-02-09T15:55:41.068" v="16" actId="20577"/>
          <ac:spMkLst>
            <pc:docMk/>
            <pc:sldMasterMk cId="0" sldId="2147483656"/>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56"/>
            <ac:spMk id="1027" creationId="{00000000-0000-0000-0000-000000000000}"/>
          </ac:spMkLst>
        </pc:spChg>
      </pc:sldMasterChg>
    </pc:docChg>
  </pc:docChgLst>
  <pc:docChgLst>
    <pc:chgData name="Alfred Asterjadhi" userId="39de57b9-85c0-4fd1-aaac-8ca2b6560ad0" providerId="ADAL" clId="{3CB17367-4C8F-42E0-B8AE-E92AF332648B}"/>
    <pc:docChg chg="undo redo custSel addSld delSld modSld sldOrd modMainMaster">
      <pc:chgData name="Alfred Asterjadhi" userId="39de57b9-85c0-4fd1-aaac-8ca2b6560ad0" providerId="ADAL" clId="{3CB17367-4C8F-42E0-B8AE-E92AF332648B}" dt="2023-03-16T23:41:03.659" v="6703" actId="20577"/>
      <pc:docMkLst>
        <pc:docMk/>
      </pc:docMkLst>
      <pc:sldChg chg="modSp mod">
        <pc:chgData name="Alfred Asterjadhi" userId="39de57b9-85c0-4fd1-aaac-8ca2b6560ad0" providerId="ADAL" clId="{3CB17367-4C8F-42E0-B8AE-E92AF332648B}" dt="2023-02-27T16:15:46.988" v="4" actId="20577"/>
        <pc:sldMkLst>
          <pc:docMk/>
          <pc:sldMk cId="0" sldId="256"/>
        </pc:sldMkLst>
        <pc:spChg chg="mod">
          <ac:chgData name="Alfred Asterjadhi" userId="39de57b9-85c0-4fd1-aaac-8ca2b6560ad0" providerId="ADAL" clId="{3CB17367-4C8F-42E0-B8AE-E92AF332648B}" dt="2023-02-27T16:15:46.988" v="4" actId="20577"/>
          <ac:spMkLst>
            <pc:docMk/>
            <pc:sldMk cId="0" sldId="256"/>
            <ac:spMk id="3073" creationId="{00000000-0000-0000-0000-000000000000}"/>
          </ac:spMkLst>
        </pc:spChg>
      </pc:sldChg>
      <pc:sldChg chg="addSp delSp modSp mod">
        <pc:chgData name="Alfred Asterjadhi" userId="39de57b9-85c0-4fd1-aaac-8ca2b6560ad0" providerId="ADAL" clId="{3CB17367-4C8F-42E0-B8AE-E92AF332648B}" dt="2023-03-16T23:25:13.635" v="6653" actId="207"/>
        <pc:sldMkLst>
          <pc:docMk/>
          <pc:sldMk cId="3976818858" sldId="269"/>
        </pc:sldMkLst>
        <pc:graphicFrameChg chg="add mod modGraphic">
          <ac:chgData name="Alfred Asterjadhi" userId="39de57b9-85c0-4fd1-aaac-8ca2b6560ad0" providerId="ADAL" clId="{3CB17367-4C8F-42E0-B8AE-E92AF332648B}" dt="2023-03-16T23:25:13.635" v="6653" actId="207"/>
          <ac:graphicFrameMkLst>
            <pc:docMk/>
            <pc:sldMk cId="3976818858" sldId="269"/>
            <ac:graphicFrameMk id="3" creationId="{90120863-C6A6-CC22-28FD-7D36509C8F60}"/>
          </ac:graphicFrameMkLst>
        </pc:graphicFrameChg>
        <pc:graphicFrameChg chg="del mod modGraphic">
          <ac:chgData name="Alfred Asterjadhi" userId="39de57b9-85c0-4fd1-aaac-8ca2b6560ad0" providerId="ADAL" clId="{3CB17367-4C8F-42E0-B8AE-E92AF332648B}" dt="2023-03-12T21:51:27.918" v="1215" actId="478"/>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3CB17367-4C8F-42E0-B8AE-E92AF332648B}" dt="2023-03-12T22:52:13.245" v="1368"/>
        <pc:sldMkLst>
          <pc:docMk/>
          <pc:sldMk cId="2243228416" sldId="299"/>
        </pc:sldMkLst>
        <pc:spChg chg="mod">
          <ac:chgData name="Alfred Asterjadhi" userId="39de57b9-85c0-4fd1-aaac-8ca2b6560ad0" providerId="ADAL" clId="{3CB17367-4C8F-42E0-B8AE-E92AF332648B}" dt="2023-03-12T22:52:10.695" v="1367" actId="20577"/>
          <ac:spMkLst>
            <pc:docMk/>
            <pc:sldMk cId="2243228416" sldId="299"/>
            <ac:spMk id="3" creationId="{3857177C-4F12-41D1-AB93-6925069E5DB9}"/>
          </ac:spMkLst>
        </pc:spChg>
        <pc:spChg chg="mod">
          <ac:chgData name="Alfred Asterjadhi" userId="39de57b9-85c0-4fd1-aaac-8ca2b6560ad0" providerId="ADAL" clId="{3CB17367-4C8F-42E0-B8AE-E92AF332648B}" dt="2023-03-12T22:52:13.245" v="1368"/>
          <ac:spMkLst>
            <pc:docMk/>
            <pc:sldMk cId="2243228416" sldId="299"/>
            <ac:spMk id="17" creationId="{442A1050-6527-4B2E-A943-E125D6B48B52}"/>
          </ac:spMkLst>
        </pc:spChg>
      </pc:sldChg>
      <pc:sldChg chg="addSp delSp modSp mod">
        <pc:chgData name="Alfred Asterjadhi" userId="39de57b9-85c0-4fd1-aaac-8ca2b6560ad0" providerId="ADAL" clId="{3CB17367-4C8F-42E0-B8AE-E92AF332648B}" dt="2023-03-13T20:23:02.132" v="2876" actId="207"/>
        <pc:sldMkLst>
          <pc:docMk/>
          <pc:sldMk cId="1766754893" sldId="346"/>
        </pc:sldMkLst>
        <pc:spChg chg="mod">
          <ac:chgData name="Alfred Asterjadhi" userId="39de57b9-85c0-4fd1-aaac-8ca2b6560ad0" providerId="ADAL" clId="{3CB17367-4C8F-42E0-B8AE-E92AF332648B}" dt="2023-03-13T18:19:14.072" v="2642" actId="13926"/>
          <ac:spMkLst>
            <pc:docMk/>
            <pc:sldMk cId="1766754893" sldId="346"/>
            <ac:spMk id="2" creationId="{4B5F0D0E-8BB7-48AB-9160-728B8B3399A2}"/>
          </ac:spMkLst>
        </pc:spChg>
        <pc:spChg chg="mod">
          <ac:chgData name="Alfred Asterjadhi" userId="39de57b9-85c0-4fd1-aaac-8ca2b6560ad0" providerId="ADAL" clId="{3CB17367-4C8F-42E0-B8AE-E92AF332648B}" dt="2023-03-13T20:23:02.132" v="2876" actId="207"/>
          <ac:spMkLst>
            <pc:docMk/>
            <pc:sldMk cId="1766754893" sldId="346"/>
            <ac:spMk id="3" creationId="{DFB0BA47-D7B6-4F95-932E-A7AA615BC440}"/>
          </ac:spMkLst>
        </pc:spChg>
        <pc:graphicFrameChg chg="add del mod modGraphic">
          <ac:chgData name="Alfred Asterjadhi" userId="39de57b9-85c0-4fd1-aaac-8ca2b6560ad0" providerId="ADAL" clId="{3CB17367-4C8F-42E0-B8AE-E92AF332648B}" dt="2023-03-13T14:30:32.205" v="2461" actId="478"/>
          <ac:graphicFrameMkLst>
            <pc:docMk/>
            <pc:sldMk cId="1766754893" sldId="346"/>
            <ac:graphicFrameMk id="7" creationId="{2CB29F72-F82E-D1CB-3988-25EC8C4A983B}"/>
          </ac:graphicFrameMkLst>
        </pc:graphicFrameChg>
      </pc:sldChg>
      <pc:sldChg chg="addSp delSp modSp mod">
        <pc:chgData name="Alfred Asterjadhi" userId="39de57b9-85c0-4fd1-aaac-8ca2b6560ad0" providerId="ADAL" clId="{3CB17367-4C8F-42E0-B8AE-E92AF332648B}" dt="2023-03-16T23:37:31.142" v="6701" actId="20577"/>
        <pc:sldMkLst>
          <pc:docMk/>
          <pc:sldMk cId="3930036297" sldId="356"/>
        </pc:sldMkLst>
        <pc:spChg chg="mod">
          <ac:chgData name="Alfred Asterjadhi" userId="39de57b9-85c0-4fd1-aaac-8ca2b6560ad0" providerId="ADAL" clId="{3CB17367-4C8F-42E0-B8AE-E92AF332648B}" dt="2023-03-16T20:11:38.595" v="6543" actId="13926"/>
          <ac:spMkLst>
            <pc:docMk/>
            <pc:sldMk cId="3930036297" sldId="356"/>
            <ac:spMk id="2" creationId="{4B5F0D0E-8BB7-48AB-9160-728B8B3399A2}"/>
          </ac:spMkLst>
        </pc:spChg>
        <pc:spChg chg="mod">
          <ac:chgData name="Alfred Asterjadhi" userId="39de57b9-85c0-4fd1-aaac-8ca2b6560ad0" providerId="ADAL" clId="{3CB17367-4C8F-42E0-B8AE-E92AF332648B}" dt="2023-03-16T23:37:31.142" v="6701" actId="20577"/>
          <ac:spMkLst>
            <pc:docMk/>
            <pc:sldMk cId="3930036297" sldId="356"/>
            <ac:spMk id="3" creationId="{DFB0BA47-D7B6-4F95-932E-A7AA615BC440}"/>
          </ac:spMkLst>
        </pc:spChg>
        <pc:spChg chg="mod">
          <ac:chgData name="Alfred Asterjadhi" userId="39de57b9-85c0-4fd1-aaac-8ca2b6560ad0" providerId="ADAL" clId="{3CB17367-4C8F-42E0-B8AE-E92AF332648B}" dt="2023-03-13T21:00:08.645" v="3023"/>
          <ac:spMkLst>
            <pc:docMk/>
            <pc:sldMk cId="3930036297" sldId="356"/>
            <ac:spMk id="4" creationId="{3462A639-621C-43E6-83A1-F4DCCA0E626D}"/>
          </ac:spMkLst>
        </pc:spChg>
        <pc:spChg chg="mod">
          <ac:chgData name="Alfred Asterjadhi" userId="39de57b9-85c0-4fd1-aaac-8ca2b6560ad0" providerId="ADAL" clId="{3CB17367-4C8F-42E0-B8AE-E92AF332648B}" dt="2023-03-13T21:00:08.645" v="3023"/>
          <ac:spMkLst>
            <pc:docMk/>
            <pc:sldMk cId="3930036297" sldId="356"/>
            <ac:spMk id="5" creationId="{344A3812-25A7-493E-9C1F-5DE586377D4F}"/>
          </ac:spMkLst>
        </pc:spChg>
        <pc:spChg chg="mod">
          <ac:chgData name="Alfred Asterjadhi" userId="39de57b9-85c0-4fd1-aaac-8ca2b6560ad0" providerId="ADAL" clId="{3CB17367-4C8F-42E0-B8AE-E92AF332648B}" dt="2023-03-13T21:00:08.645" v="3023"/>
          <ac:spMkLst>
            <pc:docMk/>
            <pc:sldMk cId="3930036297" sldId="356"/>
            <ac:spMk id="6" creationId="{974B2026-97FB-40D2-8F22-7E6D319B4EA2}"/>
          </ac:spMkLst>
        </pc:spChg>
        <pc:spChg chg="add del mod">
          <ac:chgData name="Alfred Asterjadhi" userId="39de57b9-85c0-4fd1-aaac-8ca2b6560ad0" providerId="ADAL" clId="{3CB17367-4C8F-42E0-B8AE-E92AF332648B}" dt="2023-03-13T21:00:08.645" v="3023"/>
          <ac:spMkLst>
            <pc:docMk/>
            <pc:sldMk cId="3930036297" sldId="356"/>
            <ac:spMk id="7" creationId="{5AD3AC7F-4999-0E18-AE73-2ABC9F7DE05C}"/>
          </ac:spMkLst>
        </pc:spChg>
        <pc:spChg chg="add del mod">
          <ac:chgData name="Alfred Asterjadhi" userId="39de57b9-85c0-4fd1-aaac-8ca2b6560ad0" providerId="ADAL" clId="{3CB17367-4C8F-42E0-B8AE-E92AF332648B}" dt="2023-03-13T21:00:08.645" v="3023"/>
          <ac:spMkLst>
            <pc:docMk/>
            <pc:sldMk cId="3930036297" sldId="356"/>
            <ac:spMk id="8" creationId="{2D83ED1D-3D97-85B8-4069-5DE6AA1241C2}"/>
          </ac:spMkLst>
        </pc:spChg>
        <pc:spChg chg="add del mod">
          <ac:chgData name="Alfred Asterjadhi" userId="39de57b9-85c0-4fd1-aaac-8ca2b6560ad0" providerId="ADAL" clId="{3CB17367-4C8F-42E0-B8AE-E92AF332648B}" dt="2023-03-13T21:00:08.645" v="3023"/>
          <ac:spMkLst>
            <pc:docMk/>
            <pc:sldMk cId="3930036297" sldId="356"/>
            <ac:spMk id="9" creationId="{B40322E7-3091-A1B4-2CB7-4A0B279B6062}"/>
          </ac:spMkLst>
        </pc:spChg>
        <pc:spChg chg="add del mod">
          <ac:chgData name="Alfred Asterjadhi" userId="39de57b9-85c0-4fd1-aaac-8ca2b6560ad0" providerId="ADAL" clId="{3CB17367-4C8F-42E0-B8AE-E92AF332648B}" dt="2023-03-13T21:00:08.645" v="3023"/>
          <ac:spMkLst>
            <pc:docMk/>
            <pc:sldMk cId="3930036297" sldId="356"/>
            <ac:spMk id="10" creationId="{750ACE9E-588C-2367-1518-7FC7DB9A4376}"/>
          </ac:spMkLst>
        </pc:spChg>
        <pc:spChg chg="add del mod">
          <ac:chgData name="Alfred Asterjadhi" userId="39de57b9-85c0-4fd1-aaac-8ca2b6560ad0" providerId="ADAL" clId="{3CB17367-4C8F-42E0-B8AE-E92AF332648B}" dt="2023-03-13T21:00:08.645" v="3023"/>
          <ac:spMkLst>
            <pc:docMk/>
            <pc:sldMk cId="3930036297" sldId="356"/>
            <ac:spMk id="11" creationId="{710836F5-9B31-ABD6-A203-DF5E10496621}"/>
          </ac:spMkLst>
        </pc:spChg>
      </pc:sldChg>
      <pc:sldChg chg="modSp mod">
        <pc:chgData name="Alfred Asterjadhi" userId="39de57b9-85c0-4fd1-aaac-8ca2b6560ad0" providerId="ADAL" clId="{3CB17367-4C8F-42E0-B8AE-E92AF332648B}" dt="2023-03-16T21:46:06.577" v="6646" actId="20577"/>
        <pc:sldMkLst>
          <pc:docMk/>
          <pc:sldMk cId="3576977642" sldId="362"/>
        </pc:sldMkLst>
        <pc:spChg chg="mod">
          <ac:chgData name="Alfred Asterjadhi" userId="39de57b9-85c0-4fd1-aaac-8ca2b6560ad0" providerId="ADAL" clId="{3CB17367-4C8F-42E0-B8AE-E92AF332648B}" dt="2023-03-16T21:46:06.577" v="6646" actId="20577"/>
          <ac:spMkLst>
            <pc:docMk/>
            <pc:sldMk cId="3576977642" sldId="362"/>
            <ac:spMk id="16" creationId="{CA1A1623-65F8-E7F3-860B-98677C489FFA}"/>
          </ac:spMkLst>
        </pc:spChg>
      </pc:sldChg>
      <pc:sldChg chg="modSp mod">
        <pc:chgData name="Alfred Asterjadhi" userId="39de57b9-85c0-4fd1-aaac-8ca2b6560ad0" providerId="ADAL" clId="{3CB17367-4C8F-42E0-B8AE-E92AF332648B}" dt="2023-03-14T19:40:12.871" v="4107" actId="207"/>
        <pc:sldMkLst>
          <pc:docMk/>
          <pc:sldMk cId="2875004496" sldId="364"/>
        </pc:sldMkLst>
        <pc:graphicFrameChg chg="mod modGraphic">
          <ac:chgData name="Alfred Asterjadhi" userId="39de57b9-85c0-4fd1-aaac-8ca2b6560ad0" providerId="ADAL" clId="{3CB17367-4C8F-42E0-B8AE-E92AF332648B}" dt="2023-03-14T19:40:12.871" v="4107"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3CB17367-4C8F-42E0-B8AE-E92AF332648B}" dt="2023-03-13T01:02:56.514" v="1672" actId="20577"/>
        <pc:sldMkLst>
          <pc:docMk/>
          <pc:sldMk cId="1843331871" sldId="365"/>
        </pc:sldMkLst>
        <pc:spChg chg="mod">
          <ac:chgData name="Alfred Asterjadhi" userId="39de57b9-85c0-4fd1-aaac-8ca2b6560ad0" providerId="ADAL" clId="{3CB17367-4C8F-42E0-B8AE-E92AF332648B}" dt="2023-03-13T01:02:56.514" v="1672" actId="20577"/>
          <ac:spMkLst>
            <pc:docMk/>
            <pc:sldMk cId="1843331871" sldId="365"/>
            <ac:spMk id="25" creationId="{DEEFA1CA-22CD-79BC-A375-F798D55F5E83}"/>
          </ac:spMkLst>
        </pc:spChg>
      </pc:sldChg>
      <pc:sldChg chg="addSp modSp mod">
        <pc:chgData name="Alfred Asterjadhi" userId="39de57b9-85c0-4fd1-aaac-8ca2b6560ad0" providerId="ADAL" clId="{3CB17367-4C8F-42E0-B8AE-E92AF332648B}" dt="2023-03-16T23:37:02.113" v="6677" actId="1076"/>
        <pc:sldMkLst>
          <pc:docMk/>
          <pc:sldMk cId="3759718192" sldId="368"/>
        </pc:sldMkLst>
        <pc:spChg chg="mod">
          <ac:chgData name="Alfred Asterjadhi" userId="39de57b9-85c0-4fd1-aaac-8ca2b6560ad0" providerId="ADAL" clId="{3CB17367-4C8F-42E0-B8AE-E92AF332648B}" dt="2023-03-13T01:19:43.320" v="2253" actId="20577"/>
          <ac:spMkLst>
            <pc:docMk/>
            <pc:sldMk cId="3759718192" sldId="368"/>
            <ac:spMk id="2" creationId="{D0172988-1296-802D-770D-899EA5C68516}"/>
          </ac:spMkLst>
        </pc:spChg>
        <pc:spChg chg="mod">
          <ac:chgData name="Alfred Asterjadhi" userId="39de57b9-85c0-4fd1-aaac-8ca2b6560ad0" providerId="ADAL" clId="{3CB17367-4C8F-42E0-B8AE-E92AF332648B}" dt="2023-03-16T23:36:34.442" v="6673" actId="20577"/>
          <ac:spMkLst>
            <pc:docMk/>
            <pc:sldMk cId="3759718192" sldId="368"/>
            <ac:spMk id="3" creationId="{73382C34-84F1-F2DE-C5D9-E1296FE55B90}"/>
          </ac:spMkLst>
        </pc:spChg>
        <pc:spChg chg="mod">
          <ac:chgData name="Alfred Asterjadhi" userId="39de57b9-85c0-4fd1-aaac-8ca2b6560ad0" providerId="ADAL" clId="{3CB17367-4C8F-42E0-B8AE-E92AF332648B}" dt="2023-03-16T23:36:54.422" v="6674"/>
          <ac:spMkLst>
            <pc:docMk/>
            <pc:sldMk cId="3759718192" sldId="368"/>
            <ac:spMk id="9" creationId="{E2FBC87C-A080-17EA-48E4-05F409A71008}"/>
          </ac:spMkLst>
        </pc:spChg>
        <pc:spChg chg="mod">
          <ac:chgData name="Alfred Asterjadhi" userId="39de57b9-85c0-4fd1-aaac-8ca2b6560ad0" providerId="ADAL" clId="{3CB17367-4C8F-42E0-B8AE-E92AF332648B}" dt="2023-03-16T23:36:54.422" v="6674"/>
          <ac:spMkLst>
            <pc:docMk/>
            <pc:sldMk cId="3759718192" sldId="368"/>
            <ac:spMk id="10" creationId="{279AF612-CE35-3A6C-BC9D-1F031D293474}"/>
          </ac:spMkLst>
        </pc:spChg>
        <pc:spChg chg="mod">
          <ac:chgData name="Alfred Asterjadhi" userId="39de57b9-85c0-4fd1-aaac-8ca2b6560ad0" providerId="ADAL" clId="{3CB17367-4C8F-42E0-B8AE-E92AF332648B}" dt="2023-03-16T23:36:54.422" v="6674"/>
          <ac:spMkLst>
            <pc:docMk/>
            <pc:sldMk cId="3759718192" sldId="368"/>
            <ac:spMk id="11" creationId="{BD323889-9C79-0DE3-C2C1-04BC82EB3B09}"/>
          </ac:spMkLst>
        </pc:spChg>
        <pc:spChg chg="mod">
          <ac:chgData name="Alfred Asterjadhi" userId="39de57b9-85c0-4fd1-aaac-8ca2b6560ad0" providerId="ADAL" clId="{3CB17367-4C8F-42E0-B8AE-E92AF332648B}" dt="2023-03-16T23:36:54.422" v="6674"/>
          <ac:spMkLst>
            <pc:docMk/>
            <pc:sldMk cId="3759718192" sldId="368"/>
            <ac:spMk id="12" creationId="{D88F117D-5A54-585F-F273-907434BC5B07}"/>
          </ac:spMkLst>
        </pc:spChg>
        <pc:spChg chg="mod">
          <ac:chgData name="Alfred Asterjadhi" userId="39de57b9-85c0-4fd1-aaac-8ca2b6560ad0" providerId="ADAL" clId="{3CB17367-4C8F-42E0-B8AE-E92AF332648B}" dt="2023-03-16T23:36:59.461" v="6676"/>
          <ac:spMkLst>
            <pc:docMk/>
            <pc:sldMk cId="3759718192" sldId="368"/>
            <ac:spMk id="14" creationId="{532C566C-A541-0F8C-59C1-DAE4A8E1EA47}"/>
          </ac:spMkLst>
        </pc:spChg>
        <pc:spChg chg="mod">
          <ac:chgData name="Alfred Asterjadhi" userId="39de57b9-85c0-4fd1-aaac-8ca2b6560ad0" providerId="ADAL" clId="{3CB17367-4C8F-42E0-B8AE-E92AF332648B}" dt="2023-03-16T23:36:59.461" v="6676"/>
          <ac:spMkLst>
            <pc:docMk/>
            <pc:sldMk cId="3759718192" sldId="368"/>
            <ac:spMk id="15" creationId="{B58DCCC0-E9B3-F3E2-1984-CBBED114F98F}"/>
          </ac:spMkLst>
        </pc:spChg>
        <pc:spChg chg="mod">
          <ac:chgData name="Alfred Asterjadhi" userId="39de57b9-85c0-4fd1-aaac-8ca2b6560ad0" providerId="ADAL" clId="{3CB17367-4C8F-42E0-B8AE-E92AF332648B}" dt="2023-03-16T23:36:59.461" v="6676"/>
          <ac:spMkLst>
            <pc:docMk/>
            <pc:sldMk cId="3759718192" sldId="368"/>
            <ac:spMk id="16" creationId="{FC59F46C-E596-18EA-C60C-C788373D7FD4}"/>
          </ac:spMkLst>
        </pc:spChg>
        <pc:spChg chg="mod">
          <ac:chgData name="Alfred Asterjadhi" userId="39de57b9-85c0-4fd1-aaac-8ca2b6560ad0" providerId="ADAL" clId="{3CB17367-4C8F-42E0-B8AE-E92AF332648B}" dt="2023-03-16T23:36:59.461" v="6676"/>
          <ac:spMkLst>
            <pc:docMk/>
            <pc:sldMk cId="3759718192" sldId="368"/>
            <ac:spMk id="17" creationId="{6302C245-D4B3-1CB6-BFC6-00FE26B8576D}"/>
          </ac:spMkLst>
        </pc:spChg>
        <pc:spChg chg="mod">
          <ac:chgData name="Alfred Asterjadhi" userId="39de57b9-85c0-4fd1-aaac-8ca2b6560ad0" providerId="ADAL" clId="{3CB17367-4C8F-42E0-B8AE-E92AF332648B}" dt="2023-03-16T23:36:59.461" v="6676"/>
          <ac:spMkLst>
            <pc:docMk/>
            <pc:sldMk cId="3759718192" sldId="368"/>
            <ac:spMk id="18" creationId="{54D0BD77-62E2-D77C-DA07-4F18A74E0790}"/>
          </ac:spMkLst>
        </pc:spChg>
        <pc:spChg chg="mod">
          <ac:chgData name="Alfred Asterjadhi" userId="39de57b9-85c0-4fd1-aaac-8ca2b6560ad0" providerId="ADAL" clId="{3CB17367-4C8F-42E0-B8AE-E92AF332648B}" dt="2023-03-16T23:36:59.461" v="6676"/>
          <ac:spMkLst>
            <pc:docMk/>
            <pc:sldMk cId="3759718192" sldId="368"/>
            <ac:spMk id="19" creationId="{5C48DADC-E14F-F4D3-7213-62C6FB407085}"/>
          </ac:spMkLst>
        </pc:spChg>
        <pc:spChg chg="mod">
          <ac:chgData name="Alfred Asterjadhi" userId="39de57b9-85c0-4fd1-aaac-8ca2b6560ad0" providerId="ADAL" clId="{3CB17367-4C8F-42E0-B8AE-E92AF332648B}" dt="2023-03-16T23:36:59.461" v="6676"/>
          <ac:spMkLst>
            <pc:docMk/>
            <pc:sldMk cId="3759718192" sldId="368"/>
            <ac:spMk id="20" creationId="{35AE8C4B-4E83-BC97-3F21-785C618AD620}"/>
          </ac:spMkLst>
        </pc:spChg>
        <pc:spChg chg="mod">
          <ac:chgData name="Alfred Asterjadhi" userId="39de57b9-85c0-4fd1-aaac-8ca2b6560ad0" providerId="ADAL" clId="{3CB17367-4C8F-42E0-B8AE-E92AF332648B}" dt="2023-03-16T23:36:59.461" v="6676"/>
          <ac:spMkLst>
            <pc:docMk/>
            <pc:sldMk cId="3759718192" sldId="368"/>
            <ac:spMk id="21" creationId="{F9D788A4-4526-86B1-DA44-059057A0C6B7}"/>
          </ac:spMkLst>
        </pc:spChg>
        <pc:grpChg chg="add mod">
          <ac:chgData name="Alfred Asterjadhi" userId="39de57b9-85c0-4fd1-aaac-8ca2b6560ad0" providerId="ADAL" clId="{3CB17367-4C8F-42E0-B8AE-E92AF332648B}" dt="2023-03-16T23:36:56.189" v="6675" actId="1076"/>
          <ac:grpSpMkLst>
            <pc:docMk/>
            <pc:sldMk cId="3759718192" sldId="368"/>
            <ac:grpSpMk id="7" creationId="{57D8511C-9CF2-7CB2-0181-7B8BFA929565}"/>
          </ac:grpSpMkLst>
        </pc:grpChg>
        <pc:grpChg chg="add mod">
          <ac:chgData name="Alfred Asterjadhi" userId="39de57b9-85c0-4fd1-aaac-8ca2b6560ad0" providerId="ADAL" clId="{3CB17367-4C8F-42E0-B8AE-E92AF332648B}" dt="2023-03-16T23:37:02.113" v="6677" actId="1076"/>
          <ac:grpSpMkLst>
            <pc:docMk/>
            <pc:sldMk cId="3759718192" sldId="368"/>
            <ac:grpSpMk id="13" creationId="{19E50617-82D7-279F-AB9E-98E17EB31544}"/>
          </ac:grpSpMkLst>
        </pc:grpChg>
        <pc:picChg chg="mod">
          <ac:chgData name="Alfred Asterjadhi" userId="39de57b9-85c0-4fd1-aaac-8ca2b6560ad0" providerId="ADAL" clId="{3CB17367-4C8F-42E0-B8AE-E92AF332648B}" dt="2023-03-16T23:36:54.422" v="6674"/>
          <ac:picMkLst>
            <pc:docMk/>
            <pc:sldMk cId="3759718192" sldId="368"/>
            <ac:picMk id="8" creationId="{3FE08B4A-DB32-1FDC-8CD8-5E23FCE26992}"/>
          </ac:picMkLst>
        </pc:picChg>
      </pc:sldChg>
      <pc:sldChg chg="modSp mod">
        <pc:chgData name="Alfred Asterjadhi" userId="39de57b9-85c0-4fd1-aaac-8ca2b6560ad0" providerId="ADAL" clId="{3CB17367-4C8F-42E0-B8AE-E92AF332648B}" dt="2023-03-14T19:57:15.109" v="4570" actId="207"/>
        <pc:sldMkLst>
          <pc:docMk/>
          <pc:sldMk cId="3049755149" sldId="371"/>
        </pc:sldMkLst>
        <pc:spChg chg="mod">
          <ac:chgData name="Alfred Asterjadhi" userId="39de57b9-85c0-4fd1-aaac-8ca2b6560ad0" providerId="ADAL" clId="{3CB17367-4C8F-42E0-B8AE-E92AF332648B}" dt="2023-03-14T16:12:59.201" v="3858" actId="13926"/>
          <ac:spMkLst>
            <pc:docMk/>
            <pc:sldMk cId="3049755149" sldId="371"/>
            <ac:spMk id="2" creationId="{4B5F0D0E-8BB7-48AB-9160-728B8B3399A2}"/>
          </ac:spMkLst>
        </pc:spChg>
        <pc:spChg chg="mod">
          <ac:chgData name="Alfred Asterjadhi" userId="39de57b9-85c0-4fd1-aaac-8ca2b6560ad0" providerId="ADAL" clId="{3CB17367-4C8F-42E0-B8AE-E92AF332648B}" dt="2023-03-14T19:57:15.109" v="4570" actId="207"/>
          <ac:spMkLst>
            <pc:docMk/>
            <pc:sldMk cId="3049755149" sldId="371"/>
            <ac:spMk id="3" creationId="{DFB0BA47-D7B6-4F95-932E-A7AA615BC440}"/>
          </ac:spMkLst>
        </pc:spChg>
      </pc:sldChg>
      <pc:sldChg chg="modSp mod">
        <pc:chgData name="Alfred Asterjadhi" userId="39de57b9-85c0-4fd1-aaac-8ca2b6560ad0" providerId="ADAL" clId="{3CB17367-4C8F-42E0-B8AE-E92AF332648B}" dt="2023-03-15T20:57:32.444" v="5790" actId="207"/>
        <pc:sldMkLst>
          <pc:docMk/>
          <pc:sldMk cId="1847581084" sldId="375"/>
        </pc:sldMkLst>
        <pc:spChg chg="mod">
          <ac:chgData name="Alfred Asterjadhi" userId="39de57b9-85c0-4fd1-aaac-8ca2b6560ad0" providerId="ADAL" clId="{3CB17367-4C8F-42E0-B8AE-E92AF332648B}" dt="2023-03-15T20:57:32.444" v="5790" actId="207"/>
          <ac:spMkLst>
            <pc:docMk/>
            <pc:sldMk cId="1847581084" sldId="375"/>
            <ac:spMk id="10" creationId="{11C67F6B-1097-0DF1-0451-CBF17C2CE23A}"/>
          </ac:spMkLst>
        </pc:spChg>
      </pc:sldChg>
      <pc:sldChg chg="addSp delSp modSp mod">
        <pc:chgData name="Alfred Asterjadhi" userId="39de57b9-85c0-4fd1-aaac-8ca2b6560ad0" providerId="ADAL" clId="{3CB17367-4C8F-42E0-B8AE-E92AF332648B}" dt="2023-03-16T21:45:33.877" v="6567" actId="108"/>
        <pc:sldMkLst>
          <pc:docMk/>
          <pc:sldMk cId="1020774165" sldId="387"/>
        </pc:sldMkLst>
        <pc:spChg chg="del mod">
          <ac:chgData name="Alfred Asterjadhi" userId="39de57b9-85c0-4fd1-aaac-8ca2b6560ad0" providerId="ADAL" clId="{3CB17367-4C8F-42E0-B8AE-E92AF332648B}" dt="2023-03-14T13:57:04.375" v="3159" actId="478"/>
          <ac:spMkLst>
            <pc:docMk/>
            <pc:sldMk cId="1020774165" sldId="387"/>
            <ac:spMk id="7" creationId="{22A9208D-4185-B8B8-F2A3-4A0DB48DBE16}"/>
          </ac:spMkLst>
        </pc:spChg>
        <pc:spChg chg="add del">
          <ac:chgData name="Alfred Asterjadhi" userId="39de57b9-85c0-4fd1-aaac-8ca2b6560ad0" providerId="ADAL" clId="{3CB17367-4C8F-42E0-B8AE-E92AF332648B}" dt="2023-03-14T14:05:54.781" v="3401" actId="22"/>
          <ac:spMkLst>
            <pc:docMk/>
            <pc:sldMk cId="1020774165" sldId="387"/>
            <ac:spMk id="8" creationId="{A20ED9E2-005C-32E2-A0BC-05C922F1339C}"/>
          </ac:spMkLst>
        </pc:spChg>
        <pc:spChg chg="add del mod">
          <ac:chgData name="Alfred Asterjadhi" userId="39de57b9-85c0-4fd1-aaac-8ca2b6560ad0" providerId="ADAL" clId="{3CB17367-4C8F-42E0-B8AE-E92AF332648B}" dt="2023-03-14T14:16:57.132" v="3489" actId="478"/>
          <ac:spMkLst>
            <pc:docMk/>
            <pc:sldMk cId="1020774165" sldId="387"/>
            <ac:spMk id="10" creationId="{34234B81-95B9-BBF0-B4EF-E2B7B28C84DC}"/>
          </ac:spMkLst>
        </pc:spChg>
        <pc:spChg chg="mod">
          <ac:chgData name="Alfred Asterjadhi" userId="39de57b9-85c0-4fd1-aaac-8ca2b6560ad0" providerId="ADAL" clId="{3CB17367-4C8F-42E0-B8AE-E92AF332648B}" dt="2023-03-16T21:45:33.877" v="6567" actId="108"/>
          <ac:spMkLst>
            <pc:docMk/>
            <pc:sldMk cId="1020774165" sldId="387"/>
            <ac:spMk id="11" creationId="{E25872EE-E14B-2C9B-B930-D87E10CF78B0}"/>
          </ac:spMkLst>
        </pc:spChg>
      </pc:sldChg>
      <pc:sldChg chg="del">
        <pc:chgData name="Alfred Asterjadhi" userId="39de57b9-85c0-4fd1-aaac-8ca2b6560ad0" providerId="ADAL" clId="{3CB17367-4C8F-42E0-B8AE-E92AF332648B}" dt="2023-03-16T16:09:48.376" v="6328" actId="47"/>
        <pc:sldMkLst>
          <pc:docMk/>
          <pc:sldMk cId="1560626603" sldId="392"/>
        </pc:sldMkLst>
      </pc:sldChg>
      <pc:sldChg chg="modSp mod">
        <pc:chgData name="Alfred Asterjadhi" userId="39de57b9-85c0-4fd1-aaac-8ca2b6560ad0" providerId="ADAL" clId="{3CB17367-4C8F-42E0-B8AE-E92AF332648B}" dt="2023-03-16T19:46:08.833" v="6428" actId="207"/>
        <pc:sldMkLst>
          <pc:docMk/>
          <pc:sldMk cId="2696761607" sldId="393"/>
        </pc:sldMkLst>
        <pc:graphicFrameChg chg="mod modGraphic">
          <ac:chgData name="Alfred Asterjadhi" userId="39de57b9-85c0-4fd1-aaac-8ca2b6560ad0" providerId="ADAL" clId="{3CB17367-4C8F-42E0-B8AE-E92AF332648B}" dt="2023-03-16T19:46:08.833" v="6428" actId="207"/>
          <ac:graphicFrameMkLst>
            <pc:docMk/>
            <pc:sldMk cId="2696761607" sldId="393"/>
            <ac:graphicFrameMk id="6" creationId="{5094FBC8-BB74-47F3-965D-16BC678F4D1D}"/>
          </ac:graphicFrameMkLst>
        </pc:graphicFrameChg>
      </pc:sldChg>
      <pc:sldChg chg="addSp modSp mod">
        <pc:chgData name="Alfred Asterjadhi" userId="39de57b9-85c0-4fd1-aaac-8ca2b6560ad0" providerId="ADAL" clId="{3CB17367-4C8F-42E0-B8AE-E92AF332648B}" dt="2023-03-16T19:47:43.658" v="6434" actId="20577"/>
        <pc:sldMkLst>
          <pc:docMk/>
          <pc:sldMk cId="1616804006" sldId="394"/>
        </pc:sldMkLst>
        <pc:graphicFrameChg chg="mod modGraphic">
          <ac:chgData name="Alfred Asterjadhi" userId="39de57b9-85c0-4fd1-aaac-8ca2b6560ad0" providerId="ADAL" clId="{3CB17367-4C8F-42E0-B8AE-E92AF332648B}" dt="2023-03-16T19:47:43.658" v="6434" actId="20577"/>
          <ac:graphicFrameMkLst>
            <pc:docMk/>
            <pc:sldMk cId="1616804006" sldId="394"/>
            <ac:graphicFrameMk id="6" creationId="{5094FBC8-BB74-47F3-965D-16BC678F4D1D}"/>
          </ac:graphicFrameMkLst>
        </pc:graphicFrameChg>
        <pc:graphicFrameChg chg="add mod">
          <ac:chgData name="Alfred Asterjadhi" userId="39de57b9-85c0-4fd1-aaac-8ca2b6560ad0" providerId="ADAL" clId="{3CB17367-4C8F-42E0-B8AE-E92AF332648B}" dt="2023-03-09T20:25:38.623" v="533"/>
          <ac:graphicFrameMkLst>
            <pc:docMk/>
            <pc:sldMk cId="1616804006" sldId="394"/>
            <ac:graphicFrameMk id="7" creationId="{D388FFA4-9CA2-33E5-3496-55D97BC3D531}"/>
          </ac:graphicFrameMkLst>
        </pc:graphicFrameChg>
      </pc:sldChg>
      <pc:sldChg chg="modSp mod">
        <pc:chgData name="Alfred Asterjadhi" userId="39de57b9-85c0-4fd1-aaac-8ca2b6560ad0" providerId="ADAL" clId="{3CB17367-4C8F-42E0-B8AE-E92AF332648B}" dt="2023-03-14T19:37:45.358" v="4061" actId="13926"/>
        <pc:sldMkLst>
          <pc:docMk/>
          <pc:sldMk cId="2786150746" sldId="395"/>
        </pc:sldMkLst>
        <pc:spChg chg="mod">
          <ac:chgData name="Alfred Asterjadhi" userId="39de57b9-85c0-4fd1-aaac-8ca2b6560ad0" providerId="ADAL" clId="{3CB17367-4C8F-42E0-B8AE-E92AF332648B}" dt="2023-03-14T19:37:45.358" v="4061" actId="13926"/>
          <ac:spMkLst>
            <pc:docMk/>
            <pc:sldMk cId="2786150746" sldId="395"/>
            <ac:spMk id="2" creationId="{4B5F0D0E-8BB7-48AB-9160-728B8B3399A2}"/>
          </ac:spMkLst>
        </pc:spChg>
        <pc:spChg chg="mod">
          <ac:chgData name="Alfred Asterjadhi" userId="39de57b9-85c0-4fd1-aaac-8ca2b6560ad0" providerId="ADAL" clId="{3CB17367-4C8F-42E0-B8AE-E92AF332648B}" dt="2023-03-14T19:37:27.287" v="4052" actId="20577"/>
          <ac:spMkLst>
            <pc:docMk/>
            <pc:sldMk cId="2786150746" sldId="395"/>
            <ac:spMk id="3" creationId="{DFB0BA47-D7B6-4F95-932E-A7AA615BC440}"/>
          </ac:spMkLst>
        </pc:spChg>
      </pc:sldChg>
      <pc:sldChg chg="modSp mod">
        <pc:chgData name="Alfred Asterjadhi" userId="39de57b9-85c0-4fd1-aaac-8ca2b6560ad0" providerId="ADAL" clId="{3CB17367-4C8F-42E0-B8AE-E92AF332648B}" dt="2023-03-14T20:00:28.311" v="4659" actId="20577"/>
        <pc:sldMkLst>
          <pc:docMk/>
          <pc:sldMk cId="917226829" sldId="396"/>
        </pc:sldMkLst>
        <pc:spChg chg="mod">
          <ac:chgData name="Alfred Asterjadhi" userId="39de57b9-85c0-4fd1-aaac-8ca2b6560ad0" providerId="ADAL" clId="{3CB17367-4C8F-42E0-B8AE-E92AF332648B}" dt="2023-03-14T18:01:57.192" v="3984" actId="13926"/>
          <ac:spMkLst>
            <pc:docMk/>
            <pc:sldMk cId="917226829" sldId="396"/>
            <ac:spMk id="2" creationId="{4B5F0D0E-8BB7-48AB-9160-728B8B3399A2}"/>
          </ac:spMkLst>
        </pc:spChg>
        <pc:spChg chg="mod">
          <ac:chgData name="Alfred Asterjadhi" userId="39de57b9-85c0-4fd1-aaac-8ca2b6560ad0" providerId="ADAL" clId="{3CB17367-4C8F-42E0-B8AE-E92AF332648B}" dt="2023-03-14T20:00:28.311" v="4659" actId="20577"/>
          <ac:spMkLst>
            <pc:docMk/>
            <pc:sldMk cId="917226829" sldId="396"/>
            <ac:spMk id="3" creationId="{DFB0BA47-D7B6-4F95-932E-A7AA615BC440}"/>
          </ac:spMkLst>
        </pc:spChg>
      </pc:sldChg>
      <pc:sldChg chg="modSp mod">
        <pc:chgData name="Alfred Asterjadhi" userId="39de57b9-85c0-4fd1-aaac-8ca2b6560ad0" providerId="ADAL" clId="{3CB17367-4C8F-42E0-B8AE-E92AF332648B}" dt="2023-03-15T01:45:13.150" v="5076" actId="207"/>
        <pc:sldMkLst>
          <pc:docMk/>
          <pc:sldMk cId="3249982691" sldId="397"/>
        </pc:sldMkLst>
        <pc:spChg chg="mod">
          <ac:chgData name="Alfred Asterjadhi" userId="39de57b9-85c0-4fd1-aaac-8ca2b6560ad0" providerId="ADAL" clId="{3CB17367-4C8F-42E0-B8AE-E92AF332648B}" dt="2023-03-14T21:27:34.442" v="4730" actId="13926"/>
          <ac:spMkLst>
            <pc:docMk/>
            <pc:sldMk cId="3249982691" sldId="397"/>
            <ac:spMk id="2" creationId="{4B5F0D0E-8BB7-48AB-9160-728B8B3399A2}"/>
          </ac:spMkLst>
        </pc:spChg>
        <pc:spChg chg="mod">
          <ac:chgData name="Alfred Asterjadhi" userId="39de57b9-85c0-4fd1-aaac-8ca2b6560ad0" providerId="ADAL" clId="{3CB17367-4C8F-42E0-B8AE-E92AF332648B}" dt="2023-03-15T01:45:13.150" v="5076" actId="207"/>
          <ac:spMkLst>
            <pc:docMk/>
            <pc:sldMk cId="3249982691" sldId="397"/>
            <ac:spMk id="3" creationId="{DFB0BA47-D7B6-4F95-932E-A7AA615BC440}"/>
          </ac:spMkLst>
        </pc:spChg>
      </pc:sldChg>
      <pc:sldChg chg="modSp mod">
        <pc:chgData name="Alfred Asterjadhi" userId="39de57b9-85c0-4fd1-aaac-8ca2b6560ad0" providerId="ADAL" clId="{3CB17367-4C8F-42E0-B8AE-E92AF332648B}" dt="2023-03-15T01:28:19.587" v="4861" actId="207"/>
        <pc:sldMkLst>
          <pc:docMk/>
          <pc:sldMk cId="1729944846" sldId="398"/>
        </pc:sldMkLst>
        <pc:spChg chg="mod">
          <ac:chgData name="Alfred Asterjadhi" userId="39de57b9-85c0-4fd1-aaac-8ca2b6560ad0" providerId="ADAL" clId="{3CB17367-4C8F-42E0-B8AE-E92AF332648B}" dt="2023-03-14T21:40:36.544" v="4732" actId="13926"/>
          <ac:spMkLst>
            <pc:docMk/>
            <pc:sldMk cId="1729944846" sldId="398"/>
            <ac:spMk id="2" creationId="{4B5F0D0E-8BB7-48AB-9160-728B8B3399A2}"/>
          </ac:spMkLst>
        </pc:spChg>
        <pc:spChg chg="mod">
          <ac:chgData name="Alfred Asterjadhi" userId="39de57b9-85c0-4fd1-aaac-8ca2b6560ad0" providerId="ADAL" clId="{3CB17367-4C8F-42E0-B8AE-E92AF332648B}" dt="2023-03-15T01:28:19.587" v="4861" actId="207"/>
          <ac:spMkLst>
            <pc:docMk/>
            <pc:sldMk cId="1729944846" sldId="398"/>
            <ac:spMk id="3" creationId="{DFB0BA47-D7B6-4F95-932E-A7AA615BC440}"/>
          </ac:spMkLst>
        </pc:spChg>
        <pc:spChg chg="mod">
          <ac:chgData name="Alfred Asterjadhi" userId="39de57b9-85c0-4fd1-aaac-8ca2b6560ad0" providerId="ADAL" clId="{3CB17367-4C8F-42E0-B8AE-E92AF332648B}" dt="2023-03-14T19:45:09.418" v="4246" actId="20577"/>
          <ac:spMkLst>
            <pc:docMk/>
            <pc:sldMk cId="1729944846" sldId="398"/>
            <ac:spMk id="5" creationId="{344A3812-25A7-493E-9C1F-5DE586377D4F}"/>
          </ac:spMkLst>
        </pc:spChg>
      </pc:sldChg>
      <pc:sldChg chg="modSp mod">
        <pc:chgData name="Alfred Asterjadhi" userId="39de57b9-85c0-4fd1-aaac-8ca2b6560ad0" providerId="ADAL" clId="{3CB17367-4C8F-42E0-B8AE-E92AF332648B}" dt="2023-03-16T11:32:33.046" v="5961" actId="207"/>
        <pc:sldMkLst>
          <pc:docMk/>
          <pc:sldMk cId="3926945026" sldId="399"/>
        </pc:sldMkLst>
        <pc:spChg chg="mod">
          <ac:chgData name="Alfred Asterjadhi" userId="39de57b9-85c0-4fd1-aaac-8ca2b6560ad0" providerId="ADAL" clId="{3CB17367-4C8F-42E0-B8AE-E92AF332648B}" dt="2023-03-15T21:33:16.896" v="5824" actId="13926"/>
          <ac:spMkLst>
            <pc:docMk/>
            <pc:sldMk cId="3926945026" sldId="399"/>
            <ac:spMk id="2" creationId="{4B5F0D0E-8BB7-48AB-9160-728B8B3399A2}"/>
          </ac:spMkLst>
        </pc:spChg>
        <pc:spChg chg="mod">
          <ac:chgData name="Alfred Asterjadhi" userId="39de57b9-85c0-4fd1-aaac-8ca2b6560ad0" providerId="ADAL" clId="{3CB17367-4C8F-42E0-B8AE-E92AF332648B}" dt="2023-03-16T11:32:33.046" v="5961" actId="207"/>
          <ac:spMkLst>
            <pc:docMk/>
            <pc:sldMk cId="3926945026" sldId="399"/>
            <ac:spMk id="3" creationId="{DFB0BA47-D7B6-4F95-932E-A7AA615BC440}"/>
          </ac:spMkLst>
        </pc:spChg>
      </pc:sldChg>
      <pc:sldChg chg="modSp mod">
        <pc:chgData name="Alfred Asterjadhi" userId="39de57b9-85c0-4fd1-aaac-8ca2b6560ad0" providerId="ADAL" clId="{3CB17367-4C8F-42E0-B8AE-E92AF332648B}" dt="2023-03-16T19:30:33.423" v="6419" actId="21"/>
        <pc:sldMkLst>
          <pc:docMk/>
          <pc:sldMk cId="3614762288" sldId="400"/>
        </pc:sldMkLst>
        <pc:spChg chg="mod">
          <ac:chgData name="Alfred Asterjadhi" userId="39de57b9-85c0-4fd1-aaac-8ca2b6560ad0" providerId="ADAL" clId="{3CB17367-4C8F-42E0-B8AE-E92AF332648B}" dt="2023-03-16T19:10:54.094" v="6417" actId="13926"/>
          <ac:spMkLst>
            <pc:docMk/>
            <pc:sldMk cId="3614762288" sldId="400"/>
            <ac:spMk id="2" creationId="{4B5F0D0E-8BB7-48AB-9160-728B8B3399A2}"/>
          </ac:spMkLst>
        </pc:spChg>
        <pc:spChg chg="mod">
          <ac:chgData name="Alfred Asterjadhi" userId="39de57b9-85c0-4fd1-aaac-8ca2b6560ad0" providerId="ADAL" clId="{3CB17367-4C8F-42E0-B8AE-E92AF332648B}" dt="2023-03-16T19:30:33.423" v="6419" actId="21"/>
          <ac:spMkLst>
            <pc:docMk/>
            <pc:sldMk cId="3614762288" sldId="400"/>
            <ac:spMk id="3" creationId="{DFB0BA47-D7B6-4F95-932E-A7AA615BC440}"/>
          </ac:spMkLst>
        </pc:spChg>
      </pc:sldChg>
      <pc:sldChg chg="modSp add mod ord">
        <pc:chgData name="Alfred Asterjadhi" userId="39de57b9-85c0-4fd1-aaac-8ca2b6560ad0" providerId="ADAL" clId="{3CB17367-4C8F-42E0-B8AE-E92AF332648B}" dt="2023-03-15T21:26:08.256" v="5823" actId="20577"/>
        <pc:sldMkLst>
          <pc:docMk/>
          <pc:sldMk cId="1345008357" sldId="401"/>
        </pc:sldMkLst>
        <pc:spChg chg="mod">
          <ac:chgData name="Alfred Asterjadhi" userId="39de57b9-85c0-4fd1-aaac-8ca2b6560ad0" providerId="ADAL" clId="{3CB17367-4C8F-42E0-B8AE-E92AF332648B}" dt="2023-03-09T15:01:09.252" v="431" actId="20577"/>
          <ac:spMkLst>
            <pc:docMk/>
            <pc:sldMk cId="1345008357" sldId="401"/>
            <ac:spMk id="2" creationId="{F2762690-C15C-4839-B40F-0AF3A4D89457}"/>
          </ac:spMkLst>
        </pc:spChg>
        <pc:graphicFrameChg chg="mod modGraphic">
          <ac:chgData name="Alfred Asterjadhi" userId="39de57b9-85c0-4fd1-aaac-8ca2b6560ad0" providerId="ADAL" clId="{3CB17367-4C8F-42E0-B8AE-E92AF332648B}" dt="2023-03-15T21:26:08.256" v="5823" actId="20577"/>
          <ac:graphicFrameMkLst>
            <pc:docMk/>
            <pc:sldMk cId="1345008357" sldId="401"/>
            <ac:graphicFrameMk id="6" creationId="{5094FBC8-BB74-47F3-965D-16BC678F4D1D}"/>
          </ac:graphicFrameMkLst>
        </pc:graphicFrameChg>
      </pc:sldChg>
      <pc:sldChg chg="modSp add mod">
        <pc:chgData name="Alfred Asterjadhi" userId="39de57b9-85c0-4fd1-aaac-8ca2b6560ad0" providerId="ADAL" clId="{3CB17367-4C8F-42E0-B8AE-E92AF332648B}" dt="2023-03-16T19:47:04.453" v="6432" actId="20577"/>
        <pc:sldMkLst>
          <pc:docMk/>
          <pc:sldMk cId="607869001" sldId="402"/>
        </pc:sldMkLst>
        <pc:spChg chg="mod">
          <ac:chgData name="Alfred Asterjadhi" userId="39de57b9-85c0-4fd1-aaac-8ca2b6560ad0" providerId="ADAL" clId="{3CB17367-4C8F-42E0-B8AE-E92AF332648B}" dt="2023-03-09T15:01:49.269" v="454" actId="20577"/>
          <ac:spMkLst>
            <pc:docMk/>
            <pc:sldMk cId="607869001" sldId="402"/>
            <ac:spMk id="2" creationId="{F2762690-C15C-4839-B40F-0AF3A4D89457}"/>
          </ac:spMkLst>
        </pc:spChg>
        <pc:graphicFrameChg chg="mod modGraphic">
          <ac:chgData name="Alfred Asterjadhi" userId="39de57b9-85c0-4fd1-aaac-8ca2b6560ad0" providerId="ADAL" clId="{3CB17367-4C8F-42E0-B8AE-E92AF332648B}" dt="2023-03-16T19:47:04.453" v="6432" actId="20577"/>
          <ac:graphicFrameMkLst>
            <pc:docMk/>
            <pc:sldMk cId="607869001" sldId="402"/>
            <ac:graphicFrameMk id="6" creationId="{5094FBC8-BB74-47F3-965D-16BC678F4D1D}"/>
          </ac:graphicFrameMkLst>
        </pc:graphicFrameChg>
      </pc:sldChg>
      <pc:sldChg chg="modSp add mod">
        <pc:chgData name="Alfred Asterjadhi" userId="39de57b9-85c0-4fd1-aaac-8ca2b6560ad0" providerId="ADAL" clId="{3CB17367-4C8F-42E0-B8AE-E92AF332648B}" dt="2023-03-16T19:49:20.800" v="6484" actId="207"/>
        <pc:sldMkLst>
          <pc:docMk/>
          <pc:sldMk cId="1256258102" sldId="403"/>
        </pc:sldMkLst>
        <pc:spChg chg="mod">
          <ac:chgData name="Alfred Asterjadhi" userId="39de57b9-85c0-4fd1-aaac-8ca2b6560ad0" providerId="ADAL" clId="{3CB17367-4C8F-42E0-B8AE-E92AF332648B}" dt="2023-03-09T15:06:37.315" v="463" actId="20577"/>
          <ac:spMkLst>
            <pc:docMk/>
            <pc:sldMk cId="1256258102" sldId="403"/>
            <ac:spMk id="2" creationId="{F2762690-C15C-4839-B40F-0AF3A4D89457}"/>
          </ac:spMkLst>
        </pc:spChg>
        <pc:graphicFrameChg chg="mod modGraphic">
          <ac:chgData name="Alfred Asterjadhi" userId="39de57b9-85c0-4fd1-aaac-8ca2b6560ad0" providerId="ADAL" clId="{3CB17367-4C8F-42E0-B8AE-E92AF332648B}" dt="2023-03-16T19:49:20.800" v="6484" actId="207"/>
          <ac:graphicFrameMkLst>
            <pc:docMk/>
            <pc:sldMk cId="1256258102" sldId="403"/>
            <ac:graphicFrameMk id="6" creationId="{5094FBC8-BB74-47F3-965D-16BC678F4D1D}"/>
          </ac:graphicFrameMkLst>
        </pc:graphicFrameChg>
      </pc:sldChg>
      <pc:sldChg chg="modSp add mod">
        <pc:chgData name="Alfred Asterjadhi" userId="39de57b9-85c0-4fd1-aaac-8ca2b6560ad0" providerId="ADAL" clId="{3CB17367-4C8F-42E0-B8AE-E92AF332648B}" dt="2023-03-13T12:49:21.658" v="2292" actId="20577"/>
        <pc:sldMkLst>
          <pc:docMk/>
          <pc:sldMk cId="1829076102" sldId="404"/>
        </pc:sldMkLst>
        <pc:spChg chg="mod">
          <ac:chgData name="Alfred Asterjadhi" userId="39de57b9-85c0-4fd1-aaac-8ca2b6560ad0" providerId="ADAL" clId="{3CB17367-4C8F-42E0-B8AE-E92AF332648B}" dt="2023-03-10T16:48:34.715" v="940" actId="20577"/>
          <ac:spMkLst>
            <pc:docMk/>
            <pc:sldMk cId="1829076102" sldId="404"/>
            <ac:spMk id="2" creationId="{F2762690-C15C-4839-B40F-0AF3A4D89457}"/>
          </ac:spMkLst>
        </pc:spChg>
        <pc:graphicFrameChg chg="mod modGraphic">
          <ac:chgData name="Alfred Asterjadhi" userId="39de57b9-85c0-4fd1-aaac-8ca2b6560ad0" providerId="ADAL" clId="{3CB17367-4C8F-42E0-B8AE-E92AF332648B}" dt="2023-03-13T12:49:21.658" v="2292" actId="20577"/>
          <ac:graphicFrameMkLst>
            <pc:docMk/>
            <pc:sldMk cId="1829076102" sldId="404"/>
            <ac:graphicFrameMk id="6" creationId="{5094FBC8-BB74-47F3-965D-16BC678F4D1D}"/>
          </ac:graphicFrameMkLst>
        </pc:graphicFrameChg>
      </pc:sldChg>
      <pc:sldChg chg="modSp add del mod">
        <pc:chgData name="Alfred Asterjadhi" userId="39de57b9-85c0-4fd1-aaac-8ca2b6560ad0" providerId="ADAL" clId="{3CB17367-4C8F-42E0-B8AE-E92AF332648B}" dt="2023-03-16T14:45:17.540" v="6097" actId="47"/>
        <pc:sldMkLst>
          <pc:docMk/>
          <pc:sldMk cId="1170201947" sldId="405"/>
        </pc:sldMkLst>
        <pc:spChg chg="mod">
          <ac:chgData name="Alfred Asterjadhi" userId="39de57b9-85c0-4fd1-aaac-8ca2b6560ad0" providerId="ADAL" clId="{3CB17367-4C8F-42E0-B8AE-E92AF332648B}" dt="2023-03-12T12:03:18.195" v="1208" actId="20577"/>
          <ac:spMkLst>
            <pc:docMk/>
            <pc:sldMk cId="1170201947" sldId="405"/>
            <ac:spMk id="2" creationId="{F2762690-C15C-4839-B40F-0AF3A4D89457}"/>
          </ac:spMkLst>
        </pc:spChg>
      </pc:sldChg>
      <pc:sldChg chg="addSp delSp modSp add mod">
        <pc:chgData name="Alfred Asterjadhi" userId="39de57b9-85c0-4fd1-aaac-8ca2b6560ad0" providerId="ADAL" clId="{3CB17367-4C8F-42E0-B8AE-E92AF332648B}" dt="2023-03-15T17:39:09.893" v="5542" actId="20577"/>
        <pc:sldMkLst>
          <pc:docMk/>
          <pc:sldMk cId="3451951815" sldId="406"/>
        </pc:sldMkLst>
        <pc:spChg chg="mod">
          <ac:chgData name="Alfred Asterjadhi" userId="39de57b9-85c0-4fd1-aaac-8ca2b6560ad0" providerId="ADAL" clId="{3CB17367-4C8F-42E0-B8AE-E92AF332648B}" dt="2023-03-15T14:46:04.546" v="5470" actId="13926"/>
          <ac:spMkLst>
            <pc:docMk/>
            <pc:sldMk cId="3451951815" sldId="406"/>
            <ac:spMk id="2" creationId="{4B5F0D0E-8BB7-48AB-9160-728B8B3399A2}"/>
          </ac:spMkLst>
        </pc:spChg>
        <pc:spChg chg="mod">
          <ac:chgData name="Alfred Asterjadhi" userId="39de57b9-85c0-4fd1-aaac-8ca2b6560ad0" providerId="ADAL" clId="{3CB17367-4C8F-42E0-B8AE-E92AF332648B}" dt="2023-03-15T17:39:09.893" v="5542" actId="20577"/>
          <ac:spMkLst>
            <pc:docMk/>
            <pc:sldMk cId="3451951815" sldId="406"/>
            <ac:spMk id="3" creationId="{DFB0BA47-D7B6-4F95-932E-A7AA615BC440}"/>
          </ac:spMkLst>
        </pc:spChg>
        <pc:graphicFrameChg chg="add del mod">
          <ac:chgData name="Alfred Asterjadhi" userId="39de57b9-85c0-4fd1-aaac-8ca2b6560ad0" providerId="ADAL" clId="{3CB17367-4C8F-42E0-B8AE-E92AF332648B}" dt="2023-03-15T01:43:07.868" v="5023"/>
          <ac:graphicFrameMkLst>
            <pc:docMk/>
            <pc:sldMk cId="3451951815" sldId="406"/>
            <ac:graphicFrameMk id="7" creationId="{4EAC4A7B-95F7-5A89-D985-6CE953AD9650}"/>
          </ac:graphicFrameMkLst>
        </pc:graphicFrameChg>
        <pc:graphicFrameChg chg="add del mod">
          <ac:chgData name="Alfred Asterjadhi" userId="39de57b9-85c0-4fd1-aaac-8ca2b6560ad0" providerId="ADAL" clId="{3CB17367-4C8F-42E0-B8AE-E92AF332648B}" dt="2023-03-15T01:43:12.052" v="5025"/>
          <ac:graphicFrameMkLst>
            <pc:docMk/>
            <pc:sldMk cId="3451951815" sldId="406"/>
            <ac:graphicFrameMk id="8" creationId="{06B25980-50F8-ABBA-DFDD-B1BC3AA9016C}"/>
          </ac:graphicFrameMkLst>
        </pc:graphicFrameChg>
      </pc:sldChg>
      <pc:sldChg chg="modSp add mod">
        <pc:chgData name="Alfred Asterjadhi" userId="39de57b9-85c0-4fd1-aaac-8ca2b6560ad0" providerId="ADAL" clId="{3CB17367-4C8F-42E0-B8AE-E92AF332648B}" dt="2023-03-15T21:24:19.069" v="5796" actId="13926"/>
        <pc:sldMkLst>
          <pc:docMk/>
          <pc:sldMk cId="3663532691" sldId="407"/>
        </pc:sldMkLst>
        <pc:spChg chg="mod">
          <ac:chgData name="Alfred Asterjadhi" userId="39de57b9-85c0-4fd1-aaac-8ca2b6560ad0" providerId="ADAL" clId="{3CB17367-4C8F-42E0-B8AE-E92AF332648B}" dt="2023-03-15T21:24:19.069" v="5796" actId="13926"/>
          <ac:spMkLst>
            <pc:docMk/>
            <pc:sldMk cId="3663532691" sldId="407"/>
            <ac:spMk id="2" creationId="{4B5F0D0E-8BB7-48AB-9160-728B8B3399A2}"/>
          </ac:spMkLst>
        </pc:spChg>
        <pc:spChg chg="mod">
          <ac:chgData name="Alfred Asterjadhi" userId="39de57b9-85c0-4fd1-aaac-8ca2b6560ad0" providerId="ADAL" clId="{3CB17367-4C8F-42E0-B8AE-E92AF332648B}" dt="2023-03-15T21:24:13.898" v="5795" actId="207"/>
          <ac:spMkLst>
            <pc:docMk/>
            <pc:sldMk cId="3663532691" sldId="407"/>
            <ac:spMk id="3" creationId="{DFB0BA47-D7B6-4F95-932E-A7AA615BC440}"/>
          </ac:spMkLst>
        </pc:spChg>
      </pc:sldChg>
      <pc:sldChg chg="addSp delSp modSp add mod">
        <pc:chgData name="Alfred Asterjadhi" userId="39de57b9-85c0-4fd1-aaac-8ca2b6560ad0" providerId="ADAL" clId="{3CB17367-4C8F-42E0-B8AE-E92AF332648B}" dt="2023-03-16T14:35:11.914" v="5982" actId="207"/>
        <pc:sldMkLst>
          <pc:docMk/>
          <pc:sldMk cId="65460503" sldId="408"/>
        </pc:sldMkLst>
        <pc:spChg chg="mod">
          <ac:chgData name="Alfred Asterjadhi" userId="39de57b9-85c0-4fd1-aaac-8ca2b6560ad0" providerId="ADAL" clId="{3CB17367-4C8F-42E0-B8AE-E92AF332648B}" dt="2023-03-16T12:15:54.713" v="5966" actId="13926"/>
          <ac:spMkLst>
            <pc:docMk/>
            <pc:sldMk cId="65460503" sldId="408"/>
            <ac:spMk id="2" creationId="{4B5F0D0E-8BB7-48AB-9160-728B8B3399A2}"/>
          </ac:spMkLst>
        </pc:spChg>
        <pc:spChg chg="mod">
          <ac:chgData name="Alfred Asterjadhi" userId="39de57b9-85c0-4fd1-aaac-8ca2b6560ad0" providerId="ADAL" clId="{3CB17367-4C8F-42E0-B8AE-E92AF332648B}" dt="2023-03-16T14:35:11.914" v="5982" actId="207"/>
          <ac:spMkLst>
            <pc:docMk/>
            <pc:sldMk cId="65460503" sldId="408"/>
            <ac:spMk id="3" creationId="{DFB0BA47-D7B6-4F95-932E-A7AA615BC440}"/>
          </ac:spMkLst>
        </pc:spChg>
        <pc:spChg chg="add del mod">
          <ac:chgData name="Alfred Asterjadhi" userId="39de57b9-85c0-4fd1-aaac-8ca2b6560ad0" providerId="ADAL" clId="{3CB17367-4C8F-42E0-B8AE-E92AF332648B}" dt="2023-03-15T19:42:03.558" v="5661"/>
          <ac:spMkLst>
            <pc:docMk/>
            <pc:sldMk cId="65460503" sldId="408"/>
            <ac:spMk id="8" creationId="{0DF1D1CF-E325-0F0F-89F2-89DB42E88A2B}"/>
          </ac:spMkLst>
        </pc:spChg>
        <pc:graphicFrameChg chg="add del mod">
          <ac:chgData name="Alfred Asterjadhi" userId="39de57b9-85c0-4fd1-aaac-8ca2b6560ad0" providerId="ADAL" clId="{3CB17367-4C8F-42E0-B8AE-E92AF332648B}" dt="2023-03-15T19:42:03.558" v="5661"/>
          <ac:graphicFrameMkLst>
            <pc:docMk/>
            <pc:sldMk cId="65460503" sldId="408"/>
            <ac:graphicFrameMk id="7" creationId="{8DBC20E9-F999-6215-53F2-ABAD438D469F}"/>
          </ac:graphicFrameMkLst>
        </pc:graphicFrameChg>
      </pc:sldChg>
      <pc:sldChg chg="addSp delSp modSp add mod">
        <pc:chgData name="Alfred Asterjadhi" userId="39de57b9-85c0-4fd1-aaac-8ca2b6560ad0" providerId="ADAL" clId="{3CB17367-4C8F-42E0-B8AE-E92AF332648B}" dt="2023-03-14T20:00:03.187" v="4657" actId="20577"/>
        <pc:sldMkLst>
          <pc:docMk/>
          <pc:sldMk cId="1127907652" sldId="409"/>
        </pc:sldMkLst>
        <pc:spChg chg="mod">
          <ac:chgData name="Alfred Asterjadhi" userId="39de57b9-85c0-4fd1-aaac-8ca2b6560ad0" providerId="ADAL" clId="{3CB17367-4C8F-42E0-B8AE-E92AF332648B}" dt="2023-03-14T19:37:42.843" v="4060" actId="13926"/>
          <ac:spMkLst>
            <pc:docMk/>
            <pc:sldMk cId="1127907652" sldId="409"/>
            <ac:spMk id="2" creationId="{4B5F0D0E-8BB7-48AB-9160-728B8B3399A2}"/>
          </ac:spMkLst>
        </pc:spChg>
        <pc:spChg chg="mod">
          <ac:chgData name="Alfred Asterjadhi" userId="39de57b9-85c0-4fd1-aaac-8ca2b6560ad0" providerId="ADAL" clId="{3CB17367-4C8F-42E0-B8AE-E92AF332648B}" dt="2023-03-14T20:00:03.187" v="4657" actId="20577"/>
          <ac:spMkLst>
            <pc:docMk/>
            <pc:sldMk cId="1127907652" sldId="409"/>
            <ac:spMk id="3" creationId="{DFB0BA47-D7B6-4F95-932E-A7AA615BC440}"/>
          </ac:spMkLst>
        </pc:spChg>
        <pc:graphicFrameChg chg="add del mod">
          <ac:chgData name="Alfred Asterjadhi" userId="39de57b9-85c0-4fd1-aaac-8ca2b6560ad0" providerId="ADAL" clId="{3CB17367-4C8F-42E0-B8AE-E92AF332648B}" dt="2023-03-14T19:57:50.689" v="4581"/>
          <ac:graphicFrameMkLst>
            <pc:docMk/>
            <pc:sldMk cId="1127907652" sldId="409"/>
            <ac:graphicFrameMk id="7" creationId="{742EE265-4BF1-0423-5025-F7F314AA8E17}"/>
          </ac:graphicFrameMkLst>
        </pc:graphicFrameChg>
      </pc:sldChg>
      <pc:sldChg chg="modSp add mod">
        <pc:chgData name="Alfred Asterjadhi" userId="39de57b9-85c0-4fd1-aaac-8ca2b6560ad0" providerId="ADAL" clId="{3CB17367-4C8F-42E0-B8AE-E92AF332648B}" dt="2023-03-16T16:09:52.557" v="6329" actId="20577"/>
        <pc:sldMkLst>
          <pc:docMk/>
          <pc:sldMk cId="3530745078" sldId="981"/>
        </pc:sldMkLst>
        <pc:spChg chg="mod">
          <ac:chgData name="Alfred Asterjadhi" userId="39de57b9-85c0-4fd1-aaac-8ca2b6560ad0" providerId="ADAL" clId="{3CB17367-4C8F-42E0-B8AE-E92AF332648B}" dt="2023-03-16T16:09:52.557" v="6329" actId="20577"/>
          <ac:spMkLst>
            <pc:docMk/>
            <pc:sldMk cId="3530745078" sldId="981"/>
            <ac:spMk id="3" creationId="{A8A8918D-AD35-E6A1-C2CF-82B199C2169E}"/>
          </ac:spMkLst>
        </pc:spChg>
        <pc:spChg chg="mod">
          <ac:chgData name="Alfred Asterjadhi" userId="39de57b9-85c0-4fd1-aaac-8ca2b6560ad0" providerId="ADAL" clId="{3CB17367-4C8F-42E0-B8AE-E92AF332648B}" dt="2023-03-16T16:09:24.870" v="6327" actId="20577"/>
          <ac:spMkLst>
            <pc:docMk/>
            <pc:sldMk cId="3530745078" sldId="981"/>
            <ac:spMk id="6" creationId="{5B730E83-9DC1-A5C8-2ED5-67E59F091639}"/>
          </ac:spMkLst>
        </pc:spChg>
      </pc:sldChg>
      <pc:sldMasterChg chg="modSp mod">
        <pc:chgData name="Alfred Asterjadhi" userId="39de57b9-85c0-4fd1-aaac-8ca2b6560ad0" providerId="ADAL" clId="{3CB17367-4C8F-42E0-B8AE-E92AF332648B}" dt="2023-03-16T23:41:03.659" v="6703" actId="20577"/>
        <pc:sldMasterMkLst>
          <pc:docMk/>
          <pc:sldMasterMk cId="0" sldId="2147483648"/>
        </pc:sldMasterMkLst>
        <pc:spChg chg="mod">
          <ac:chgData name="Alfred Asterjadhi" userId="39de57b9-85c0-4fd1-aaac-8ca2b6560ad0" providerId="ADAL" clId="{3CB17367-4C8F-42E0-B8AE-E92AF332648B}" dt="2023-03-16T23:41:03.659" v="6703" actId="20577"/>
          <ac:spMkLst>
            <pc:docMk/>
            <pc:sldMasterMk cId="0" sldId="2147483648"/>
            <ac:spMk id="10" creationId="{00000000-0000-0000-0000-000000000000}"/>
          </ac:spMkLst>
        </pc:spChg>
      </pc:sldMasterChg>
      <pc:sldMasterChg chg="modSp mod">
        <pc:chgData name="Alfred Asterjadhi" userId="39de57b9-85c0-4fd1-aaac-8ca2b6560ad0" providerId="ADAL" clId="{3CB17367-4C8F-42E0-B8AE-E92AF332648B}" dt="2023-03-16T11:26:34.455" v="5828" actId="6549"/>
        <pc:sldMasterMkLst>
          <pc:docMk/>
          <pc:sldMasterMk cId="0" sldId="2147483656"/>
        </pc:sldMasterMkLst>
        <pc:spChg chg="mod">
          <ac:chgData name="Alfred Asterjadhi" userId="39de57b9-85c0-4fd1-aaac-8ca2b6560ad0" providerId="ADAL" clId="{3CB17367-4C8F-42E0-B8AE-E92AF332648B}" dt="2023-03-16T11:26:34.455" v="5828" actId="6549"/>
          <ac:spMkLst>
            <pc:docMk/>
            <pc:sldMasterMk cId="0" sldId="2147483656"/>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56"/>
        </pc:sldMasterMkLst>
        <pc:spChg chg="mod">
          <ac:chgData name="Alfred Asterjadhi" userId="39de57b9-85c0-4fd1-aaac-8ca2b6560ad0" providerId="ADAL" clId="{5D630037-3A1D-4EAB-A2F7-8287BE507CB3}" dt="2022-07-15T12:42:08.960" v="6296" actId="6549"/>
          <ac:spMkLst>
            <pc:docMk/>
            <pc:sldMasterMk cId="0" sldId="2147483656"/>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56"/>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56"/>
        </pc:sldMasterMkLst>
        <pc:spChg chg="mod">
          <ac:chgData name="Alfred Asterjadhi" userId="39de57b9-85c0-4fd1-aaac-8ca2b6560ad0" providerId="ADAL" clId="{958AA7F5-44CD-44C9-AA16-861FEEE7D4F0}" dt="2022-01-20T18:26:17.883" v="928" actId="20577"/>
          <ac:spMkLst>
            <pc:docMk/>
            <pc:sldMasterMk cId="0" sldId="2147483656"/>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56"/>
        </pc:sldMasterMkLst>
        <pc:spChg chg="mod">
          <ac:chgData name="Alfred Asterjadhi" userId="39de57b9-85c0-4fd1-aaac-8ca2b6560ad0" providerId="ADAL" clId="{E1913768-674D-44BD-96B7-613C13A8F211}" dt="2021-01-13T17:16:42.01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BF499BAC-471B-4105-9FAC-2971E1489190}"/>
    <pc:docChg chg="undo custSel addSld delSld modSld modMainMaster">
      <pc:chgData name="Alfred Asterjadhi" userId="39de57b9-85c0-4fd1-aaac-8ca2b6560ad0" providerId="ADAL" clId="{BF499BAC-471B-4105-9FAC-2971E1489190}" dt="2023-05-17T13:27:01.186" v="4140" actId="6549"/>
      <pc:docMkLst>
        <pc:docMk/>
      </pc:docMkLst>
      <pc:sldChg chg="modSp mod">
        <pc:chgData name="Alfred Asterjadhi" userId="39de57b9-85c0-4fd1-aaac-8ca2b6560ad0" providerId="ADAL" clId="{BF499BAC-471B-4105-9FAC-2971E1489190}" dt="2023-05-16T20:52:56.136" v="3571"/>
        <pc:sldMkLst>
          <pc:docMk/>
          <pc:sldMk cId="2243228416" sldId="299"/>
        </pc:sldMkLst>
        <pc:spChg chg="mod">
          <ac:chgData name="Alfred Asterjadhi" userId="39de57b9-85c0-4fd1-aaac-8ca2b6560ad0" providerId="ADAL" clId="{BF499BAC-471B-4105-9FAC-2971E1489190}" dt="2023-05-16T20:52:56.136" v="3571"/>
          <ac:spMkLst>
            <pc:docMk/>
            <pc:sldMk cId="2243228416" sldId="299"/>
            <ac:spMk id="3" creationId="{3857177C-4F12-41D1-AB93-6925069E5DB9}"/>
          </ac:spMkLst>
        </pc:spChg>
      </pc:sldChg>
      <pc:sldChg chg="modSp mod">
        <pc:chgData name="Alfred Asterjadhi" userId="39de57b9-85c0-4fd1-aaac-8ca2b6560ad0" providerId="ADAL" clId="{BF499BAC-471B-4105-9FAC-2971E1489190}" dt="2023-05-15T16:30:26.861" v="1916" actId="20577"/>
        <pc:sldMkLst>
          <pc:docMk/>
          <pc:sldMk cId="1766754893" sldId="346"/>
        </pc:sldMkLst>
        <pc:spChg chg="mod">
          <ac:chgData name="Alfred Asterjadhi" userId="39de57b9-85c0-4fd1-aaac-8ca2b6560ad0" providerId="ADAL" clId="{BF499BAC-471B-4105-9FAC-2971E1489190}" dt="2023-05-15T14:52:15.544" v="1865" actId="13926"/>
          <ac:spMkLst>
            <pc:docMk/>
            <pc:sldMk cId="1766754893" sldId="346"/>
            <ac:spMk id="2" creationId="{4B5F0D0E-8BB7-48AB-9160-728B8B3399A2}"/>
          </ac:spMkLst>
        </pc:spChg>
        <pc:spChg chg="mod">
          <ac:chgData name="Alfred Asterjadhi" userId="39de57b9-85c0-4fd1-aaac-8ca2b6560ad0" providerId="ADAL" clId="{BF499BAC-471B-4105-9FAC-2971E1489190}" dt="2023-05-15T16:30:26.861" v="1916" actId="20577"/>
          <ac:spMkLst>
            <pc:docMk/>
            <pc:sldMk cId="1766754893" sldId="346"/>
            <ac:spMk id="3" creationId="{DFB0BA47-D7B6-4F95-932E-A7AA615BC440}"/>
          </ac:spMkLst>
        </pc:spChg>
      </pc:sldChg>
      <pc:sldChg chg="addSp delSp modSp mod">
        <pc:chgData name="Alfred Asterjadhi" userId="39de57b9-85c0-4fd1-aaac-8ca2b6560ad0" providerId="ADAL" clId="{BF499BAC-471B-4105-9FAC-2971E1489190}" dt="2023-05-17T12:56:06.304" v="4103" actId="207"/>
        <pc:sldMkLst>
          <pc:docMk/>
          <pc:sldMk cId="2875004496" sldId="364"/>
        </pc:sldMkLst>
        <pc:spChg chg="add del">
          <ac:chgData name="Alfred Asterjadhi" userId="39de57b9-85c0-4fd1-aaac-8ca2b6560ad0" providerId="ADAL" clId="{BF499BAC-471B-4105-9FAC-2971E1489190}" dt="2023-05-17T12:55:48.256" v="4098" actId="22"/>
          <ac:spMkLst>
            <pc:docMk/>
            <pc:sldMk cId="2875004496" sldId="364"/>
            <ac:spMk id="8" creationId="{FD70E718-7914-CE61-7CC8-F552FC7DD1DC}"/>
          </ac:spMkLst>
        </pc:spChg>
        <pc:graphicFrameChg chg="mod modGraphic">
          <ac:chgData name="Alfred Asterjadhi" userId="39de57b9-85c0-4fd1-aaac-8ca2b6560ad0" providerId="ADAL" clId="{BF499BAC-471B-4105-9FAC-2971E1489190}" dt="2023-05-17T12:56:06.304" v="4103"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BF499BAC-471B-4105-9FAC-2971E1489190}" dt="2023-05-15T13:14:48.987" v="1862" actId="14100"/>
        <pc:sldMkLst>
          <pc:docMk/>
          <pc:sldMk cId="1843331871" sldId="365"/>
        </pc:sldMkLst>
        <pc:spChg chg="mod">
          <ac:chgData name="Alfred Asterjadhi" userId="39de57b9-85c0-4fd1-aaac-8ca2b6560ad0" providerId="ADAL" clId="{BF499BAC-471B-4105-9FAC-2971E1489190}" dt="2023-05-14T19:37:04.171" v="977"/>
          <ac:spMkLst>
            <pc:docMk/>
            <pc:sldMk cId="1843331871" sldId="365"/>
            <ac:spMk id="2" creationId="{0753DF19-5604-D757-CF21-A9FC2116E8DC}"/>
          </ac:spMkLst>
        </pc:spChg>
        <pc:spChg chg="mod">
          <ac:chgData name="Alfred Asterjadhi" userId="39de57b9-85c0-4fd1-aaac-8ca2b6560ad0" providerId="ADAL" clId="{BF499BAC-471B-4105-9FAC-2971E1489190}" dt="2023-05-14T19:37:04.171" v="977"/>
          <ac:spMkLst>
            <pc:docMk/>
            <pc:sldMk cId="1843331871" sldId="365"/>
            <ac:spMk id="4" creationId="{0F594D8D-205A-130F-F44A-33234B5124E9}"/>
          </ac:spMkLst>
        </pc:spChg>
        <pc:spChg chg="mod">
          <ac:chgData name="Alfred Asterjadhi" userId="39de57b9-85c0-4fd1-aaac-8ca2b6560ad0" providerId="ADAL" clId="{BF499BAC-471B-4105-9FAC-2971E1489190}" dt="2023-05-14T19:37:04.171" v="977"/>
          <ac:spMkLst>
            <pc:docMk/>
            <pc:sldMk cId="1843331871" sldId="365"/>
            <ac:spMk id="5" creationId="{73293754-77B9-AF3C-66B0-AC1E188A985E}"/>
          </ac:spMkLst>
        </pc:spChg>
        <pc:spChg chg="mod">
          <ac:chgData name="Alfred Asterjadhi" userId="39de57b9-85c0-4fd1-aaac-8ca2b6560ad0" providerId="ADAL" clId="{BF499BAC-471B-4105-9FAC-2971E1489190}" dt="2023-05-14T19:37:04.171" v="977"/>
          <ac:spMkLst>
            <pc:docMk/>
            <pc:sldMk cId="1843331871" sldId="365"/>
            <ac:spMk id="6" creationId="{6ACA49CE-D01F-5C62-094F-BCB7174FDE18}"/>
          </ac:spMkLst>
        </pc:spChg>
        <pc:spChg chg="mod">
          <ac:chgData name="Alfred Asterjadhi" userId="39de57b9-85c0-4fd1-aaac-8ca2b6560ad0" providerId="ADAL" clId="{BF499BAC-471B-4105-9FAC-2971E1489190}" dt="2023-05-14T19:36:11.134" v="967"/>
          <ac:spMkLst>
            <pc:docMk/>
            <pc:sldMk cId="1843331871" sldId="365"/>
            <ac:spMk id="8" creationId="{7A38D30E-1855-A615-C72B-B8738CEB9D63}"/>
          </ac:spMkLst>
        </pc:spChg>
        <pc:spChg chg="mod">
          <ac:chgData name="Alfred Asterjadhi" userId="39de57b9-85c0-4fd1-aaac-8ca2b6560ad0" providerId="ADAL" clId="{BF499BAC-471B-4105-9FAC-2971E1489190}" dt="2023-05-14T19:36:11.134" v="967"/>
          <ac:spMkLst>
            <pc:docMk/>
            <pc:sldMk cId="1843331871" sldId="365"/>
            <ac:spMk id="9" creationId="{7AFAC3CE-900C-2BC2-F1DB-EB58439A5158}"/>
          </ac:spMkLst>
        </pc:spChg>
        <pc:spChg chg="mod">
          <ac:chgData name="Alfred Asterjadhi" userId="39de57b9-85c0-4fd1-aaac-8ca2b6560ad0" providerId="ADAL" clId="{BF499BAC-471B-4105-9FAC-2971E1489190}" dt="2023-05-14T19:36:11.134" v="967"/>
          <ac:spMkLst>
            <pc:docMk/>
            <pc:sldMk cId="1843331871" sldId="365"/>
            <ac:spMk id="10" creationId="{7F0C34C8-0808-5B9A-CB7A-ED34750F752E}"/>
          </ac:spMkLst>
        </pc:spChg>
        <pc:spChg chg="mod">
          <ac:chgData name="Alfred Asterjadhi" userId="39de57b9-85c0-4fd1-aaac-8ca2b6560ad0" providerId="ADAL" clId="{BF499BAC-471B-4105-9FAC-2971E1489190}" dt="2023-05-14T19:36:11.134" v="967"/>
          <ac:spMkLst>
            <pc:docMk/>
            <pc:sldMk cId="1843331871" sldId="365"/>
            <ac:spMk id="11" creationId="{D9316B9E-B999-D038-ACB9-F449AA3C3A23}"/>
          </ac:spMkLst>
        </pc:spChg>
        <pc:spChg chg="add del mod">
          <ac:chgData name="Alfred Asterjadhi" userId="39de57b9-85c0-4fd1-aaac-8ca2b6560ad0" providerId="ADAL" clId="{BF499BAC-471B-4105-9FAC-2971E1489190}" dt="2023-05-14T19:37:04.171" v="977"/>
          <ac:spMkLst>
            <pc:docMk/>
            <pc:sldMk cId="1843331871" sldId="365"/>
            <ac:spMk id="12" creationId="{C4C2A143-A573-8ED9-3E74-3CDEB00AE09B}"/>
          </ac:spMkLst>
        </pc:spChg>
        <pc:spChg chg="add del mod">
          <ac:chgData name="Alfred Asterjadhi" userId="39de57b9-85c0-4fd1-aaac-8ca2b6560ad0" providerId="ADAL" clId="{BF499BAC-471B-4105-9FAC-2971E1489190}" dt="2023-05-14T19:37:04.171" v="977"/>
          <ac:spMkLst>
            <pc:docMk/>
            <pc:sldMk cId="1843331871" sldId="365"/>
            <ac:spMk id="13" creationId="{3AC6D032-88EA-0ABA-A0E4-A47A0338E6DB}"/>
          </ac:spMkLst>
        </pc:spChg>
        <pc:spChg chg="add del mod">
          <ac:chgData name="Alfred Asterjadhi" userId="39de57b9-85c0-4fd1-aaac-8ca2b6560ad0" providerId="ADAL" clId="{BF499BAC-471B-4105-9FAC-2971E1489190}" dt="2023-05-14T19:37:04.171" v="977"/>
          <ac:spMkLst>
            <pc:docMk/>
            <pc:sldMk cId="1843331871" sldId="365"/>
            <ac:spMk id="14" creationId="{3613BF24-A6AD-E87D-1C00-732E87843E16}"/>
          </ac:spMkLst>
        </pc:spChg>
        <pc:spChg chg="add del mod">
          <ac:chgData name="Alfred Asterjadhi" userId="39de57b9-85c0-4fd1-aaac-8ca2b6560ad0" providerId="ADAL" clId="{BF499BAC-471B-4105-9FAC-2971E1489190}" dt="2023-05-14T19:37:04.171" v="977"/>
          <ac:spMkLst>
            <pc:docMk/>
            <pc:sldMk cId="1843331871" sldId="365"/>
            <ac:spMk id="15" creationId="{AC6E9F58-17F9-180D-7D24-5CE6E5A5EBE4}"/>
          </ac:spMkLst>
        </pc:spChg>
        <pc:spChg chg="add del mod">
          <ac:chgData name="Alfred Asterjadhi" userId="39de57b9-85c0-4fd1-aaac-8ca2b6560ad0" providerId="ADAL" clId="{BF499BAC-471B-4105-9FAC-2971E1489190}" dt="2023-05-14T19:37:04.171" v="977"/>
          <ac:spMkLst>
            <pc:docMk/>
            <pc:sldMk cId="1843331871" sldId="365"/>
            <ac:spMk id="16" creationId="{A0212B78-37FF-6B92-439B-9F3DCEFF1667}"/>
          </ac:spMkLst>
        </pc:spChg>
        <pc:spChg chg="mod">
          <ac:chgData name="Alfred Asterjadhi" userId="39de57b9-85c0-4fd1-aaac-8ca2b6560ad0" providerId="ADAL" clId="{BF499BAC-471B-4105-9FAC-2971E1489190}" dt="2023-05-15T13:13:42.403" v="1855" actId="20577"/>
          <ac:spMkLst>
            <pc:docMk/>
            <pc:sldMk cId="1843331871" sldId="365"/>
            <ac:spMk id="25" creationId="{DEEFA1CA-22CD-79BC-A375-F798D55F5E83}"/>
          </ac:spMkLst>
        </pc:spChg>
        <pc:grpChg chg="add mod">
          <ac:chgData name="Alfred Asterjadhi" userId="39de57b9-85c0-4fd1-aaac-8ca2b6560ad0" providerId="ADAL" clId="{BF499BAC-471B-4105-9FAC-2971E1489190}" dt="2023-05-14T19:38:13.290" v="991" actId="1037"/>
          <ac:grpSpMkLst>
            <pc:docMk/>
            <pc:sldMk cId="1843331871" sldId="365"/>
            <ac:grpSpMk id="3" creationId="{DF0C0642-461B-9525-0BD4-9E2A35A729F7}"/>
          </ac:grpSpMkLst>
        </pc:grpChg>
        <pc:picChg chg="mod">
          <ac:chgData name="Alfred Asterjadhi" userId="39de57b9-85c0-4fd1-aaac-8ca2b6560ad0" providerId="ADAL" clId="{BF499BAC-471B-4105-9FAC-2971E1489190}" dt="2023-05-14T19:36:11.134" v="967"/>
          <ac:picMkLst>
            <pc:docMk/>
            <pc:sldMk cId="1843331871" sldId="365"/>
            <ac:picMk id="7" creationId="{2A358CCF-D8D6-EC1A-647C-2784FB84F7B4}"/>
          </ac:picMkLst>
        </pc:picChg>
        <pc:picChg chg="add mod">
          <ac:chgData name="Alfred Asterjadhi" userId="39de57b9-85c0-4fd1-aaac-8ca2b6560ad0" providerId="ADAL" clId="{BF499BAC-471B-4105-9FAC-2971E1489190}" dt="2023-05-15T13:14:48.987" v="1862" actId="14100"/>
          <ac:picMkLst>
            <pc:docMk/>
            <pc:sldMk cId="1843331871" sldId="365"/>
            <ac:picMk id="17" creationId="{4F1FA7BC-1D5D-AEC9-D17B-94144990471B}"/>
          </ac:picMkLst>
        </pc:picChg>
      </pc:sldChg>
      <pc:sldChg chg="modSp mod">
        <pc:chgData name="Alfred Asterjadhi" userId="39de57b9-85c0-4fd1-aaac-8ca2b6560ad0" providerId="ADAL" clId="{BF499BAC-471B-4105-9FAC-2971E1489190}" dt="2023-05-15T22:15:01.312" v="2195" actId="13926"/>
        <pc:sldMkLst>
          <pc:docMk/>
          <pc:sldMk cId="3049755149" sldId="371"/>
        </pc:sldMkLst>
        <pc:spChg chg="mod">
          <ac:chgData name="Alfred Asterjadhi" userId="39de57b9-85c0-4fd1-aaac-8ca2b6560ad0" providerId="ADAL" clId="{BF499BAC-471B-4105-9FAC-2971E1489190}" dt="2023-05-15T22:15:01.312" v="2195" actId="13926"/>
          <ac:spMkLst>
            <pc:docMk/>
            <pc:sldMk cId="3049755149" sldId="371"/>
            <ac:spMk id="2" creationId="{4B5F0D0E-8BB7-48AB-9160-728B8B3399A2}"/>
          </ac:spMkLst>
        </pc:spChg>
        <pc:spChg chg="mod">
          <ac:chgData name="Alfred Asterjadhi" userId="39de57b9-85c0-4fd1-aaac-8ca2b6560ad0" providerId="ADAL" clId="{BF499BAC-471B-4105-9FAC-2971E1489190}" dt="2023-05-15T22:13:46.776" v="2182" actId="207"/>
          <ac:spMkLst>
            <pc:docMk/>
            <pc:sldMk cId="3049755149" sldId="371"/>
            <ac:spMk id="3" creationId="{DFB0BA47-D7B6-4F95-932E-A7AA615BC440}"/>
          </ac:spMkLst>
        </pc:spChg>
      </pc:sldChg>
      <pc:sldChg chg="addSp delSp modSp mod">
        <pc:chgData name="Alfred Asterjadhi" userId="39de57b9-85c0-4fd1-aaac-8ca2b6560ad0" providerId="ADAL" clId="{BF499BAC-471B-4105-9FAC-2971E1489190}" dt="2023-05-17T12:11:09.911" v="3678" actId="478"/>
        <pc:sldMkLst>
          <pc:docMk/>
          <pc:sldMk cId="2696761607" sldId="393"/>
        </pc:sldMkLst>
        <pc:spChg chg="add del mod">
          <ac:chgData name="Alfred Asterjadhi" userId="39de57b9-85c0-4fd1-aaac-8ca2b6560ad0" providerId="ADAL" clId="{BF499BAC-471B-4105-9FAC-2971E1489190}" dt="2023-05-16T20:26:44.483" v="3531" actId="478"/>
          <ac:spMkLst>
            <pc:docMk/>
            <pc:sldMk cId="2696761607" sldId="393"/>
            <ac:spMk id="8" creationId="{EF2D9E38-6BA6-24CD-8491-26ED6741B88D}"/>
          </ac:spMkLst>
        </pc:spChg>
        <pc:spChg chg="add del mod">
          <ac:chgData name="Alfred Asterjadhi" userId="39de57b9-85c0-4fd1-aaac-8ca2b6560ad0" providerId="ADAL" clId="{BF499BAC-471B-4105-9FAC-2971E1489190}" dt="2023-05-17T12:11:09.911" v="3678" actId="478"/>
          <ac:spMkLst>
            <pc:docMk/>
            <pc:sldMk cId="2696761607" sldId="393"/>
            <ac:spMk id="10" creationId="{BE18F221-D021-E1CF-59FD-91F754BA18B4}"/>
          </ac:spMkLst>
        </pc:spChg>
        <pc:graphicFrameChg chg="mod modGraphic">
          <ac:chgData name="Alfred Asterjadhi" userId="39de57b9-85c0-4fd1-aaac-8ca2b6560ad0" providerId="ADAL" clId="{BF499BAC-471B-4105-9FAC-2971E1489190}" dt="2023-05-16T20:26:52.123" v="3562" actId="2057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BF499BAC-471B-4105-9FAC-2971E1489190}" dt="2023-05-17T12:17:54.663" v="3739" actId="478"/>
        <pc:sldMkLst>
          <pc:docMk/>
          <pc:sldMk cId="1616804006" sldId="394"/>
        </pc:sldMkLst>
        <pc:spChg chg="add del mod">
          <ac:chgData name="Alfred Asterjadhi" userId="39de57b9-85c0-4fd1-aaac-8ca2b6560ad0" providerId="ADAL" clId="{BF499BAC-471B-4105-9FAC-2971E1489190}" dt="2023-05-17T12:01:26.533" v="3609" actId="478"/>
          <ac:spMkLst>
            <pc:docMk/>
            <pc:sldMk cId="1616804006" sldId="394"/>
            <ac:spMk id="8" creationId="{49352DAF-D8BD-4099-C812-3896DF3490C4}"/>
          </ac:spMkLst>
        </pc:spChg>
        <pc:spChg chg="add del mod">
          <ac:chgData name="Alfred Asterjadhi" userId="39de57b9-85c0-4fd1-aaac-8ca2b6560ad0" providerId="ADAL" clId="{BF499BAC-471B-4105-9FAC-2971E1489190}" dt="2023-05-17T12:10:24.877" v="3675" actId="478"/>
          <ac:spMkLst>
            <pc:docMk/>
            <pc:sldMk cId="1616804006" sldId="394"/>
            <ac:spMk id="10" creationId="{FCD0A813-B4B0-E3FC-2340-59991394D397}"/>
          </ac:spMkLst>
        </pc:spChg>
        <pc:spChg chg="add del mod">
          <ac:chgData name="Alfred Asterjadhi" userId="39de57b9-85c0-4fd1-aaac-8ca2b6560ad0" providerId="ADAL" clId="{BF499BAC-471B-4105-9FAC-2971E1489190}" dt="2023-05-17T12:17:54.663" v="3739" actId="478"/>
          <ac:spMkLst>
            <pc:docMk/>
            <pc:sldMk cId="1616804006" sldId="394"/>
            <ac:spMk id="12" creationId="{C4A552D5-166C-DC7C-9A63-97DE59EA278D}"/>
          </ac:spMkLst>
        </pc:spChg>
        <pc:graphicFrameChg chg="mod modGraphic">
          <ac:chgData name="Alfred Asterjadhi" userId="39de57b9-85c0-4fd1-aaac-8ca2b6560ad0" providerId="ADAL" clId="{BF499BAC-471B-4105-9FAC-2971E1489190}" dt="2023-05-17T12:16:26.433" v="3714" actId="207"/>
          <ac:graphicFrameMkLst>
            <pc:docMk/>
            <pc:sldMk cId="1616804006" sldId="394"/>
            <ac:graphicFrameMk id="6" creationId="{5094FBC8-BB74-47F3-965D-16BC678F4D1D}"/>
          </ac:graphicFrameMkLst>
        </pc:graphicFrameChg>
      </pc:sldChg>
      <pc:sldChg chg="modSp mod">
        <pc:chgData name="Alfred Asterjadhi" userId="39de57b9-85c0-4fd1-aaac-8ca2b6560ad0" providerId="ADAL" clId="{BF499BAC-471B-4105-9FAC-2971E1489190}" dt="2023-05-16T20:30:48.455" v="3563" actId="207"/>
        <pc:sldMkLst>
          <pc:docMk/>
          <pc:sldMk cId="917226829" sldId="396"/>
        </pc:sldMkLst>
        <pc:spChg chg="mod">
          <ac:chgData name="Alfred Asterjadhi" userId="39de57b9-85c0-4fd1-aaac-8ca2b6560ad0" providerId="ADAL" clId="{BF499BAC-471B-4105-9FAC-2971E1489190}" dt="2023-05-16T17:38:44.094" v="3439" actId="13926"/>
          <ac:spMkLst>
            <pc:docMk/>
            <pc:sldMk cId="917226829" sldId="396"/>
            <ac:spMk id="2" creationId="{4B5F0D0E-8BB7-48AB-9160-728B8B3399A2}"/>
          </ac:spMkLst>
        </pc:spChg>
        <pc:spChg chg="mod">
          <ac:chgData name="Alfred Asterjadhi" userId="39de57b9-85c0-4fd1-aaac-8ca2b6560ad0" providerId="ADAL" clId="{BF499BAC-471B-4105-9FAC-2971E1489190}" dt="2023-05-16T20:30:48.455" v="3563" actId="207"/>
          <ac:spMkLst>
            <pc:docMk/>
            <pc:sldMk cId="917226829" sldId="396"/>
            <ac:spMk id="3" creationId="{DFB0BA47-D7B6-4F95-932E-A7AA615BC440}"/>
          </ac:spMkLst>
        </pc:spChg>
      </pc:sldChg>
      <pc:sldChg chg="addSp delSp modSp mod">
        <pc:chgData name="Alfred Asterjadhi" userId="39de57b9-85c0-4fd1-aaac-8ca2b6560ad0" providerId="ADAL" clId="{BF499BAC-471B-4105-9FAC-2971E1489190}" dt="2023-05-17T12:25:45.810" v="3780" actId="13926"/>
        <pc:sldMkLst>
          <pc:docMk/>
          <pc:sldMk cId="3614762288" sldId="400"/>
        </pc:sldMkLst>
        <pc:spChg chg="mod">
          <ac:chgData name="Alfred Asterjadhi" userId="39de57b9-85c0-4fd1-aaac-8ca2b6560ad0" providerId="ADAL" clId="{BF499BAC-471B-4105-9FAC-2971E1489190}" dt="2023-05-17T12:25:45.810" v="3780" actId="13926"/>
          <ac:spMkLst>
            <pc:docMk/>
            <pc:sldMk cId="3614762288" sldId="400"/>
            <ac:spMk id="2" creationId="{4B5F0D0E-8BB7-48AB-9160-728B8B3399A2}"/>
          </ac:spMkLst>
        </pc:spChg>
        <pc:spChg chg="mod">
          <ac:chgData name="Alfred Asterjadhi" userId="39de57b9-85c0-4fd1-aaac-8ca2b6560ad0" providerId="ADAL" clId="{BF499BAC-471B-4105-9FAC-2971E1489190}" dt="2023-05-17T12:23:09.090" v="3778" actId="20577"/>
          <ac:spMkLst>
            <pc:docMk/>
            <pc:sldMk cId="3614762288" sldId="400"/>
            <ac:spMk id="3" creationId="{DFB0BA47-D7B6-4F95-932E-A7AA615BC440}"/>
          </ac:spMkLst>
        </pc:spChg>
        <pc:graphicFrameChg chg="add del mod modGraphic">
          <ac:chgData name="Alfred Asterjadhi" userId="39de57b9-85c0-4fd1-aaac-8ca2b6560ad0" providerId="ADAL" clId="{BF499BAC-471B-4105-9FAC-2971E1489190}" dt="2023-05-17T12:22:34.573" v="3768" actId="478"/>
          <ac:graphicFrameMkLst>
            <pc:docMk/>
            <pc:sldMk cId="3614762288" sldId="400"/>
            <ac:graphicFrameMk id="7" creationId="{A6BD8E15-29A2-D77A-315F-DB8A13EFD727}"/>
          </ac:graphicFrameMkLst>
        </pc:graphicFrameChg>
      </pc:sldChg>
      <pc:sldChg chg="modSp mod">
        <pc:chgData name="Alfred Asterjadhi" userId="39de57b9-85c0-4fd1-aaac-8ca2b6560ad0" providerId="ADAL" clId="{BF499BAC-471B-4105-9FAC-2971E1489190}" dt="2023-05-17T12:59:25.202" v="4118" actId="207"/>
        <pc:sldMkLst>
          <pc:docMk/>
          <pc:sldMk cId="1345008357" sldId="401"/>
        </pc:sldMkLst>
        <pc:graphicFrameChg chg="mod modGraphic">
          <ac:chgData name="Alfred Asterjadhi" userId="39de57b9-85c0-4fd1-aaac-8ca2b6560ad0" providerId="ADAL" clId="{BF499BAC-471B-4105-9FAC-2971E1489190}" dt="2023-05-17T12:59:25.202" v="4118" actId="207"/>
          <ac:graphicFrameMkLst>
            <pc:docMk/>
            <pc:sldMk cId="1345008357" sldId="401"/>
            <ac:graphicFrameMk id="6" creationId="{5094FBC8-BB74-47F3-965D-16BC678F4D1D}"/>
          </ac:graphicFrameMkLst>
        </pc:graphicFrameChg>
      </pc:sldChg>
      <pc:sldChg chg="modSp mod">
        <pc:chgData name="Alfred Asterjadhi" userId="39de57b9-85c0-4fd1-aaac-8ca2b6560ad0" providerId="ADAL" clId="{BF499BAC-471B-4105-9FAC-2971E1489190}" dt="2023-05-17T12:38:14.600" v="4021" actId="207"/>
        <pc:sldMkLst>
          <pc:docMk/>
          <pc:sldMk cId="900443605" sldId="982"/>
        </pc:sldMkLst>
        <pc:graphicFrameChg chg="mod modGraphic">
          <ac:chgData name="Alfred Asterjadhi" userId="39de57b9-85c0-4fd1-aaac-8ca2b6560ad0" providerId="ADAL" clId="{BF499BAC-471B-4105-9FAC-2971E1489190}" dt="2023-05-17T12:38:14.600" v="4021" actId="207"/>
          <ac:graphicFrameMkLst>
            <pc:docMk/>
            <pc:sldMk cId="900443605" sldId="982"/>
            <ac:graphicFrameMk id="6" creationId="{5094FBC8-BB74-47F3-965D-16BC678F4D1D}"/>
          </ac:graphicFrameMkLst>
        </pc:graphicFrameChg>
      </pc:sldChg>
      <pc:sldChg chg="modSp mod">
        <pc:chgData name="Alfred Asterjadhi" userId="39de57b9-85c0-4fd1-aaac-8ca2b6560ad0" providerId="ADAL" clId="{BF499BAC-471B-4105-9FAC-2971E1489190}" dt="2023-05-14T19:26:30.475" v="665" actId="207"/>
        <pc:sldMkLst>
          <pc:docMk/>
          <pc:sldMk cId="517202520" sldId="983"/>
        </pc:sldMkLst>
        <pc:graphicFrameChg chg="mod modGraphic">
          <ac:chgData name="Alfred Asterjadhi" userId="39de57b9-85c0-4fd1-aaac-8ca2b6560ad0" providerId="ADAL" clId="{BF499BAC-471B-4105-9FAC-2971E1489190}" dt="2023-05-14T19:26:30.475" v="665" actId="207"/>
          <ac:graphicFrameMkLst>
            <pc:docMk/>
            <pc:sldMk cId="517202520" sldId="983"/>
            <ac:graphicFrameMk id="6" creationId="{5094FBC8-BB74-47F3-965D-16BC678F4D1D}"/>
          </ac:graphicFrameMkLst>
        </pc:graphicFrameChg>
      </pc:sldChg>
      <pc:sldChg chg="modSp mod">
        <pc:chgData name="Alfred Asterjadhi" userId="39de57b9-85c0-4fd1-aaac-8ca2b6560ad0" providerId="ADAL" clId="{BF499BAC-471B-4105-9FAC-2971E1489190}" dt="2023-05-17T12:31:24.395" v="3870" actId="6549"/>
        <pc:sldMkLst>
          <pc:docMk/>
          <pc:sldMk cId="1847678110" sldId="984"/>
        </pc:sldMkLst>
        <pc:graphicFrameChg chg="mod modGraphic">
          <ac:chgData name="Alfred Asterjadhi" userId="39de57b9-85c0-4fd1-aaac-8ca2b6560ad0" providerId="ADAL" clId="{BF499BAC-471B-4105-9FAC-2971E1489190}" dt="2023-05-17T12:31:24.395" v="3870" actId="6549"/>
          <ac:graphicFrameMkLst>
            <pc:docMk/>
            <pc:sldMk cId="1847678110" sldId="984"/>
            <ac:graphicFrameMk id="6" creationId="{5094FBC8-BB74-47F3-965D-16BC678F4D1D}"/>
          </ac:graphicFrameMkLst>
        </pc:graphicFrameChg>
      </pc:sldChg>
      <pc:sldChg chg="modSp mod">
        <pc:chgData name="Alfred Asterjadhi" userId="39de57b9-85c0-4fd1-aaac-8ca2b6560ad0" providerId="ADAL" clId="{BF499BAC-471B-4105-9FAC-2971E1489190}" dt="2023-05-15T13:28:31.905" v="1863" actId="120"/>
        <pc:sldMkLst>
          <pc:docMk/>
          <pc:sldMk cId="2988653792" sldId="985"/>
        </pc:sldMkLst>
        <pc:spChg chg="mod">
          <ac:chgData name="Alfred Asterjadhi" userId="39de57b9-85c0-4fd1-aaac-8ca2b6560ad0" providerId="ADAL" clId="{BF499BAC-471B-4105-9FAC-2971E1489190}" dt="2023-05-14T16:07:18.844" v="24" actId="20577"/>
          <ac:spMkLst>
            <pc:docMk/>
            <pc:sldMk cId="2988653792" sldId="985"/>
            <ac:spMk id="2" creationId="{F2762690-C15C-4839-B40F-0AF3A4D89457}"/>
          </ac:spMkLst>
        </pc:spChg>
        <pc:graphicFrameChg chg="mod modGraphic">
          <ac:chgData name="Alfred Asterjadhi" userId="39de57b9-85c0-4fd1-aaac-8ca2b6560ad0" providerId="ADAL" clId="{BF499BAC-471B-4105-9FAC-2971E1489190}" dt="2023-05-15T13:28:31.905" v="1863" actId="120"/>
          <ac:graphicFrameMkLst>
            <pc:docMk/>
            <pc:sldMk cId="2988653792" sldId="985"/>
            <ac:graphicFrameMk id="6" creationId="{5094FBC8-BB74-47F3-965D-16BC678F4D1D}"/>
          </ac:graphicFrameMkLst>
        </pc:graphicFrameChg>
      </pc:sldChg>
      <pc:sldChg chg="addSp delSp modSp mod">
        <pc:chgData name="Alfred Asterjadhi" userId="39de57b9-85c0-4fd1-aaac-8ca2b6560ad0" providerId="ADAL" clId="{BF499BAC-471B-4105-9FAC-2971E1489190}" dt="2023-05-15T22:14:56.757" v="2194" actId="13926"/>
        <pc:sldMkLst>
          <pc:docMk/>
          <pc:sldMk cId="505590070" sldId="986"/>
        </pc:sldMkLst>
        <pc:spChg chg="mod">
          <ac:chgData name="Alfred Asterjadhi" userId="39de57b9-85c0-4fd1-aaac-8ca2b6560ad0" providerId="ADAL" clId="{BF499BAC-471B-4105-9FAC-2971E1489190}" dt="2023-05-15T22:14:56.757" v="2194" actId="13926"/>
          <ac:spMkLst>
            <pc:docMk/>
            <pc:sldMk cId="505590070" sldId="986"/>
            <ac:spMk id="2" creationId="{4B5F0D0E-8BB7-48AB-9160-728B8B3399A2}"/>
          </ac:spMkLst>
        </pc:spChg>
        <pc:spChg chg="mod">
          <ac:chgData name="Alfred Asterjadhi" userId="39de57b9-85c0-4fd1-aaac-8ca2b6560ad0" providerId="ADAL" clId="{BF499BAC-471B-4105-9FAC-2971E1489190}" dt="2023-05-15T22:14:53.259" v="2193" actId="207"/>
          <ac:spMkLst>
            <pc:docMk/>
            <pc:sldMk cId="505590070" sldId="986"/>
            <ac:spMk id="3" creationId="{DFB0BA47-D7B6-4F95-932E-A7AA615BC440}"/>
          </ac:spMkLst>
        </pc:spChg>
        <pc:graphicFrameChg chg="add del">
          <ac:chgData name="Alfred Asterjadhi" userId="39de57b9-85c0-4fd1-aaac-8ca2b6560ad0" providerId="ADAL" clId="{BF499BAC-471B-4105-9FAC-2971E1489190}" dt="2023-05-14T22:30:28.565" v="1709"/>
          <ac:graphicFrameMkLst>
            <pc:docMk/>
            <pc:sldMk cId="505590070" sldId="986"/>
            <ac:graphicFrameMk id="7" creationId="{B83F0B97-71D5-2147-9D37-18A3E2D1436C}"/>
          </ac:graphicFrameMkLst>
        </pc:graphicFrameChg>
      </pc:sldChg>
      <pc:sldChg chg="modSp mod">
        <pc:chgData name="Alfred Asterjadhi" userId="39de57b9-85c0-4fd1-aaac-8ca2b6560ad0" providerId="ADAL" clId="{BF499BAC-471B-4105-9FAC-2971E1489190}" dt="2023-05-16T14:07:07.964" v="3259" actId="207"/>
        <pc:sldMkLst>
          <pc:docMk/>
          <pc:sldMk cId="3253423641" sldId="987"/>
        </pc:sldMkLst>
        <pc:spChg chg="mod">
          <ac:chgData name="Alfred Asterjadhi" userId="39de57b9-85c0-4fd1-aaac-8ca2b6560ad0" providerId="ADAL" clId="{BF499BAC-471B-4105-9FAC-2971E1489190}" dt="2023-05-16T14:07:01.932" v="3258" actId="13926"/>
          <ac:spMkLst>
            <pc:docMk/>
            <pc:sldMk cId="3253423641" sldId="987"/>
            <ac:spMk id="2" creationId="{4B5F0D0E-8BB7-48AB-9160-728B8B3399A2}"/>
          </ac:spMkLst>
        </pc:spChg>
        <pc:spChg chg="mod">
          <ac:chgData name="Alfred Asterjadhi" userId="39de57b9-85c0-4fd1-aaac-8ca2b6560ad0" providerId="ADAL" clId="{BF499BAC-471B-4105-9FAC-2971E1489190}" dt="2023-05-16T14:07:07.964" v="3259" actId="207"/>
          <ac:spMkLst>
            <pc:docMk/>
            <pc:sldMk cId="3253423641" sldId="987"/>
            <ac:spMk id="3" creationId="{DFB0BA47-D7B6-4F95-932E-A7AA615BC440}"/>
          </ac:spMkLst>
        </pc:spChg>
      </pc:sldChg>
      <pc:sldChg chg="modSp mod">
        <pc:chgData name="Alfred Asterjadhi" userId="39de57b9-85c0-4fd1-aaac-8ca2b6560ad0" providerId="ADAL" clId="{BF499BAC-471B-4105-9FAC-2971E1489190}" dt="2023-05-16T20:24:53.964" v="3506" actId="13926"/>
        <pc:sldMkLst>
          <pc:docMk/>
          <pc:sldMk cId="98822771" sldId="988"/>
        </pc:sldMkLst>
        <pc:spChg chg="mod">
          <ac:chgData name="Alfred Asterjadhi" userId="39de57b9-85c0-4fd1-aaac-8ca2b6560ad0" providerId="ADAL" clId="{BF499BAC-471B-4105-9FAC-2971E1489190}" dt="2023-05-16T20:24:53.964" v="3506" actId="13926"/>
          <ac:spMkLst>
            <pc:docMk/>
            <pc:sldMk cId="98822771" sldId="988"/>
            <ac:spMk id="2" creationId="{4B5F0D0E-8BB7-48AB-9160-728B8B3399A2}"/>
          </ac:spMkLst>
        </pc:spChg>
        <pc:spChg chg="mod">
          <ac:chgData name="Alfred Asterjadhi" userId="39de57b9-85c0-4fd1-aaac-8ca2b6560ad0" providerId="ADAL" clId="{BF499BAC-471B-4105-9FAC-2971E1489190}" dt="2023-05-16T20:24:50.751" v="3505" actId="207"/>
          <ac:spMkLst>
            <pc:docMk/>
            <pc:sldMk cId="98822771" sldId="988"/>
            <ac:spMk id="3" creationId="{DFB0BA47-D7B6-4F95-932E-A7AA615BC440}"/>
          </ac:spMkLst>
        </pc:spChg>
      </pc:sldChg>
      <pc:sldChg chg="addSp delSp modSp mod">
        <pc:chgData name="Alfred Asterjadhi" userId="39de57b9-85c0-4fd1-aaac-8ca2b6560ad0" providerId="ADAL" clId="{BF499BAC-471B-4105-9FAC-2971E1489190}" dt="2023-05-17T12:05:39.437" v="3620" actId="22"/>
        <pc:sldMkLst>
          <pc:docMk/>
          <pc:sldMk cId="3577588007" sldId="989"/>
        </pc:sldMkLst>
        <pc:spChg chg="mod">
          <ac:chgData name="Alfred Asterjadhi" userId="39de57b9-85c0-4fd1-aaac-8ca2b6560ad0" providerId="ADAL" clId="{BF499BAC-471B-4105-9FAC-2971E1489190}" dt="2023-05-16T15:36:22.483" v="3408" actId="13926"/>
          <ac:spMkLst>
            <pc:docMk/>
            <pc:sldMk cId="3577588007" sldId="989"/>
            <ac:spMk id="2" creationId="{4B5F0D0E-8BB7-48AB-9160-728B8B3399A2}"/>
          </ac:spMkLst>
        </pc:spChg>
        <pc:spChg chg="mod">
          <ac:chgData name="Alfred Asterjadhi" userId="39de57b9-85c0-4fd1-aaac-8ca2b6560ad0" providerId="ADAL" clId="{BF499BAC-471B-4105-9FAC-2971E1489190}" dt="2023-05-16T16:30:22.485" v="3435" actId="207"/>
          <ac:spMkLst>
            <pc:docMk/>
            <pc:sldMk cId="3577588007" sldId="989"/>
            <ac:spMk id="3" creationId="{DFB0BA47-D7B6-4F95-932E-A7AA615BC440}"/>
          </ac:spMkLst>
        </pc:spChg>
        <pc:spChg chg="add del">
          <ac:chgData name="Alfred Asterjadhi" userId="39de57b9-85c0-4fd1-aaac-8ca2b6560ad0" providerId="ADAL" clId="{BF499BAC-471B-4105-9FAC-2971E1489190}" dt="2023-05-17T12:05:39.437" v="3620" actId="22"/>
          <ac:spMkLst>
            <pc:docMk/>
            <pc:sldMk cId="3577588007" sldId="989"/>
            <ac:spMk id="8" creationId="{BB3F5FEC-0339-7F61-D55A-B17ADE26FBAA}"/>
          </ac:spMkLst>
        </pc:spChg>
      </pc:sldChg>
      <pc:sldChg chg="modSp mod">
        <pc:chgData name="Alfred Asterjadhi" userId="39de57b9-85c0-4fd1-aaac-8ca2b6560ad0" providerId="ADAL" clId="{BF499BAC-471B-4105-9FAC-2971E1489190}" dt="2023-05-17T12:55:33.422" v="4096" actId="13926"/>
        <pc:sldMkLst>
          <pc:docMk/>
          <pc:sldMk cId="1839324276" sldId="990"/>
        </pc:sldMkLst>
        <pc:spChg chg="mod">
          <ac:chgData name="Alfred Asterjadhi" userId="39de57b9-85c0-4fd1-aaac-8ca2b6560ad0" providerId="ADAL" clId="{BF499BAC-471B-4105-9FAC-2971E1489190}" dt="2023-05-17T12:55:33.422" v="4096" actId="13926"/>
          <ac:spMkLst>
            <pc:docMk/>
            <pc:sldMk cId="1839324276" sldId="990"/>
            <ac:spMk id="2" creationId="{4B5F0D0E-8BB7-48AB-9160-728B8B3399A2}"/>
          </ac:spMkLst>
        </pc:spChg>
        <pc:spChg chg="mod">
          <ac:chgData name="Alfred Asterjadhi" userId="39de57b9-85c0-4fd1-aaac-8ca2b6560ad0" providerId="ADAL" clId="{BF499BAC-471B-4105-9FAC-2971E1489190}" dt="2023-05-17T12:55:22.930" v="4095" actId="20577"/>
          <ac:spMkLst>
            <pc:docMk/>
            <pc:sldMk cId="1839324276" sldId="990"/>
            <ac:spMk id="3" creationId="{DFB0BA47-D7B6-4F95-932E-A7AA615BC440}"/>
          </ac:spMkLst>
        </pc:spChg>
      </pc:sldChg>
      <pc:sldChg chg="modSp mod">
        <pc:chgData name="Alfred Asterjadhi" userId="39de57b9-85c0-4fd1-aaac-8ca2b6560ad0" providerId="ADAL" clId="{BF499BAC-471B-4105-9FAC-2971E1489190}" dt="2023-05-17T12:26:54.004" v="3784" actId="207"/>
        <pc:sldMkLst>
          <pc:docMk/>
          <pc:sldMk cId="1898342874" sldId="991"/>
        </pc:sldMkLst>
        <pc:spChg chg="mod">
          <ac:chgData name="Alfred Asterjadhi" userId="39de57b9-85c0-4fd1-aaac-8ca2b6560ad0" providerId="ADAL" clId="{BF499BAC-471B-4105-9FAC-2971E1489190}" dt="2023-05-17T12:13:48.012" v="3679" actId="13926"/>
          <ac:spMkLst>
            <pc:docMk/>
            <pc:sldMk cId="1898342874" sldId="991"/>
            <ac:spMk id="2" creationId="{4B5F0D0E-8BB7-48AB-9160-728B8B3399A2}"/>
          </ac:spMkLst>
        </pc:spChg>
        <pc:spChg chg="mod">
          <ac:chgData name="Alfred Asterjadhi" userId="39de57b9-85c0-4fd1-aaac-8ca2b6560ad0" providerId="ADAL" clId="{BF499BAC-471B-4105-9FAC-2971E1489190}" dt="2023-05-17T12:26:54.004" v="3784" actId="207"/>
          <ac:spMkLst>
            <pc:docMk/>
            <pc:sldMk cId="1898342874" sldId="991"/>
            <ac:spMk id="3" creationId="{DFB0BA47-D7B6-4F95-932E-A7AA615BC440}"/>
          </ac:spMkLst>
        </pc:spChg>
      </pc:sldChg>
      <pc:sldChg chg="modSp mod">
        <pc:chgData name="Alfred Asterjadhi" userId="39de57b9-85c0-4fd1-aaac-8ca2b6560ad0" providerId="ADAL" clId="{BF499BAC-471B-4105-9FAC-2971E1489190}" dt="2023-05-17T11:59:36.659" v="3603" actId="13926"/>
        <pc:sldMkLst>
          <pc:docMk/>
          <pc:sldMk cId="705428555" sldId="992"/>
        </pc:sldMkLst>
        <pc:spChg chg="mod">
          <ac:chgData name="Alfred Asterjadhi" userId="39de57b9-85c0-4fd1-aaac-8ca2b6560ad0" providerId="ADAL" clId="{BF499BAC-471B-4105-9FAC-2971E1489190}" dt="2023-05-17T11:59:36.659" v="3603" actId="13926"/>
          <ac:spMkLst>
            <pc:docMk/>
            <pc:sldMk cId="705428555" sldId="992"/>
            <ac:spMk id="2" creationId="{4B5F0D0E-8BB7-48AB-9160-728B8B3399A2}"/>
          </ac:spMkLst>
        </pc:spChg>
        <pc:spChg chg="mod">
          <ac:chgData name="Alfred Asterjadhi" userId="39de57b9-85c0-4fd1-aaac-8ca2b6560ad0" providerId="ADAL" clId="{BF499BAC-471B-4105-9FAC-2971E1489190}" dt="2023-05-17T11:59:33.757" v="3602" actId="13926"/>
          <ac:spMkLst>
            <pc:docMk/>
            <pc:sldMk cId="705428555" sldId="992"/>
            <ac:spMk id="3" creationId="{DFB0BA47-D7B6-4F95-932E-A7AA615BC440}"/>
          </ac:spMkLst>
        </pc:spChg>
      </pc:sldChg>
      <pc:sldChg chg="modSp mod">
        <pc:chgData name="Alfred Asterjadhi" userId="39de57b9-85c0-4fd1-aaac-8ca2b6560ad0" providerId="ADAL" clId="{BF499BAC-471B-4105-9FAC-2971E1489190}" dt="2023-05-17T12:36:43.911" v="4004" actId="20577"/>
        <pc:sldMkLst>
          <pc:docMk/>
          <pc:sldMk cId="3360543781" sldId="995"/>
        </pc:sldMkLst>
        <pc:spChg chg="mod">
          <ac:chgData name="Alfred Asterjadhi" userId="39de57b9-85c0-4fd1-aaac-8ca2b6560ad0" providerId="ADAL" clId="{BF499BAC-471B-4105-9FAC-2971E1489190}" dt="2023-05-17T12:26:14.761" v="3783" actId="13926"/>
          <ac:spMkLst>
            <pc:docMk/>
            <pc:sldMk cId="3360543781" sldId="995"/>
            <ac:spMk id="2" creationId="{4B5F0D0E-8BB7-48AB-9160-728B8B3399A2}"/>
          </ac:spMkLst>
        </pc:spChg>
        <pc:spChg chg="mod">
          <ac:chgData name="Alfred Asterjadhi" userId="39de57b9-85c0-4fd1-aaac-8ca2b6560ad0" providerId="ADAL" clId="{BF499BAC-471B-4105-9FAC-2971E1489190}" dt="2023-05-17T12:36:43.911" v="4004" actId="20577"/>
          <ac:spMkLst>
            <pc:docMk/>
            <pc:sldMk cId="3360543781" sldId="995"/>
            <ac:spMk id="3" creationId="{DFB0BA47-D7B6-4F95-932E-A7AA615BC440}"/>
          </ac:spMkLst>
        </pc:spChg>
      </pc:sldChg>
      <pc:sldChg chg="modSp add mod">
        <pc:chgData name="Alfred Asterjadhi" userId="39de57b9-85c0-4fd1-aaac-8ca2b6560ad0" providerId="ADAL" clId="{BF499BAC-471B-4105-9FAC-2971E1489190}" dt="2023-05-17T13:03:18.115" v="4138" actId="207"/>
        <pc:sldMkLst>
          <pc:docMk/>
          <pc:sldMk cId="359597898" sldId="996"/>
        </pc:sldMkLst>
        <pc:spChg chg="mod">
          <ac:chgData name="Alfred Asterjadhi" userId="39de57b9-85c0-4fd1-aaac-8ca2b6560ad0" providerId="ADAL" clId="{BF499BAC-471B-4105-9FAC-2971E1489190}" dt="2023-05-14T16:09:49.393" v="35" actId="20577"/>
          <ac:spMkLst>
            <pc:docMk/>
            <pc:sldMk cId="359597898" sldId="996"/>
            <ac:spMk id="2" creationId="{F2762690-C15C-4839-B40F-0AF3A4D89457}"/>
          </ac:spMkLst>
        </pc:spChg>
        <pc:graphicFrameChg chg="mod modGraphic">
          <ac:chgData name="Alfred Asterjadhi" userId="39de57b9-85c0-4fd1-aaac-8ca2b6560ad0" providerId="ADAL" clId="{BF499BAC-471B-4105-9FAC-2971E1489190}" dt="2023-05-17T13:03:18.115" v="4138" actId="207"/>
          <ac:graphicFrameMkLst>
            <pc:docMk/>
            <pc:sldMk cId="359597898" sldId="996"/>
            <ac:graphicFrameMk id="6" creationId="{5094FBC8-BB74-47F3-965D-16BC678F4D1D}"/>
          </ac:graphicFrameMkLst>
        </pc:graphicFrameChg>
      </pc:sldChg>
      <pc:sldChg chg="modSp add del mod">
        <pc:chgData name="Alfred Asterjadhi" userId="39de57b9-85c0-4fd1-aaac-8ca2b6560ad0" providerId="ADAL" clId="{BF499BAC-471B-4105-9FAC-2971E1489190}" dt="2023-05-17T12:59:37.435" v="4119" actId="47"/>
        <pc:sldMkLst>
          <pc:docMk/>
          <pc:sldMk cId="2586449012" sldId="997"/>
        </pc:sldMkLst>
        <pc:spChg chg="mod">
          <ac:chgData name="Alfred Asterjadhi" userId="39de57b9-85c0-4fd1-aaac-8ca2b6560ad0" providerId="ADAL" clId="{BF499BAC-471B-4105-9FAC-2971E1489190}" dt="2023-05-14T16:13:24.395" v="53" actId="20577"/>
          <ac:spMkLst>
            <pc:docMk/>
            <pc:sldMk cId="2586449012" sldId="997"/>
            <ac:spMk id="2" creationId="{F2762690-C15C-4839-B40F-0AF3A4D89457}"/>
          </ac:spMkLst>
        </pc:spChg>
      </pc:sldChg>
      <pc:sldMasterChg chg="modSp mod">
        <pc:chgData name="Alfred Asterjadhi" userId="39de57b9-85c0-4fd1-aaac-8ca2b6560ad0" providerId="ADAL" clId="{BF499BAC-471B-4105-9FAC-2971E1489190}" dt="2023-05-17T13:27:01.186" v="4140" actId="6549"/>
        <pc:sldMasterMkLst>
          <pc:docMk/>
          <pc:sldMasterMk cId="0" sldId="2147483648"/>
        </pc:sldMasterMkLst>
        <pc:spChg chg="mod">
          <ac:chgData name="Alfred Asterjadhi" userId="39de57b9-85c0-4fd1-aaac-8ca2b6560ad0" providerId="ADAL" clId="{BF499BAC-471B-4105-9FAC-2971E1489190}" dt="2023-05-17T13:27:01.186" v="4140" actId="6549"/>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56"/>
        </pc:sldMasterMkLst>
        <pc:spChg chg="mod">
          <ac:chgData name="Alfred Asterjadhi" userId="39de57b9-85c0-4fd1-aaac-8ca2b6560ad0" providerId="ADAL" clId="{28F3505D-BA15-4A1A-93B7-17C6DABCA4C4}" dt="2022-09-16T02:08:31.442" v="9706"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802.11-23/0919r0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2023-06-05</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2023 meeting, MAC ad-hoc, and conf calls</a:t>
            </a:r>
          </a:p>
          <a:p>
            <a:pPr>
              <a:buFont typeface="Arial" panose="020B0604020202020204" pitchFamily="34" charset="0"/>
              <a:buChar char="•"/>
            </a:pPr>
            <a:r>
              <a:rPr lang="en-US" sz="1800" dirty="0"/>
              <a:t>Approve minutes from May. 2023 meeting, MAC ad-hoc &amp;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September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AM1, MAC (08:00-10:00)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May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July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4233648759"/>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Berlin Germany</a:t>
            </a:r>
          </a:p>
          <a:p>
            <a:pPr algn="ctr">
              <a:lnSpc>
                <a:spcPct val="90000"/>
              </a:lnSpc>
              <a:buFontTx/>
              <a:buNone/>
            </a:pPr>
            <a:r>
              <a:rPr lang="en-US" sz="4000" dirty="0">
                <a:latin typeface="Arial" panose="020B0604020202020204" pitchFamily="34" charset="0"/>
              </a:rPr>
              <a:t>May 09-14,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62547883"/>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7" name="Table 6">
            <a:extLst>
              <a:ext uri="{FF2B5EF4-FFF2-40B4-BE49-F238E27FC236}">
                <a16:creationId xmlns:a16="http://schemas.microsoft.com/office/drawing/2014/main" id="{38D19162-67A8-DBF7-91A0-1B285390B2E4}"/>
              </a:ext>
            </a:extLst>
          </p:cNvPr>
          <p:cNvGraphicFramePr>
            <a:graphicFrameLocks noGrp="1"/>
          </p:cNvGraphicFramePr>
          <p:nvPr>
            <p:extLst>
              <p:ext uri="{D42A27DB-BD31-4B8C-83A1-F6EECF244321}">
                <p14:modId xmlns:p14="http://schemas.microsoft.com/office/powerpoint/2010/main" val="1251067176"/>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59597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228350305"/>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8391327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235617088"/>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4644709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896067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6596308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US" sz="1400" dirty="0">
                <a:solidFill>
                  <a:schemeClr val="tx1"/>
                </a:solidFill>
              </a:rPr>
              <a:t>Summary from May 2023 meeting, MAC ad-hoc, and conf calls</a:t>
            </a:r>
          </a:p>
          <a:p>
            <a:pPr lvl="0">
              <a:buFont typeface="Arial" panose="020B0604020202020204" pitchFamily="34" charset="0"/>
              <a:buChar char="•"/>
            </a:pPr>
            <a:r>
              <a:rPr lang="en-US" sz="1400" dirty="0"/>
              <a:t>TGbe Editor’s Report: </a:t>
            </a:r>
            <a:endParaRPr lang="en-GB" sz="1400" dirty="0">
              <a:solidFill>
                <a:srgbClr val="00B050"/>
              </a:solidFill>
            </a:endParaRPr>
          </a:p>
          <a:p>
            <a:pPr lvl="0">
              <a:buFont typeface="Arial" panose="020B0604020202020204" pitchFamily="34" charset="0"/>
              <a:buChar char="•"/>
            </a:pPr>
            <a:r>
              <a:rPr lang="en-GB" sz="1400" dirty="0"/>
              <a:t>Submissions:</a:t>
            </a:r>
          </a:p>
          <a:p>
            <a:pPr>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May meeting, ad-hoc &amp;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5134947" cy="4113213"/>
          </a:xfrm>
        </p:spPr>
        <p:txBody>
          <a:bodyPr/>
          <a:lstStyle/>
          <a:p>
            <a:pPr>
              <a:buFont typeface="Arial" panose="020B0604020202020204" pitchFamily="34" charset="0"/>
              <a:buChar char="•"/>
            </a:pPr>
            <a:r>
              <a:rPr lang="en-US" sz="1600" dirty="0">
                <a:solidFill>
                  <a:srgbClr val="FF0000"/>
                </a:solidFill>
              </a:rPr>
              <a:t>TBD</a:t>
            </a:r>
            <a:endParaRPr lang="en-US" sz="1400" dirty="0">
              <a:solidFill>
                <a:srgbClr val="FF0000"/>
              </a:solidFill>
            </a:endParaRP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IEEE 802 wireless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solidFill>
                  <a:srgbClr val="FF0000"/>
                </a:solidFill>
              </a:rPr>
              <a:t>TBD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Adjourned</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2039734"/>
            <a:ext cx="7770813" cy="44196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a:buFont typeface="Arial" panose="020B0604020202020204" pitchFamily="34" charset="0"/>
              <a:buChar char="•"/>
            </a:pPr>
            <a:r>
              <a:rPr lang="en-US" altLang="en-US" sz="1800" dirty="0">
                <a:solidFill>
                  <a:schemeClr val="tx1"/>
                </a:solidFill>
              </a:rPr>
              <a:t>Motions (including approving minutes):</a:t>
            </a:r>
            <a:endParaRPr lang="en-GB" sz="1800" dirty="0">
              <a:solidFill>
                <a:srgbClr val="00B050"/>
              </a:solidFill>
            </a:endParaRP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742991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6457139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2039734"/>
            <a:ext cx="7770813" cy="44196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393242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983428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Joint Submissions:</a:t>
            </a:r>
          </a:p>
          <a:p>
            <a:pPr>
              <a:buFont typeface="Arial" panose="020B0604020202020204" pitchFamily="34" charset="0"/>
              <a:buChar char="•"/>
            </a:pPr>
            <a:r>
              <a:rPr lang="en-US" sz="1600" i="0" u="none" strike="noStrike" kern="1200" dirty="0">
                <a:solidFill>
                  <a:schemeClr val="tx1"/>
                </a:solidFill>
                <a:effectLst/>
                <a:ea typeface="Times New Roman" panose="02020603050405020304" pitchFamily="18" charset="0"/>
              </a:rPr>
              <a:t>MAC Submissions:</a:t>
            </a:r>
            <a:endParaRPr lang="en-US" sz="1400" i="0" u="none" strike="noStrike" kern="1200" dirty="0">
              <a:solidFill>
                <a:schemeClr val="bg1">
                  <a:lumMod val="75000"/>
                </a:schemeClr>
              </a:solidFill>
              <a:effectLst/>
              <a:ea typeface="Times New Roman" panose="02020603050405020304" pitchFamily="18" charset="0"/>
            </a:endParaRP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 </a:t>
            </a:r>
          </a:p>
          <a:p>
            <a:pPr lvl="0">
              <a:buFont typeface="Arial" panose="020B0604020202020204" pitchFamily="34" charset="0"/>
              <a:buChar char="•"/>
            </a:pPr>
            <a:r>
              <a:rPr lang="en-GB" sz="2000" dirty="0"/>
              <a:t>Submissions:</a:t>
            </a:r>
            <a:endParaRPr lang="en-US" sz="1800" i="0" u="none" strike="noStrike" dirty="0">
              <a:solidFill>
                <a:schemeClr val="tx1"/>
              </a:solidFill>
              <a:effectLst/>
            </a:endParaRPr>
          </a:p>
          <a:p>
            <a:pPr>
              <a:buFont typeface="Arial" panose="020B0604020202020204" pitchFamily="34" charset="0"/>
              <a:buChar char="•"/>
            </a:pPr>
            <a:r>
              <a:rPr lang="en-US" sz="2000" dirty="0"/>
              <a:t>Motions:</a:t>
            </a:r>
          </a:p>
          <a:p>
            <a:pPr lvl="0">
              <a:buFont typeface="Arial" panose="020B0604020202020204" pitchFamily="34" charset="0"/>
              <a:buChar char="•"/>
            </a:pPr>
            <a:r>
              <a:rPr lang="en-US" sz="2000" dirty="0"/>
              <a:t>CR Status, Goals for Sept. 2023, Teleconference, Ad-Hoc, Timeline</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a:t>
            </a:r>
          </a:p>
          <a:p>
            <a:pPr>
              <a:buFont typeface="Arial" panose="020B0604020202020204" pitchFamily="34" charset="0"/>
              <a:buChar char="•"/>
            </a:pPr>
            <a:r>
              <a:rPr lang="en-US" sz="1600" dirty="0"/>
              <a:t>PHY: ~ out of ~</a:t>
            </a:r>
          </a:p>
          <a:p>
            <a:pPr>
              <a:buFont typeface="Arial" panose="020B0604020202020204" pitchFamily="34" charset="0"/>
              <a:buChar char="•"/>
            </a:pPr>
            <a:r>
              <a:rPr lang="en-US" sz="1600" dirty="0"/>
              <a:t>Joint: ~ out of ~</a:t>
            </a:r>
          </a:p>
          <a:p>
            <a:pPr>
              <a:buFont typeface="Arial" panose="020B0604020202020204" pitchFamily="34" charset="0"/>
              <a:buChar char="•"/>
            </a:pPr>
            <a:r>
              <a:rPr lang="en-US" sz="1600" dirty="0"/>
              <a:t>Total: ~ out of</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July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6" y="5133295"/>
            <a:ext cx="3188501" cy="1043858"/>
            <a:chOff x="9314474" y="5383231"/>
            <a:chExt cx="2634469"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dirty="0"/>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Tree>
    <p:extLst>
      <p:ext uri="{BB962C8B-B14F-4D97-AF65-F5344CB8AC3E}">
        <p14:creationId xmlns:p14="http://schemas.microsoft.com/office/powerpoint/2010/main" val="37597181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September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dirty="0"/>
              <a:t>TBD</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July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31403646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TBD</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	</a:t>
            </a:r>
            <a:r>
              <a:rPr lang="en-US" altLang="en-US" sz="1400" dirty="0"/>
              <a:t>								</a:t>
            </a:r>
            <a:r>
              <a:rPr lang="en-US" altLang="en-US" sz="1400" dirty="0">
                <a:solidFill>
                  <a:schemeClr val="tx1"/>
                </a:solidFill>
              </a:rPr>
              <a:t>Nov 2023</a:t>
            </a:r>
          </a:p>
          <a:p>
            <a:pPr>
              <a:buFont typeface="Arial" panose="020B0604020202020204" pitchFamily="34" charset="0"/>
              <a:buChar char="•"/>
            </a:pPr>
            <a:r>
              <a:rPr lang="en-US" altLang="en-US" sz="1400" dirty="0">
                <a:solidFill>
                  <a:schemeClr val="tx1"/>
                </a:solidFill>
              </a:rPr>
              <a:t>Final 802.11 WG approval							Sept 2024</a:t>
            </a:r>
          </a:p>
          <a:p>
            <a:pPr>
              <a:buFont typeface="Arial" panose="020B0604020202020204" pitchFamily="34" charset="0"/>
              <a:buChar char="•"/>
            </a:pPr>
            <a:r>
              <a:rPr lang="en-US" altLang="en-US" sz="1400" dirty="0">
                <a:solidFill>
                  <a:schemeClr val="tx1"/>
                </a:solidFill>
              </a:rPr>
              <a:t>802 EC approval									Sept 2024</a:t>
            </a:r>
          </a:p>
          <a:p>
            <a:pPr>
              <a:buFont typeface="Arial" panose="020B0604020202020204" pitchFamily="34" charset="0"/>
              <a:buChar char="•"/>
            </a:pPr>
            <a:r>
              <a:rPr lang="en-US" altLang="en-US" sz="1400" dirty="0">
                <a:solidFill>
                  <a:schemeClr val="tx1"/>
                </a:solidFill>
              </a:rPr>
              <a:t>RevCom and SASB approval							Dec 2</a:t>
            </a:r>
            <a:r>
              <a:rPr lang="en-US" altLang="en-US" sz="1400" dirty="0"/>
              <a:t>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150332</TotalTime>
  <Words>3388</Words>
  <Application>Microsoft Office PowerPoint</Application>
  <PresentationFormat>On-screen Show (4:3)</PresentationFormat>
  <Paragraphs>648</Paragraphs>
  <Slides>47</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47</vt:i4>
      </vt:variant>
    </vt:vector>
  </HeadingPairs>
  <TitlesOfParts>
    <vt:vector size="55" baseType="lpstr">
      <vt:lpstr>Arial</vt:lpstr>
      <vt:lpstr>Arial Black</vt:lpstr>
      <vt:lpstr>Calibri</vt:lpstr>
      <vt:lpstr>Monotype Sorts</vt:lpstr>
      <vt:lpstr>Times New Roman</vt:lpstr>
      <vt:lpstr>Wingdings</vt:lpstr>
      <vt:lpstr>Office Theme</vt:lpstr>
      <vt:lpstr>Document</vt:lpstr>
      <vt:lpstr>TGbe July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PHY Submission’s List 1</vt:lpstr>
      <vt:lpstr>PHY Submission’s List 2</vt:lpstr>
      <vt:lpstr>MAC Submission’s List 1</vt:lpstr>
      <vt:lpstr>MAC Submission’s List 2</vt:lpstr>
      <vt:lpstr>MAC Submission’s List 3</vt:lpstr>
      <vt:lpstr>MAC Submission’s List 4</vt:lpstr>
      <vt:lpstr>Monday Joint Agenda-AM2</vt:lpstr>
      <vt:lpstr>Summary from May meeting, ad-hoc &amp; conf calls</vt:lpstr>
      <vt:lpstr>Monday MAC Agenda–AM1</vt:lpstr>
      <vt:lpstr>Monday Joint Agenda-PM1</vt:lpstr>
      <vt:lpstr>Tuesday MAC Agenda–AM1</vt:lpstr>
      <vt:lpstr>Tuesday PHY Agenda–AM2</vt:lpstr>
      <vt:lpstr>Tuesday MAC Agenda–AM2</vt:lpstr>
      <vt:lpstr>Tuesday Joint Agenda-PM1</vt:lpstr>
      <vt:lpstr>Tuesday PHY Agenda–PM2</vt:lpstr>
      <vt:lpstr>Tuesday MAC Agenda–PM2</vt:lpstr>
      <vt:lpstr>Wednesday Joint Agenda-AM2</vt:lpstr>
      <vt:lpstr>Wednesday MAC Agenda–PM2</vt:lpstr>
      <vt:lpstr>Thursday Joint Agenda-AM1</vt:lpstr>
      <vt:lpstr>Thursday Joint Agenda-PM1</vt:lpstr>
      <vt:lpstr>LB271 CR Status</vt:lpstr>
      <vt:lpstr>Goals for September 2023</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1427</cp:revision>
  <cp:lastPrinted>1601-01-01T00:00:00Z</cp:lastPrinted>
  <dcterms:created xsi:type="dcterms:W3CDTF">2017-01-26T15:28:16Z</dcterms:created>
  <dcterms:modified xsi:type="dcterms:W3CDTF">2023-06-05T17:00:54Z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