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3" r:id="rId17"/>
    <p:sldId id="933" r:id="rId18"/>
    <p:sldId id="1074" r:id="rId19"/>
    <p:sldId id="897" r:id="rId20"/>
    <p:sldId id="1105" r:id="rId21"/>
    <p:sldId id="1106" r:id="rId22"/>
    <p:sldId id="1107"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6424" autoAdjust="0"/>
  </p:normalViewPr>
  <p:slideViewPr>
    <p:cSldViewPr>
      <p:cViewPr varScale="1">
        <p:scale>
          <a:sx n="91" d="100"/>
          <a:sy n="91" d="100"/>
        </p:scale>
        <p:origin x="101" y="1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47024000"/>
        <c:axId val="-1847016384"/>
      </c:barChart>
      <c:catAx>
        <c:axId val="-1847024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47016384"/>
        <c:crosses val="autoZero"/>
        <c:auto val="1"/>
        <c:lblAlgn val="ctr"/>
        <c:lblOffset val="100"/>
        <c:noMultiLvlLbl val="0"/>
      </c:catAx>
      <c:valAx>
        <c:axId val="-1847016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470240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181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0909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61418328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parameters related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a:t>
                      </a:r>
                      <a:r>
                        <a:rPr lang="fr-FR" altLang="zh-CN" sz="1200" kern="1200" dirty="0" err="1" smtClean="0">
                          <a:solidFill>
                            <a:schemeClr val="tx1"/>
                          </a:solidFill>
                          <a:latin typeface="+mn-lt"/>
                          <a:ea typeface="+mn-ea"/>
                          <a:cs typeface="+mn-cs"/>
                        </a:rPr>
                        <a:t>comments</a:t>
                      </a:r>
                      <a:r>
                        <a:rPr lang="fr-FR" altLang="zh-CN" sz="1200" kern="1200" dirty="0" smtClean="0">
                          <a:solidFill>
                            <a:schemeClr val="tx1"/>
                          </a:solidFill>
                          <a:latin typeface="+mn-lt"/>
                          <a:ea typeface="+mn-ea"/>
                          <a:cs typeface="+mn-cs"/>
                        </a:rPr>
                        <a:t> DMG comment 2064 </a:t>
                      </a:r>
                      <a:r>
                        <a:rPr lang="fr-FR" altLang="zh-CN" sz="1200" kern="1200" dirty="0" err="1" smtClean="0">
                          <a:solidFill>
                            <a:schemeClr val="tx1"/>
                          </a:solidFill>
                          <a:latin typeface="+mn-lt"/>
                          <a:ea typeface="+mn-ea"/>
                          <a:cs typeface="+mn-cs"/>
                        </a:rPr>
                        <a:t>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56.682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738/1302,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0.000768049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0.56682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0.000768049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0.5668203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	30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155671</TotalTime>
  <Words>2362</Words>
  <Application>Microsoft Office PowerPoint</Application>
  <PresentationFormat>宽屏</PresentationFormat>
  <Paragraphs>714</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5924</cp:revision>
  <cp:lastPrinted>2014-11-04T15:04:57Z</cp:lastPrinted>
  <dcterms:created xsi:type="dcterms:W3CDTF">2007-04-17T18:10:23Z</dcterms:created>
  <dcterms:modified xsi:type="dcterms:W3CDTF">2023-05-23T16:15:39Z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(3)gakZW2W8fjqpCc3vA+JbQccVmBBILg3HHZXN6rIDNaxs6KPMwdLIWFGXNNi5Feu1kCz12eHX
yEri2RbcUa1L8buikerdMX93jT5oU1f84S4xUGWL6Exmf8XnYif463wysZ9Ofk/AvvowpodN
OvuDPQXWL7aMc4HUa7XMB79JyxPczyhJ4Ly8OXM+XKuY3UCehHRtHeG8gBWeEAFV3QLjjRgh
fxmVr6uRy0aAmgTuGy</vt:lpwstr>
  </property>
  <property fmtid="{D5CDD505-2E9C-101B-9397-08002B2CF9AE}" pid="27" name="_2015_ms_pID_7253431">
    <vt:lpwstr>/T7gI/cMn43G8KZ/1lNkZLWiXdybHRTilFk8ZEqbKx7pAoNaBAWv7e
RGt4GBXG28gZYcPa1Q6JiBLkspPTQjPG5Cf+AOFSNEBgtgbNIpzx/uNAqamSwXw4RYE10g9b
mCkVS98e7vSOsJOUnAt7rV5anHe5uT02qjwySqzfDdinQSlksLkM9QoC2u7TVeUGXQAbMxqJ
GM8/Dxc+xSXEPGUBPZ6ehxxh4ZaVhxFjfFjs</vt:lpwstr>
  </property>
  <property fmtid="{D5CDD505-2E9C-101B-9397-08002B2CF9AE}" pid="28" name="_2015_ms_pID_7253432">
    <vt:lpwstr>iIyIYQxLNQ/uEoNAfsGWM60=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