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03" r:id="rId17"/>
    <p:sldId id="933" r:id="rId18"/>
    <p:sldId id="1074" r:id="rId19"/>
    <p:sldId id="897" r:id="rId20"/>
    <p:sldId id="1105" r:id="rId21"/>
    <p:sldId id="1106" r:id="rId22"/>
    <p:sldId id="1107" r:id="rId23"/>
    <p:sldId id="842" r:id="rId24"/>
    <p:sldId id="1024" r:id="rId25"/>
    <p:sldId id="1071"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27" autoAdjust="0"/>
    <p:restoredTop sz="96424" autoAdjust="0"/>
  </p:normalViewPr>
  <p:slideViewPr>
    <p:cSldViewPr>
      <p:cViewPr varScale="1">
        <p:scale>
          <a:sx n="108" d="100"/>
          <a:sy n="108" d="100"/>
        </p:scale>
        <p:origin x="39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611056592"/>
        <c:axId val="611047888"/>
      </c:barChart>
      <c:catAx>
        <c:axId val="61105659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611047888"/>
        <c:crosses val="autoZero"/>
        <c:auto val="1"/>
        <c:lblAlgn val="ctr"/>
        <c:lblOffset val="100"/>
        <c:noMultiLvlLbl val="0"/>
      </c:catAx>
      <c:valAx>
        <c:axId val="6110478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11056592"/>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35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46099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78935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1812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0909</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r0</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a:t>
            </a:r>
            <a:r>
              <a:rPr lang="en-US" altLang="zh-CN" sz="3600" dirty="0" smtClean="0">
                <a:solidFill>
                  <a:srgbClr val="0000FF"/>
                </a:solidFill>
              </a:rPr>
              <a:t>teleconference part 2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2023-05-08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May </a:t>
            </a:r>
            <a:r>
              <a:rPr lang="en-US" altLang="zh-CN" sz="3200" dirty="0" smtClean="0">
                <a:solidFill>
                  <a:srgbClr val="0000FF"/>
                </a:solidFill>
                <a:cs typeface="Times New Roman" panose="02020603050405020304" pitchFamily="18" charset="0"/>
              </a:rPr>
              <a:t>23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672260359"/>
              </p:ext>
            </p:extLst>
          </p:nvPr>
        </p:nvGraphicFramePr>
        <p:xfrm>
          <a:off x="3429000" y="1600200"/>
          <a:ext cx="8305801" cy="177607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on capability of sensing measurement reporting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9690972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a:t>
            </a:r>
            <a:r>
              <a:rPr lang="en-US" altLang="zh-CN" dirty="0" smtClean="0">
                <a:solidFill>
                  <a:srgbClr val="7030A0"/>
                </a:solidFill>
                <a:cs typeface="Times New Roman" panose="02020603050405020304" pitchFamily="18" charset="0"/>
              </a:rPr>
              <a:t>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3761179517"/>
              </p:ext>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23076131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56.682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738/1302</a:t>
            </a:r>
            <a:r>
              <a:rPr lang="en-US" altLang="zh-CN" sz="1600" dirty="0" smtClean="0">
                <a:solidFill>
                  <a:srgbClr val="FF0000"/>
                </a:solidFill>
              </a:rPr>
              <a:t>,</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0.000768049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0.5660522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0.56682</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a16="http://schemas.microsoft.com/office/drawing/2014/main" xmlns=""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7291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98</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0.000768049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0.5660522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0.5668203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680140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23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25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	30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155172</TotalTime>
  <Words>2321</Words>
  <Application>Microsoft Office PowerPoint</Application>
  <PresentationFormat>宽屏</PresentationFormat>
  <Paragraphs>702</Paragraphs>
  <Slides>25</Slides>
  <Notes>25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25</vt:i4>
      </vt:variant>
    </vt:vector>
  </HeadingPairs>
  <TitlesOfParts>
    <vt:vector size="3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teleconference part 2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5915</cp:revision>
  <cp:lastPrinted>2014-11-04T15:04:57Z</cp:lastPrinted>
  <dcterms:created xsi:type="dcterms:W3CDTF">2007-04-17T18:10:23Z</dcterms:created>
  <dcterms:modified xsi:type="dcterms:W3CDTF">2023-05-22T03:29:43Z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(3)gakZW2W8fjqpCc3vA+JbQccVmBBILg3HHZXN6rIDNaxs6KPMwdLIWFGXNNi5Feu1kCz12eHX
yEri2RbcUa1L8buikerdMX93jT5oU1f84S4xUGWL6Exmf8XnYif463wysZ9Ofk/AvvowpodN
OvuDPQXWL7aMc4HUa7XMB79JyxPczyhJ4Ly8OXM+XKuY3UCehHRtHeG8gBWeEAFV3QLjjRgh
fxmVr6uRy0aAmgTuGy</vt:lpwstr>
  </property>
  <property fmtid="{D5CDD505-2E9C-101B-9397-08002B2CF9AE}" pid="27" name="_2015_ms_pID_7253431">
    <vt:lpwstr>/T7gI/cMn43G8KZ/1lNkZLWiXdybHRTilFk8ZEqbKx7pAoNaBAWv7e
RGt4GBXG28gZYcPa1Q6JiBLkspPTQjPG5Cf+AOFSNEBgtgbNIpzx/uNAqamSwXw4RYE10g9b
mCkVS98e7vSOsJOUnAt7rV5anHe5uT02qjwySqzfDdinQSlksLkM9QoC2u7TVeUGXQAbMxqJ
GM8/Dxc+xSXEPGUBPZ6ehxxh4ZaVhxFjfFjs</vt:lpwstr>
  </property>
  <property fmtid="{D5CDD505-2E9C-101B-9397-08002B2CF9AE}" pid="28" name="_2015_ms_pID_7253432">
    <vt:lpwstr>iIyIYQxLNQ/uEoNAfsGWM60=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