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375" r:id="rId4"/>
    <p:sldId id="2374" r:id="rId5"/>
    <p:sldId id="259" r:id="rId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3</a:t>
            </a:r>
            <a:r>
              <a:rPr dirty="0"/>
              <a:t>/</a:t>
            </a:r>
            <a:r>
              <a:rPr lang="en-US" dirty="0"/>
              <a:t>0904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16794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May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plenary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several submissions on a variety of topics with proposed spec text. We also discussed substantive issues that may impact more than one requirement.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technical submissions, working toward an initial draft in September of 2023.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Anyone who is interested in this topic, please consider making a submission.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is unchanged.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3F33E-BC3D-033B-88A7-19D77D97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list of features under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F080-2574-BF0C-4FBA-8363B4E0F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1015"/>
            <a:ext cx="10972800" cy="4375148"/>
          </a:xfrm>
        </p:spPr>
        <p:txBody>
          <a:bodyPr/>
          <a:lstStyle/>
          <a:p>
            <a:r>
              <a:rPr lang="en-US" dirty="0"/>
              <a:t>At a high level, we are </a:t>
            </a:r>
            <a:r>
              <a:rPr lang="en-US"/>
              <a:t>discussing: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MAC address change while associated for MLD and non-MLD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Associated parameters affected by MAC address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Expanding protected management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(re)Association message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Probe message protection and related protected parameter exchange</a:t>
            </a:r>
          </a:p>
        </p:txBody>
      </p:sp>
    </p:spTree>
    <p:extLst>
      <p:ext uri="{BB962C8B-B14F-4D97-AF65-F5344CB8AC3E}">
        <p14:creationId xmlns:p14="http://schemas.microsoft.com/office/powerpoint/2010/main" val="4469794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 September 2023 </a:t>
            </a:r>
          </a:p>
          <a:p>
            <a:r>
              <a:rPr lang="en-US" dirty="0"/>
              <a:t>LB initial:   						January 2023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/>
              <a:t>LB re-circ:  						May 2024 </a:t>
            </a:r>
          </a:p>
          <a:p>
            <a:r>
              <a:rPr lang="en-US" dirty="0"/>
              <a:t>Ballot Pool: 						December 2024</a:t>
            </a:r>
          </a:p>
          <a:p>
            <a:r>
              <a:rPr lang="en-US" dirty="0"/>
              <a:t>MDR: 							December 2024</a:t>
            </a:r>
          </a:p>
          <a:p>
            <a:r>
              <a:rPr lang="en-US" dirty="0"/>
              <a:t>SA ballot: 						January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8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22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July 6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323</Words>
  <Application>Microsoft Macintosh PowerPoint</Application>
  <PresentationFormat>Widescreen</PresentationFormat>
  <Paragraphs>57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TGbi Closing Report</vt:lpstr>
      <vt:lpstr>IEEE 802.11 TGbi</vt:lpstr>
      <vt:lpstr>Brief list of features under discussion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27</cp:revision>
  <dcterms:modified xsi:type="dcterms:W3CDTF">2023-05-18T20:32:37Z</dcterms:modified>
</cp:coreProperties>
</file>