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9B53E-838F-4C1E-925F-0BC828A6BA3B}" v="1" dt="2023-05-18T13:55:13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1:57:10.427" v="183" actId="15"/>
      <pc:docMkLst>
        <pc:docMk/>
      </pc:docMkLst>
      <pc:sldChg chg="modSp mod">
        <pc:chgData name="Cariou, Laurent" userId="4453f93f-2ed2-46e8-bb8c-3237fbfdd40b" providerId="ADAL" clId="{ADC9B53E-838F-4C1E-925F-0BC828A6BA3B}" dt="2023-05-18T21:56:58.832" v="181" actId="403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6:58.832" v="181" actId="403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802.11-23/0901r0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09-00-0uhr-uhr-sg-march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22 contributions focused on technical proposals addressing the PAR KPIs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/>
              <a:t>Minutes:</a:t>
            </a:r>
          </a:p>
          <a:p>
            <a:pPr lvl="2">
              <a:lnSpc>
                <a:spcPct val="90000"/>
              </a:lnSpc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1</a:t>
            </a:r>
            <a:r>
              <a:rPr lang="en-US" sz="1600" baseline="30000" dirty="0"/>
              <a:t>st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5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12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19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26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July: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Technical presentations and discussion addressing UHR PAR KPIs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6619</TotalTime>
  <Words>125</Words>
  <Application>Microsoft Office PowerPoint</Application>
  <PresentationFormat>Widescreen</PresentationFormat>
  <Paragraphs>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May 2023 UHR SG Closing Report</vt:lpstr>
      <vt:lpstr>Work Completed</vt:lpstr>
      <vt:lpstr>Plans for July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2023-05-18T21:57:21Z</dcterms:modified>
  <cp:category/>
</cp:coreProperties>
</file>