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128" d="100"/>
          <a:sy n="128" d="100"/>
        </p:scale>
        <p:origin x="44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802.11-23/0899r00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22-03-0jtc-agenda-for-may-2023-hybri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47-00-00EC-ieee-sa-response-to-iso-iec-jtc1-on-802-11ax-05nov202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May 2023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11-23-0622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slow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in Mar 2022 (see </a:t>
            </a:r>
            <a:r>
              <a:rPr lang="en-AU" sz="1600" dirty="0">
                <a:solidFill>
                  <a:schemeClr val="tx1"/>
                </a:solidFill>
                <a:hlinkClick r:id="rId4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asks that ISO follow their normal processes related to IPR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There are apparently(?) ongoing discussions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989625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42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hybrid meeting in Berlin in July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July 2023 … </a:t>
            </a:r>
          </a:p>
          <a:p>
            <a:pPr lvl="1"/>
            <a:r>
              <a:rPr lang="en-AU" dirty="0"/>
              <a:t>Execute PSDO process</a:t>
            </a:r>
          </a:p>
          <a:p>
            <a:pPr lvl="2"/>
            <a:r>
              <a:rPr lang="en-AU" dirty="0"/>
              <a:t>Deal with comments arising from several pre-ballots and FDIS ballots ending soon</a:t>
            </a:r>
          </a:p>
          <a:p>
            <a:pPr lvl="2"/>
            <a:r>
              <a:rPr lang="en-AU" dirty="0"/>
              <a:t>But this doesn’t include IEEE 802.11 or IEEE 802.3 </a:t>
            </a:r>
            <a:r>
              <a:rPr lang="en-AU" dirty="0">
                <a:sym typeface="Wingdings" pitchFamily="2" charset="2"/>
              </a:rPr>
              <a:t></a:t>
            </a:r>
            <a:endParaRPr lang="en-AU" dirty="0"/>
          </a:p>
          <a:p>
            <a:pPr lvl="1"/>
            <a:r>
              <a:rPr lang="en-AU" dirty="0"/>
              <a:t>Monitor ISO/IEC JTC 1/SC 6 activities</a:t>
            </a:r>
          </a:p>
          <a:p>
            <a:pPr lvl="2"/>
            <a:r>
              <a:rPr lang="en-AU" dirty="0"/>
              <a:t>Fingers crossed the ISO/CS and IEEE have a breakthrough on the IPR issues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5246</TotalTime>
  <Words>288</Words>
  <Application>Microsoft Macintosh PowerPoint</Application>
  <PresentationFormat>Widescreen</PresentationFormat>
  <Paragraphs>67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May 2023 (hybrid) closing report</vt:lpstr>
      <vt:lpstr>The IEEE 802 JTC1 SC reviewed the PSDO process status, including IPR issues holding up 802.11ax/ay/ba/az</vt:lpstr>
      <vt:lpstr>The IEEE 802 JTC1 SC will undertake its usual work at its hybrid meeting in Berlin in July 2023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81</cp:revision>
  <cp:lastPrinted>1601-01-01T00:00:00Z</cp:lastPrinted>
  <dcterms:created xsi:type="dcterms:W3CDTF">2019-09-19T04:57:16Z</dcterms:created>
  <dcterms:modified xsi:type="dcterms:W3CDTF">2023-05-18T18:38:13Z</dcterms:modified>
</cp:coreProperties>
</file>