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78" r:id="rId2"/>
    <p:sldId id="1573" r:id="rId3"/>
    <p:sldId id="1579" r:id="rId4"/>
  </p:sldIdLst>
  <p:sldSz cx="12192000" cy="6858000"/>
  <p:notesSz cx="7023100" cy="93091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8" y="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Jan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802.11-</a:t>
            </a:r>
            <a:r>
              <a:rPr kumimoji="0" lang="en-US" alt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23/0898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77-03-0amp-amp-sg-meeting-agenda-for-may-interim-202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May 2023 Interim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SG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Hao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 Wang (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Tencent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7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3 AMP SG meetings were planned in this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SG elected Steve </a:t>
            </a:r>
            <a:r>
              <a:rPr lang="en-GB" altLang="en-US" dirty="0" err="1" smtClean="0"/>
              <a:t>Shellhammer</a:t>
            </a:r>
            <a:r>
              <a:rPr lang="en-GB" altLang="en-US" dirty="0" smtClean="0"/>
              <a:t> as </a:t>
            </a:r>
            <a:r>
              <a:rPr lang="en-GB" altLang="en-US" dirty="0" smtClean="0"/>
              <a:t>SG Vice </a:t>
            </a:r>
            <a:r>
              <a:rPr lang="en-GB" altLang="en-US" dirty="0" smtClean="0"/>
              <a:t>Chair and </a:t>
            </a:r>
            <a:r>
              <a:rPr lang="en-GB" altLang="en-US" dirty="0" err="1" smtClean="0"/>
              <a:t>Hao</a:t>
            </a:r>
            <a:r>
              <a:rPr lang="en-GB" altLang="en-US" dirty="0" smtClean="0"/>
              <a:t> Wang as </a:t>
            </a:r>
            <a:r>
              <a:rPr lang="en-GB" altLang="en-US" dirty="0" smtClean="0"/>
              <a:t>SG Secretary</a:t>
            </a:r>
            <a:endParaRPr lang="en-GB" alt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6 technical submissions were presented and </a:t>
            </a:r>
            <a:r>
              <a:rPr lang="en-GB" altLang="en-US" dirty="0" smtClean="0"/>
              <a:t>discussed, covering use cases and tech feasibility, </a:t>
            </a:r>
            <a:r>
              <a:rPr lang="en-GB" altLang="en-US" dirty="0" smtClean="0"/>
              <a:t>to assist PAR/CSD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SG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 smtClean="0">
                <a:hlinkClick r:id="rId2"/>
              </a:rPr>
              <a:t>https://mentor.ieee.org/802.11/dcn/23/11-23-0577-03-0amp-amp-sg-meeting-agenda-for-may-interim-2023.pptx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SG work: </a:t>
            </a:r>
          </a:p>
          <a:p>
            <a:pPr marL="514350" lvl="1" indent="0"/>
            <a:r>
              <a:rPr lang="en-US" altLang="en-GB" dirty="0" smtClean="0"/>
              <a:t>PAR/CSD development</a:t>
            </a:r>
            <a:endParaRPr lang="en-US" alt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SG’s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/>
              <a:t>S</a:t>
            </a:r>
            <a:r>
              <a:rPr lang="en-US" altLang="zh-CN" dirty="0" smtClean="0"/>
              <a:t>G Teleconference Plan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914401" y="1981201"/>
            <a:ext cx="10361084" cy="4419599"/>
          </a:xfrm>
          <a:prstGeom prst="rect">
            <a:avLst/>
          </a:prstGeom>
        </p:spPr>
        <p:txBody>
          <a:bodyPr>
            <a:no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AMP </a:t>
            </a:r>
            <a:r>
              <a:rPr lang="en-US" dirty="0"/>
              <a:t>SG teleconference plan after May 802 interim session:</a:t>
            </a:r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May 30, 10:00am, ET; 2 hours, </a:t>
            </a:r>
            <a:r>
              <a:rPr lang="en-US" sz="2400" dirty="0" err="1"/>
              <a:t>webex</a:t>
            </a:r>
            <a:endParaRPr lang="en-US" sz="240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Jun 13, 10:00am, ET; 2 hours, </a:t>
            </a:r>
            <a:r>
              <a:rPr lang="en-US" sz="2400" dirty="0" err="1"/>
              <a:t>webex</a:t>
            </a:r>
            <a:endParaRPr lang="en-US" sz="240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Jun 27, 10:00am, ET; 2 hours, </a:t>
            </a:r>
            <a:r>
              <a:rPr lang="en-US" sz="2400" dirty="0" err="1"/>
              <a:t>webex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594</TotalTime>
  <Words>151</Words>
  <Application>Microsoft Office PowerPoint</Application>
  <PresentationFormat>宽屏</PresentationFormat>
  <Paragraphs>30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May 2023 Interim AMP SG Closing Report</vt:lpstr>
      <vt:lpstr>AMP SG’s Progress during this week</vt:lpstr>
      <vt:lpstr>AMP SG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TIG closing report</dc:title>
  <dc:creator>Bo Sun</dc:creator>
  <cp:lastModifiedBy>孙波10013985</cp:lastModifiedBy>
  <cp:revision>13</cp:revision>
  <cp:lastPrinted>1998-02-10T13:28:00Z</cp:lastPrinted>
  <dcterms:created xsi:type="dcterms:W3CDTF">1998-02-10T13:07:00Z</dcterms:created>
  <dcterms:modified xsi:type="dcterms:W3CDTF">2023-05-18T22:44:03Z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