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2" r:id="rId3"/>
    <p:sldId id="299" r:id="rId4"/>
    <p:sldId id="297" r:id="rId5"/>
    <p:sldId id="29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0" autoAdjust="0"/>
    <p:restoredTop sz="94660"/>
  </p:normalViewPr>
  <p:slideViewPr>
    <p:cSldViewPr>
      <p:cViewPr varScale="1">
        <p:scale>
          <a:sx n="79" d="100"/>
          <a:sy n="79" d="100"/>
        </p:scale>
        <p:origin x="10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066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31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0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May</a:t>
            </a:r>
            <a:r>
              <a:rPr lang="en-US" sz="1800" b="1" dirty="0"/>
              <a:t> 2023	doc.: IEEE 802.11-23/0895r0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1141-00-00bh-excerpts-of-wba-document-wi-fi-id-scope.pptx" TargetMode="External"/><Relationship Id="rId3" Type="http://schemas.openxmlformats.org/officeDocument/2006/relationships/hyperlink" Target="https://mentor.ieee.org/802.11/dcn/23/11-23-0575-07-00bh-agenda-tgbh-2023-may-interim.pptx" TargetMode="External"/><Relationship Id="rId7" Type="http://schemas.openxmlformats.org/officeDocument/2006/relationships/hyperlink" Target="https://mentor.ieee.org/802.11/dcn/21/11-21-0703-00-0000-2021-april-liaison-from-wba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651-19-00bh-tgbh-motions-list.pptx" TargetMode="External"/><Relationship Id="rId5" Type="http://schemas.openxmlformats.org/officeDocument/2006/relationships/hyperlink" Target="https://mentor.ieee.org/802.11/dcn/22/11-22-0973-27-00bh-cc41-comments-against-d0-2.xlsx" TargetMode="External"/><Relationship Id="rId10" Type="http://schemas.openxmlformats.org/officeDocument/2006/relationships/hyperlink" Target="https://mentor.ieee.org/802.11/dcn/22/11-22-0653-00-0000-2022-march-wba-whitepaper-re-device-identification.pdf" TargetMode="External"/><Relationship Id="rId4" Type="http://schemas.openxmlformats.org/officeDocument/2006/relationships/hyperlink" Target="https://mentor.ieee.org/802.11/dcn/21/11-21-0332-37-00bh-issues-tracking.docx" TargetMode="External"/><Relationship Id="rId9" Type="http://schemas.openxmlformats.org/officeDocument/2006/relationships/hyperlink" Target="https://mentor.ieee.org/802.11/dcn/22/11-22-0668-00-0000-liaison-statement-from-wba-re-wi-fi-devices-identification-group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/>
              <a:t>TGbh</a:t>
            </a:r>
            <a:r>
              <a:rPr lang="en-US" dirty="0"/>
              <a:t>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2023-05-18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030" imgH="2874253" progId="Word.Document.8">
                  <p:embed/>
                </p:oleObj>
              </mc:Choice>
              <mc:Fallback>
                <p:oleObj name="Document" r:id="rId3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</a:t>
            </a:r>
            <a:r>
              <a:rPr lang="en-US" dirty="0" err="1"/>
              <a:t>TGbh</a:t>
            </a:r>
            <a:endParaRPr lang="en-US" dirty="0"/>
          </a:p>
          <a:p>
            <a:pPr algn="ctr" eaLnBrk="1" hangingPunct="1">
              <a:buFontTx/>
              <a:buNone/>
            </a:pPr>
            <a:r>
              <a:rPr lang="en-US" dirty="0"/>
              <a:t>“Randomized and Changing MAC addresses” (RCM)</a:t>
            </a:r>
          </a:p>
          <a:p>
            <a:pPr algn="ctr" eaLnBrk="1" hangingPunct="1">
              <a:buFontTx/>
              <a:buNone/>
            </a:pPr>
            <a:r>
              <a:rPr lang="en-US" dirty="0"/>
              <a:t>May 2023 Interim Session (mixed-mode)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229600" cy="5181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11-23/0575r7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Latest Issue Tracking document:  </a:t>
            </a:r>
            <a:r>
              <a:rPr lang="en-US" dirty="0">
                <a:hlinkClick r:id="rId4"/>
              </a:rPr>
              <a:t>11-21/0332r37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Comment resolution on D0.2 CC spreadsheet: </a:t>
            </a:r>
            <a:r>
              <a:rPr lang="en-US" dirty="0">
                <a:hlinkClick r:id="rId5"/>
              </a:rPr>
              <a:t>11-22/0973r27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Motions: </a:t>
            </a:r>
            <a:r>
              <a:rPr lang="en-US" dirty="0">
                <a:hlinkClick r:id="rId6"/>
              </a:rPr>
              <a:t>11-22/0651r19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Consensus and motion to create D1.0, and hold Initial Letter Ballot – already approved by the Working Group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Considered liaison(s) from WBA which were part of what started this work: </a:t>
            </a:r>
            <a:r>
              <a:rPr lang="en-US" sz="2400" b="0" u="sng" dirty="0">
                <a:hlinkClick r:id="rId7"/>
              </a:rPr>
              <a:t>11-21/0703r0</a:t>
            </a:r>
            <a:r>
              <a:rPr lang="en-US" sz="2400" b="0" dirty="0"/>
              <a:t>, </a:t>
            </a:r>
            <a:r>
              <a:rPr lang="en-US" sz="2400" b="0" dirty="0">
                <a:hlinkClick r:id="rId8"/>
              </a:rPr>
              <a:t>11-21/1141r0</a:t>
            </a:r>
            <a:r>
              <a:rPr lang="en-US" sz="2400" b="0" dirty="0"/>
              <a:t>, </a:t>
            </a:r>
            <a:r>
              <a:rPr lang="en-US" sz="2400" b="0" dirty="0">
                <a:hlinkClick r:id="rId9"/>
              </a:rPr>
              <a:t>11-22/0668r0</a:t>
            </a:r>
            <a:r>
              <a:rPr lang="en-US" sz="2400" b="0" dirty="0"/>
              <a:t>, </a:t>
            </a:r>
            <a:r>
              <a:rPr lang="en-US" sz="2400" b="0" dirty="0">
                <a:hlinkClick r:id="rId10"/>
              </a:rPr>
              <a:t>11-22/0653r0</a:t>
            </a:r>
            <a:r>
              <a:rPr lang="en-US" sz="2400" b="0" dirty="0"/>
              <a:t> </a:t>
            </a:r>
          </a:p>
          <a:p>
            <a:pPr lvl="1">
              <a:spcBef>
                <a:spcPts val="0"/>
              </a:spcBef>
            </a:pPr>
            <a:r>
              <a:rPr lang="en-US" b="1" dirty="0"/>
              <a:t>Will work on a liaison response, expected to be finalized in July, based on Initial Letter Ballot status/responses</a:t>
            </a:r>
          </a:p>
          <a:p>
            <a:pPr>
              <a:spcBef>
                <a:spcPts val="0"/>
              </a:spcBef>
            </a:pPr>
            <a:endParaRPr lang="en-US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770729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876800"/>
          </a:xfrm>
        </p:spPr>
        <p:txBody>
          <a:bodyPr/>
          <a:lstStyle/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PAR approved				</a:t>
            </a:r>
            <a:r>
              <a:rPr lang="en-US" altLang="zh-CN" sz="2400" dirty="0">
                <a:highlight>
                  <a:srgbClr val="00FF00"/>
                </a:highlight>
                <a:latin typeface="Times New Roman"/>
                <a:ea typeface="MS Gothic"/>
              </a:rPr>
              <a:t>Feb 2021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First TG meeting			</a:t>
            </a:r>
            <a:r>
              <a:rPr lang="en-US" altLang="zh-CN" sz="2400" dirty="0">
                <a:highlight>
                  <a:srgbClr val="00FF00"/>
                </a:highlight>
                <a:latin typeface="Times New Roman"/>
                <a:ea typeface="MS Gothic"/>
              </a:rPr>
              <a:t>Mar 2021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D0.2 CC					</a:t>
            </a:r>
            <a:r>
              <a:rPr lang="en-US" altLang="zh-CN" sz="2400" dirty="0">
                <a:highlight>
                  <a:srgbClr val="00FF00"/>
                </a:highlight>
                <a:latin typeface="Times New Roman"/>
                <a:ea typeface="MS Gothic"/>
                <a:sym typeface="Wingdings" panose="05000000000000000000" pitchFamily="2" charset="2"/>
              </a:rPr>
              <a:t>May 2022</a:t>
            </a:r>
            <a:endParaRPr lang="en-US" altLang="zh-CN" sz="2400" dirty="0">
              <a:latin typeface="Times New Roman"/>
              <a:ea typeface="MS Gothic"/>
            </a:endParaRP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Initial WG Letter Ballot (D1.0)		</a:t>
            </a:r>
            <a:r>
              <a:rPr lang="en-US" altLang="zh-CN" sz="2400" dirty="0">
                <a:highlight>
                  <a:srgbClr val="00FF00"/>
                </a:highlight>
                <a:latin typeface="Times New Roman"/>
                <a:ea typeface="MS Gothic"/>
              </a:rPr>
              <a:t>May 2023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Recirculation LB (D2.0)		Nov 2023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Initial SA Ballot (D3.0)			Mar 2024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Final 802.11 WG approval		Jul 2024</a:t>
            </a:r>
          </a:p>
          <a:p>
            <a:pPr lvl="1" algn="just">
              <a:spcBef>
                <a:spcPts val="0"/>
              </a:spcBef>
              <a:defRPr/>
            </a:pPr>
            <a:r>
              <a:rPr lang="en-US" altLang="zh-CN" sz="2400" dirty="0">
                <a:latin typeface="Times New Roman"/>
                <a:ea typeface="MS Gothic"/>
              </a:rPr>
              <a:t>802 EC approval			Jul 2024</a:t>
            </a:r>
          </a:p>
          <a:p>
            <a:pPr lvl="1">
              <a:spcBef>
                <a:spcPts val="0"/>
              </a:spcBef>
              <a:defRPr/>
            </a:pPr>
            <a:r>
              <a:rPr lang="en-US" altLang="zh-CN" sz="2400" dirty="0" err="1">
                <a:latin typeface="Times New Roman"/>
                <a:ea typeface="MS Gothic"/>
              </a:rPr>
              <a:t>RevCom</a:t>
            </a:r>
            <a:r>
              <a:rPr lang="en-US" altLang="zh-CN" sz="2400" dirty="0">
                <a:latin typeface="Times New Roman"/>
                <a:ea typeface="MS Gothic"/>
              </a:rPr>
              <a:t> and SASB approval		Sep 2024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644291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701351" y="685800"/>
            <a:ext cx="7772400" cy="1066800"/>
          </a:xfrm>
        </p:spPr>
        <p:txBody>
          <a:bodyPr/>
          <a:lstStyle/>
          <a:p>
            <a:r>
              <a:rPr lang="en-US" sz="3600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399"/>
            <a:ext cx="7772400" cy="762001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800" dirty="0"/>
              <a:t>May 30 and June 13 (Tuesdays), at 9:30am ET, 2 hours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80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buNone/>
            </a:pPr>
            <a:endParaRPr lang="en-US" sz="28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A56DEE3-4F27-40F2-868C-37E77A4708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351" y="2743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/>
              <a:t>July plans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2F67E78-A60C-478A-A848-83B88C85A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733799"/>
            <a:ext cx="7772400" cy="167640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Comment resolution on D1.0 Initial Letter Ballot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Response to WBA liaisons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800" kern="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800" kern="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kern="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FontTx/>
              <a:buNone/>
            </a:pPr>
            <a:endParaRPr lang="en-US" sz="2800" kern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12707</TotalTime>
  <Words>299</Words>
  <Application>Microsoft Office PowerPoint</Application>
  <PresentationFormat>On-screen Show (4:3)</PresentationFormat>
  <Paragraphs>59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802-11-Submission</vt:lpstr>
      <vt:lpstr>Document</vt:lpstr>
      <vt:lpstr>TGbh Closing Report </vt:lpstr>
      <vt:lpstr>Abstract</vt:lpstr>
      <vt:lpstr>Work Completed</vt:lpstr>
      <vt:lpstr>Timeline</vt:lpstr>
      <vt:lpstr>Teleconference(s)</vt:lpstr>
    </vt:vector>
  </TitlesOfParts>
  <Company>Ruckus/CommScope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TGbh closing report</dc:title>
  <dc:creator>Mark Hamilton</dc:creator>
  <cp:lastModifiedBy>Hamilton, Mark</cp:lastModifiedBy>
  <cp:revision>390</cp:revision>
  <cp:lastPrinted>1998-02-10T13:28:06Z</cp:lastPrinted>
  <dcterms:created xsi:type="dcterms:W3CDTF">2009-07-15T16:38:20Z</dcterms:created>
  <dcterms:modified xsi:type="dcterms:W3CDTF">2023-05-18T15:49:40Z</dcterms:modified>
</cp:coreProperties>
</file>