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863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EA199-9A70-4797-B954-44611D01C02D}" v="1" dt="2023-05-18T13:21:13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79" d="100"/>
          <a:sy n="79" d="100"/>
        </p:scale>
        <p:origin x="34" y="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802.11-23/0891r1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May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Revised timeline (no change to end date)</a:t>
            </a:r>
          </a:p>
          <a:p>
            <a:pPr>
              <a:lnSpc>
                <a:spcPct val="90000"/>
              </a:lnSpc>
            </a:pPr>
            <a:r>
              <a:rPr lang="en-US" sz="2800"/>
              <a:t>Initiated comment </a:t>
            </a:r>
            <a:r>
              <a:rPr lang="en-US" sz="2800" dirty="0"/>
              <a:t>resolution on LB 273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Telecons schedule at 10am ET 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Friday May 26 (discussed earlier in the week)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Friday June 2, 16, 23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Monday June 12, 19, 26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Complete comment resolution on D3.0 from LB 273</a:t>
            </a:r>
          </a:p>
          <a:p>
            <a:pPr>
              <a:lnSpc>
                <a:spcPct val="90000"/>
              </a:lnSpc>
            </a:pPr>
            <a:r>
              <a:rPr lang="en-US" sz="2800" kern="0" dirty="0"/>
              <a:t>Request conditional approval from EC to go to SA Ballot </a:t>
            </a:r>
          </a:p>
          <a:p>
            <a:pPr>
              <a:lnSpc>
                <a:spcPct val="90000"/>
              </a:lnSpc>
            </a:pPr>
            <a:endParaRPr lang="en-US" sz="2800" kern="0" dirty="0"/>
          </a:p>
          <a:p>
            <a:pPr>
              <a:lnSpc>
                <a:spcPct val="90000"/>
              </a:lnSpc>
            </a:pPr>
            <a:r>
              <a:rPr lang="en-US" sz="2800" dirty="0"/>
              <a:t>5</a:t>
            </a:r>
            <a:r>
              <a:rPr lang="en-US" sz="2800" kern="0" dirty="0"/>
              <a:t> meeting slots requested for July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6583</TotalTime>
  <Words>275</Words>
  <Application>Microsoft Office PowerPoint</Application>
  <PresentationFormat>Widescreen</PresentationFormat>
  <Paragraphs>65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May 2023</vt:lpstr>
      <vt:lpstr>Work Completed</vt:lpstr>
      <vt:lpstr>Plans for July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207</cp:revision>
  <cp:lastPrinted>1998-02-10T13:28:06Z</cp:lastPrinted>
  <dcterms:created xsi:type="dcterms:W3CDTF">2007-05-21T21:00:37Z</dcterms:created>
  <dcterms:modified xsi:type="dcterms:W3CDTF">2023-05-19T12:01:12Z</dcterms:modified>
  <cp:category/>
</cp:coreProperties>
</file>