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863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EA199-9A70-4797-B954-44611D01C02D}" v="1" dt="2023-05-18T13:21:13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79" d="100"/>
          <a:sy n="79" d="100"/>
        </p:scale>
        <p:origin x="34" y="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A24EA199-9A70-4797-B954-44611D01C02D}"/>
    <pc:docChg chg="undo custSel addSld delSld modSld modMainMaster">
      <pc:chgData name="Mike Montemurro" userId="40c20c913ca7511e" providerId="LiveId" clId="{A24EA199-9A70-4797-B954-44611D01C02D}" dt="2023-05-18T23:40:58.840" v="442" actId="20577"/>
      <pc:docMkLst>
        <pc:docMk/>
      </pc:docMkLst>
      <pc:sldChg chg="modSp mod">
        <pc:chgData name="Mike Montemurro" userId="40c20c913ca7511e" providerId="LiveId" clId="{A24EA199-9A70-4797-B954-44611D01C02D}" dt="2023-05-18T13:13:47.971" v="10" actId="20577"/>
        <pc:sldMkLst>
          <pc:docMk/>
          <pc:sldMk cId="0" sldId="290"/>
        </pc:sldMkLst>
        <pc:spChg chg="mod">
          <ac:chgData name="Mike Montemurro" userId="40c20c913ca7511e" providerId="LiveId" clId="{A24EA199-9A70-4797-B954-44611D01C02D}" dt="2023-05-18T13:13:47.971" v="1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A24EA199-9A70-4797-B954-44611D01C02D}" dt="2023-05-18T13:13:43.681" v="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A24EA199-9A70-4797-B954-44611D01C02D}" dt="2023-05-18T23:40:58.840" v="442" actId="20577"/>
        <pc:sldMkLst>
          <pc:docMk/>
          <pc:sldMk cId="2868633806" sldId="523"/>
        </pc:sldMkLst>
        <pc:spChg chg="mod">
          <ac:chgData name="Mike Montemurro" userId="40c20c913ca7511e" providerId="LiveId" clId="{A24EA199-9A70-4797-B954-44611D01C02D}" dt="2023-05-18T23:40:58.840" v="44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del mod">
        <pc:chgData name="Mike Montemurro" userId="40c20c913ca7511e" providerId="LiveId" clId="{A24EA199-9A70-4797-B954-44611D01C02D}" dt="2023-05-18T13:24:39.057" v="418" actId="47"/>
        <pc:sldMkLst>
          <pc:docMk/>
          <pc:sldMk cId="3070285947" sldId="859"/>
        </pc:sldMkLst>
        <pc:spChg chg="mod">
          <ac:chgData name="Mike Montemurro" userId="40c20c913ca7511e" providerId="LiveId" clId="{A24EA199-9A70-4797-B954-44611D01C02D}" dt="2023-05-18T13:23:38.710" v="410" actId="20577"/>
          <ac:spMkLst>
            <pc:docMk/>
            <pc:sldMk cId="3070285947" sldId="859"/>
            <ac:spMk id="2" creationId="{ED124A4A-423D-4E3C-9AD0-6A363399DA6B}"/>
          </ac:spMkLst>
        </pc:spChg>
      </pc:sldChg>
      <pc:sldChg chg="add del">
        <pc:chgData name="Mike Montemurro" userId="40c20c913ca7511e" providerId="LiveId" clId="{A24EA199-9A70-4797-B954-44611D01C02D}" dt="2023-05-18T13:17:11.680" v="339" actId="47"/>
        <pc:sldMkLst>
          <pc:docMk/>
          <pc:sldMk cId="22618920" sldId="860"/>
        </pc:sldMkLst>
      </pc:sldChg>
      <pc:sldChg chg="del">
        <pc:chgData name="Mike Montemurro" userId="40c20c913ca7511e" providerId="LiveId" clId="{A24EA199-9A70-4797-B954-44611D01C02D}" dt="2023-05-18T13:17:04.608" v="336" actId="47"/>
        <pc:sldMkLst>
          <pc:docMk/>
          <pc:sldMk cId="1033340065" sldId="861"/>
        </pc:sldMkLst>
      </pc:sldChg>
      <pc:sldChg chg="addSp delSp modSp mod">
        <pc:chgData name="Mike Montemurro" userId="40c20c913ca7511e" providerId="LiveId" clId="{A24EA199-9A70-4797-B954-44611D01C02D}" dt="2023-05-18T13:22:51.051" v="381" actId="20577"/>
        <pc:sldMkLst>
          <pc:docMk/>
          <pc:sldMk cId="3160666119" sldId="862"/>
        </pc:sldMkLst>
        <pc:spChg chg="mod">
          <ac:chgData name="Mike Montemurro" userId="40c20c913ca7511e" providerId="LiveId" clId="{A24EA199-9A70-4797-B954-44611D01C02D}" dt="2023-05-18T13:15:23.575" v="152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A24EA199-9A70-4797-B954-44611D01C02D}" dt="2023-05-18T13:22:51.051" v="381" actId="20577"/>
          <ac:spMkLst>
            <pc:docMk/>
            <pc:sldMk cId="3160666119" sldId="862"/>
            <ac:spMk id="5126" creationId="{00000000-0000-0000-0000-000000000000}"/>
          </ac:spMkLst>
        </pc:spChg>
        <pc:graphicFrameChg chg="add del modGraphic">
          <ac:chgData name="Mike Montemurro" userId="40c20c913ca7511e" providerId="LiveId" clId="{A24EA199-9A70-4797-B954-44611D01C02D}" dt="2023-05-18T13:22:10.001" v="341" actId="27309"/>
          <ac:graphicFrameMkLst>
            <pc:docMk/>
            <pc:sldMk cId="3160666119" sldId="862"/>
            <ac:graphicFrameMk id="4" creationId="{8065899A-B5E5-CB44-DBB7-2C73AC779C21}"/>
          </ac:graphicFrameMkLst>
        </pc:graphicFrameChg>
      </pc:sldChg>
      <pc:sldChg chg="modSp new mod">
        <pc:chgData name="Mike Montemurro" userId="40c20c913ca7511e" providerId="LiveId" clId="{A24EA199-9A70-4797-B954-44611D01C02D}" dt="2023-05-18T13:24:31.470" v="417" actId="20577"/>
        <pc:sldMkLst>
          <pc:docMk/>
          <pc:sldMk cId="3276047351" sldId="863"/>
        </pc:sldMkLst>
        <pc:spChg chg="mod">
          <ac:chgData name="Mike Montemurro" userId="40c20c913ca7511e" providerId="LiveId" clId="{A24EA199-9A70-4797-B954-44611D01C02D}" dt="2023-05-18T13:24:31.470" v="417" actId="20577"/>
          <ac:spMkLst>
            <pc:docMk/>
            <pc:sldMk cId="3276047351" sldId="863"/>
            <ac:spMk id="2" creationId="{6F345F46-AFF6-18FA-4D1E-837DFE5D44B7}"/>
          </ac:spMkLst>
        </pc:spChg>
        <pc:spChg chg="mod">
          <ac:chgData name="Mike Montemurro" userId="40c20c913ca7511e" providerId="LiveId" clId="{A24EA199-9A70-4797-B954-44611D01C02D}" dt="2023-05-18T13:24:05.033" v="412"/>
          <ac:spMkLst>
            <pc:docMk/>
            <pc:sldMk cId="3276047351" sldId="863"/>
            <ac:spMk id="3" creationId="{C15AE0E6-06E4-00FD-8348-9A2CF3BA10EA}"/>
          </ac:spMkLst>
        </pc:spChg>
      </pc:sldChg>
      <pc:sldMasterChg chg="modSp mod modSldLayout">
        <pc:chgData name="Mike Montemurro" userId="40c20c913ca7511e" providerId="LiveId" clId="{A24EA199-9A70-4797-B954-44611D01C02D}" dt="2023-05-18T13:14:27.825" v="1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A24EA199-9A70-4797-B954-44611D01C02D}" dt="2023-05-18T13:14:18.101" v="16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A24EA199-9A70-4797-B954-44611D01C02D}" dt="2023-05-18T13:14:27.825" v="19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A24EA199-9A70-4797-B954-44611D01C02D}" dt="2023-05-18T13:14:01.955" v="13" actId="20577"/>
          <pc:sldLayoutMkLst>
            <pc:docMk/>
            <pc:sldMasterMk cId="0" sldId="2147483648"/>
            <pc:sldLayoutMk cId="0" sldId="2147484216"/>
          </pc:sldLayoutMkLst>
          <pc:spChg chg="mod">
            <ac:chgData name="Mike Montemurro" userId="40c20c913ca7511e" providerId="LiveId" clId="{A24EA199-9A70-4797-B954-44611D01C02D}" dt="2023-05-18T13:14:01.955" v="13" actId="20577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802.11-23/0891r0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May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Revised timeline (no change to end date)</a:t>
            </a:r>
          </a:p>
          <a:p>
            <a:pPr>
              <a:lnSpc>
                <a:spcPct val="90000"/>
              </a:lnSpc>
            </a:pPr>
            <a:r>
              <a:rPr lang="en-US" sz="2800"/>
              <a:t>Initiated comment </a:t>
            </a:r>
            <a:r>
              <a:rPr lang="en-US" sz="2800" dirty="0"/>
              <a:t>resolution on LB 273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Telecons schedule at 10am ET 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Friday May 26 (discussed earlier in the week)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Friday June 2, 16, 23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Monday June 12, 19, 26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Complete comment resolution on D3.0 from LB 273</a:t>
            </a:r>
          </a:p>
          <a:p>
            <a:pPr>
              <a:lnSpc>
                <a:spcPct val="90000"/>
              </a:lnSpc>
            </a:pPr>
            <a:r>
              <a:rPr lang="en-US" sz="2800" kern="0" dirty="0"/>
              <a:t>Request conditional approval from EC to go to SA Ballot </a:t>
            </a:r>
          </a:p>
          <a:p>
            <a:pPr>
              <a:lnSpc>
                <a:spcPct val="90000"/>
              </a:lnSpc>
            </a:pPr>
            <a:endParaRPr lang="en-US" sz="2800" kern="0" dirty="0"/>
          </a:p>
          <a:p>
            <a:pPr>
              <a:lnSpc>
                <a:spcPct val="90000"/>
              </a:lnSpc>
            </a:pPr>
            <a:r>
              <a:rPr lang="en-US" sz="2800" dirty="0"/>
              <a:t>5</a:t>
            </a:r>
            <a:r>
              <a:rPr lang="en-US" sz="2800" kern="0" dirty="0"/>
              <a:t> meeting slots requested for July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5850</TotalTime>
  <Words>275</Words>
  <Application>Microsoft Office PowerPoint</Application>
  <PresentationFormat>Widescreen</PresentationFormat>
  <Paragraphs>65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May 2023</vt:lpstr>
      <vt:lpstr>Work Completed</vt:lpstr>
      <vt:lpstr>Plans for July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206</cp:revision>
  <cp:lastPrinted>1998-02-10T13:28:06Z</cp:lastPrinted>
  <dcterms:created xsi:type="dcterms:W3CDTF">2007-05-21T21:00:37Z</dcterms:created>
  <dcterms:modified xsi:type="dcterms:W3CDTF">2023-05-18T23:41:00Z</dcterms:modified>
  <cp:category/>
</cp:coreProperties>
</file>