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E237DF-DA68-4E05-97C9-5C7878C7EE5F}" v="2" dt="2023-05-18T13:22:11.7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4" d="100"/>
          <a:sy n="64" d="100"/>
        </p:scale>
        <p:origin x="708" y="7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c1807ccf97ce491d" providerId="LiveId" clId="{9CE237DF-DA68-4E05-97C9-5C7878C7EE5F}"/>
    <pc:docChg chg="custSel modSld modMainMaster">
      <pc:chgData name="Jim Lansford" userId="c1807ccf97ce491d" providerId="LiveId" clId="{9CE237DF-DA68-4E05-97C9-5C7878C7EE5F}" dt="2023-05-18T13:25:51.920" v="283" actId="20577"/>
      <pc:docMkLst>
        <pc:docMk/>
      </pc:docMkLst>
      <pc:sldChg chg="modSp mod">
        <pc:chgData name="Jim Lansford" userId="c1807ccf97ce491d" providerId="LiveId" clId="{9CE237DF-DA68-4E05-97C9-5C7878C7EE5F}" dt="2023-05-18T13:25:51.920" v="283" actId="20577"/>
        <pc:sldMkLst>
          <pc:docMk/>
          <pc:sldMk cId="0" sldId="331"/>
        </pc:sldMkLst>
        <pc:spChg chg="mod">
          <ac:chgData name="Jim Lansford" userId="c1807ccf97ce491d" providerId="LiveId" clId="{9CE237DF-DA68-4E05-97C9-5C7878C7EE5F}" dt="2023-05-18T12:17:36.937" v="24" actId="20577"/>
          <ac:spMkLst>
            <pc:docMk/>
            <pc:sldMk cId="0" sldId="331"/>
            <ac:spMk id="13314" creationId="{00000000-0000-0000-0000-000000000000}"/>
          </ac:spMkLst>
        </pc:spChg>
        <pc:spChg chg="mod">
          <ac:chgData name="Jim Lansford" userId="c1807ccf97ce491d" providerId="LiveId" clId="{9CE237DF-DA68-4E05-97C9-5C7878C7EE5F}" dt="2023-05-18T13:25:51.920" v="283" actId="20577"/>
          <ac:spMkLst>
            <pc:docMk/>
            <pc:sldMk cId="0" sldId="331"/>
            <ac:spMk id="13318" creationId="{00000000-0000-0000-0000-000000000000}"/>
          </ac:spMkLst>
        </pc:spChg>
      </pc:sldChg>
      <pc:sldChg chg="modSp mod">
        <pc:chgData name="Jim Lansford" userId="c1807ccf97ce491d" providerId="LiveId" clId="{9CE237DF-DA68-4E05-97C9-5C7878C7EE5F}" dt="2023-05-18T12:18:00.350" v="29" actId="20577"/>
        <pc:sldMkLst>
          <pc:docMk/>
          <pc:sldMk cId="0" sldId="332"/>
        </pc:sldMkLst>
        <pc:spChg chg="mod">
          <ac:chgData name="Jim Lansford" userId="c1807ccf97ce491d" providerId="LiveId" clId="{9CE237DF-DA68-4E05-97C9-5C7878C7EE5F}" dt="2023-05-18T12:18:00.350" v="29" actId="20577"/>
          <ac:spMkLst>
            <pc:docMk/>
            <pc:sldMk cId="0" sldId="332"/>
            <ac:spMk id="14338" creationId="{00000000-0000-0000-0000-000000000000}"/>
          </ac:spMkLst>
        </pc:spChg>
        <pc:spChg chg="mod">
          <ac:chgData name="Jim Lansford" userId="c1807ccf97ce491d" providerId="LiveId" clId="{9CE237DF-DA68-4E05-97C9-5C7878C7EE5F}" dt="2023-05-18T12:16:58.416" v="3" actId="20577"/>
          <ac:spMkLst>
            <pc:docMk/>
            <pc:sldMk cId="0" sldId="332"/>
            <ac:spMk id="14342" creationId="{00000000-0000-0000-0000-000000000000}"/>
          </ac:spMkLst>
        </pc:spChg>
      </pc:sldChg>
      <pc:sldChg chg="modSp mod">
        <pc:chgData name="Jim Lansford" userId="c1807ccf97ce491d" providerId="LiveId" clId="{9CE237DF-DA68-4E05-97C9-5C7878C7EE5F}" dt="2023-05-18T13:24:07.298" v="281" actId="20577"/>
        <pc:sldMkLst>
          <pc:docMk/>
          <pc:sldMk cId="0" sldId="386"/>
        </pc:sldMkLst>
        <pc:spChg chg="mod">
          <ac:chgData name="Jim Lansford" userId="c1807ccf97ce491d" providerId="LiveId" clId="{9CE237DF-DA68-4E05-97C9-5C7878C7EE5F}" dt="2023-05-18T12:18:09.351" v="32" actId="20577"/>
          <ac:spMkLst>
            <pc:docMk/>
            <pc:sldMk cId="0" sldId="386"/>
            <ac:spMk id="15362" creationId="{00000000-0000-0000-0000-000000000000}"/>
          </ac:spMkLst>
        </pc:spChg>
        <pc:spChg chg="mod">
          <ac:chgData name="Jim Lansford" userId="c1807ccf97ce491d" providerId="LiveId" clId="{9CE237DF-DA68-4E05-97C9-5C7878C7EE5F}" dt="2023-05-18T13:24:07.298" v="281" actId="20577"/>
          <ac:spMkLst>
            <pc:docMk/>
            <pc:sldMk cId="0" sldId="386"/>
            <ac:spMk id="15365" creationId="{00000000-0000-0000-0000-000000000000}"/>
          </ac:spMkLst>
        </pc:spChg>
      </pc:sldChg>
      <pc:sldMasterChg chg="modSp mod">
        <pc:chgData name="Jim Lansford" userId="c1807ccf97ce491d" providerId="LiveId" clId="{9CE237DF-DA68-4E05-97C9-5C7878C7EE5F}" dt="2023-05-18T12:17:26.114" v="19" actId="20577"/>
        <pc:sldMasterMkLst>
          <pc:docMk/>
          <pc:sldMasterMk cId="0" sldId="2147483648"/>
        </pc:sldMasterMkLst>
        <pc:spChg chg="mod">
          <ac:chgData name="Jim Lansford" userId="c1807ccf97ce491d" providerId="LiveId" clId="{9CE237DF-DA68-4E05-97C9-5C7878C7EE5F}" dt="2023-05-18T12:17:20.653" v="13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Jim Lansford" userId="c1807ccf97ce491d" providerId="LiveId" clId="{9CE237DF-DA68-4E05-97C9-5C7878C7EE5F}" dt="2023-05-18T12:17:26.114" v="1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May 2023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802.11-23/0890r0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78-00-0wng-agenda-for-wng-sc-2023-ma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866-00-0wng-wng-meeting-minutes-2023-may-orlando-meeting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2023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2023-05-19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967234"/>
              </p:ext>
            </p:extLst>
          </p:nvPr>
        </p:nvGraphicFramePr>
        <p:xfrm>
          <a:off x="2216150" y="2532063"/>
          <a:ext cx="9331325" cy="237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48966" imgH="2310986" progId="Word.Document.8">
                  <p:embed/>
                </p:oleObj>
              </mc:Choice>
              <mc:Fallback>
                <p:oleObj name="Document" r:id="rId3" imgW="9048966" imgH="2310986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6150" y="2532063"/>
                        <a:ext cx="9331325" cy="237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2023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1544" y="1752600"/>
            <a:ext cx="730979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May 2023 hybrid plenary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2023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1384" y="908720"/>
            <a:ext cx="11449272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6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Final Agenda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>
                <a:solidFill>
                  <a:schemeClr val="accent2"/>
                </a:solidFill>
                <a:hlinkClick r:id="rId3"/>
              </a:rPr>
              <a:t>https://mentor.ieee.org/802.11/dcn/23/11-23-0578-00-0wng-agenda-for-wng-sc-2023-may.pptx</a:t>
            </a:r>
            <a:r>
              <a:rPr lang="en-US" altLang="en-US" dirty="0">
                <a:solidFill>
                  <a:schemeClr val="accent2"/>
                </a:solidFill>
              </a:rPr>
              <a:t>   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Presentations at March 2023 meeting</a:t>
            </a:r>
            <a:endParaRPr lang="en-GB" altLang="en-US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/>
              <a:t>“Babel for 802.11 Mesh,” Donald E. Eastlake 3rd (</a:t>
            </a:r>
            <a:r>
              <a:rPr lang="en-US" sz="1800" dirty="0" err="1"/>
              <a:t>Futurewei</a:t>
            </a:r>
            <a:r>
              <a:rPr lang="en-US" sz="1800" dirty="0"/>
              <a:t> Technologies)  </a:t>
            </a:r>
            <a:r>
              <a:rPr lang="en-US" sz="1800" b="1" dirty="0"/>
              <a:t>11-23/0769r0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/>
              <a:t>“WLAN Backhaul Options,” Andy Shen (</a:t>
            </a:r>
            <a:r>
              <a:rPr lang="en-US" sz="1800" dirty="0" err="1"/>
              <a:t>Futurewei</a:t>
            </a:r>
            <a:r>
              <a:rPr lang="en-US" sz="1800" dirty="0"/>
              <a:t>)  </a:t>
            </a:r>
            <a:r>
              <a:rPr lang="en-US" sz="1800" b="1" dirty="0"/>
              <a:t>11-23/0677r0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/>
              <a:t>“</a:t>
            </a:r>
            <a:r>
              <a:rPr lang="pl-PL" sz="1800" dirty="0"/>
              <a:t>S1G+ UL MU-MIMO</a:t>
            </a:r>
            <a:r>
              <a:rPr lang="en-US" sz="1800" dirty="0"/>
              <a:t>,”</a:t>
            </a:r>
            <a:r>
              <a:rPr lang="pl-PL" sz="1800" dirty="0"/>
              <a:t> Dave Halasz (Morse Micro)</a:t>
            </a:r>
            <a:r>
              <a:rPr lang="en-US" sz="1800" dirty="0"/>
              <a:t>  </a:t>
            </a:r>
            <a:r>
              <a:rPr lang="en-US" sz="1800" b="1" dirty="0"/>
              <a:t>11-23/0807r0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>
                <a:solidFill>
                  <a:schemeClr val="accent2"/>
                </a:solidFill>
              </a:rPr>
              <a:t> </a:t>
            </a:r>
            <a:r>
              <a:rPr lang="en-GB" altLang="en-US" dirty="0">
                <a:solidFill>
                  <a:schemeClr val="accent2"/>
                </a:solidFill>
                <a:hlinkClick r:id="rId4"/>
              </a:rPr>
              <a:t>https://mentor.ieee.org/802.11/dcn/23/11-23-0866-00-0wng-wng-meeting-minutes-2023-may-orlando-meeting.docx</a:t>
            </a:r>
            <a:r>
              <a:rPr lang="en-GB" altLang="en-US" dirty="0">
                <a:solidFill>
                  <a:schemeClr val="accent2"/>
                </a:solidFill>
              </a:rPr>
              <a:t> </a:t>
            </a:r>
            <a:endParaRPr lang="en-GB" altLang="en-US" b="1" dirty="0">
              <a:solidFill>
                <a:schemeClr val="accent2"/>
              </a:solidFill>
            </a:endParaRP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July 2023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TBD: call for presentations will be sent out in June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straw polls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3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24512</TotalTime>
  <Words>205</Words>
  <Application>Microsoft Office PowerPoint</Application>
  <PresentationFormat>Widescreen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860</cp:revision>
  <cp:lastPrinted>1998-02-10T13:28:06Z</cp:lastPrinted>
  <dcterms:created xsi:type="dcterms:W3CDTF">2004-12-02T14:01:45Z</dcterms:created>
  <dcterms:modified xsi:type="dcterms:W3CDTF">2023-05-18T13:26:02Z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