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394" r:id="rId7"/>
    <p:sldId id="265" r:id="rId8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521415D9-36F7-43E2-AB2F-B90AF26B5E84}">
      <p14:sectionLst xmlns:p14="http://schemas.microsoft.com/office/powerpoint/2010/main">
        <p14:section name="Monday Opening Plenary" id="{DFA654AF-9022-4599-BB81-5CEF1DAC50DC}">
          <p14:sldIdLst>
            <p14:sldId id="256"/>
            <p14:sldId id="257"/>
            <p14:sldId id="394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94" autoAdjust="0"/>
    <p:restoredTop sz="81132" autoAdjust="0"/>
  </p:normalViewPr>
  <p:slideViewPr>
    <p:cSldViewPr>
      <p:cViewPr varScale="1">
        <p:scale>
          <a:sx n="67" d="100"/>
          <a:sy n="67" d="100"/>
        </p:scale>
        <p:origin x="859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802.11-23/0103r0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802.11-23/0103r0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Tuncer Baykas (Ofinno)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11-23-0879r0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i="0" dirty="0">
                <a:solidFill>
                  <a:srgbClr val="000000"/>
                </a:solidFill>
                <a:effectLst/>
              </a:rPr>
              <a:t>802.19 May 2023 Liaison Report to 802.11 WG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2023-05-16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987956"/>
              </p:ext>
            </p:extLst>
          </p:nvPr>
        </p:nvGraphicFramePr>
        <p:xfrm>
          <a:off x="989013" y="2384425"/>
          <a:ext cx="9761537" cy="30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547135" progId="Word.Document.8">
                  <p:embed/>
                </p:oleObj>
              </mc:Choice>
              <mc:Fallback>
                <p:oleObj name="Document" r:id="rId3" imgW="8255780" imgH="2547135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384425"/>
                        <a:ext cx="9761537" cy="300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DA98C5-8FA1-7F0F-88B8-A194A982B9B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802.19 Overview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B63D567-62FD-4949-DA21-50CC6745EDE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BBF4F36-0B54-E231-3296-454318BFC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1" y="1372393"/>
            <a:ext cx="10744199" cy="4113213"/>
          </a:xfrm>
        </p:spPr>
        <p:txBody>
          <a:bodyPr/>
          <a:lstStyle/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group reviews coexistence assessment documents (CAD) produced by working groups developing new wireless standards for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IEEE 802.19 develops standards for coexistence between wireless standards of unlicensed devices.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latin typeface="+mj-lt"/>
              </a:rPr>
              <a:t>Group has 51 voters as of March 2023.</a:t>
            </a:r>
          </a:p>
          <a:p>
            <a:pPr marL="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+mj-lt"/>
              </a:rPr>
              <a:t>Group had one session </a:t>
            </a:r>
            <a:r>
              <a:rPr lang="en-US" b="0" dirty="0">
                <a:solidFill>
                  <a:schemeClr val="tx1"/>
                </a:solidFill>
                <a:latin typeface="+mj-lt"/>
              </a:rPr>
              <a:t>on Monday. </a:t>
            </a:r>
          </a:p>
          <a:p>
            <a:pPr marL="0" indent="0"/>
            <a:br>
              <a:rPr lang="en-US" b="1" i="0" dirty="0">
                <a:solidFill>
                  <a:srgbClr val="006699"/>
                </a:solidFill>
                <a:effectLst/>
                <a:latin typeface="+mj-lt"/>
              </a:rPr>
            </a:br>
            <a:endParaRPr lang="en-US" dirty="0">
              <a:latin typeface="+mj-lt"/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:a16="http://schemas.microsoft.com/office/drawing/2014/main" id="{90E2F7A2-55B5-C834-B4F4-64DA3E80B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2667710"/>
              </p:ext>
            </p:extLst>
          </p:nvPr>
        </p:nvGraphicFramePr>
        <p:xfrm>
          <a:off x="1950775" y="4267200"/>
          <a:ext cx="8288336" cy="1981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44168">
                  <a:extLst>
                    <a:ext uri="{9D8B030D-6E8A-4147-A177-3AD203B41FA5}">
                      <a16:colId xmlns:a16="http://schemas.microsoft.com/office/drawing/2014/main" val="189339927"/>
                    </a:ext>
                  </a:extLst>
                </a:gridCol>
                <a:gridCol w="4144168">
                  <a:extLst>
                    <a:ext uri="{9D8B030D-6E8A-4147-A177-3AD203B41FA5}">
                      <a16:colId xmlns:a16="http://schemas.microsoft.com/office/drawing/2014/main" val="1781321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8241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 (Qualcomm)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38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Working Group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6122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Tuncer Baykas (</a:t>
                      </a:r>
                      <a:r>
                        <a:rPr lang="en-US" sz="20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Ofinno</a:t>
                      </a: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87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Liaison To/From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Ben Rolfe (Blind Creek Associates)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2546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3D2ED-395F-B393-5C17-017B35D4D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Current 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516C3-34E9-9304-2311-F921019D4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5753"/>
            <a:ext cx="10361084" cy="4538662"/>
          </a:xfrm>
        </p:spPr>
        <p:txBody>
          <a:bodyPr wrap="square" anchor="t">
            <a:normAutofit/>
          </a:bodyPr>
          <a:lstStyle/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Survey about future meeting participation will start soon</a:t>
            </a:r>
            <a:endParaRPr lang="en-US" dirty="0"/>
          </a:p>
          <a:p>
            <a:endParaRPr lang="en-US" sz="2400" dirty="0"/>
          </a:p>
          <a:p>
            <a:r>
              <a:rPr lang="en-US" sz="2400" dirty="0"/>
              <a:t>https://mentor.ieee.org/802.19/polls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5BAD889-C9D8-626B-85E7-EE004EA77AE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33375"/>
            <a:ext cx="2499783" cy="2730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dirty="0"/>
              <a:t>May 2023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738B-6EA2-E668-9A88-10287D9D7868}"/>
              </a:ext>
            </a:extLst>
          </p:cNvPr>
          <p:cNvSpPr>
            <a:spLocks noGrp="1"/>
          </p:cNvSpPr>
          <p:nvPr>
            <p:ph type="sldNum" idx="12"/>
          </p:nvPr>
        </p:nvSpPr>
        <p:spPr bwMode="auto">
          <a:xfrm>
            <a:off x="5676902" y="6558296"/>
            <a:ext cx="836082" cy="184666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>
              <a:spcAft>
                <a:spcPts val="600"/>
              </a:spcAft>
            </a:pPr>
            <a:r>
              <a:rPr lang="en-GB"/>
              <a:t>Slide </a:t>
            </a:r>
            <a:fld id="{440F5867-744E-4AA6-B0ED-4C44D2DFBB7B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96B069-D4AE-BF9D-0524-B0D4A098F2D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Tuncer Baykas (Ofinno)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74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47BFEA-F926-A237-4742-7542ACBCC4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Tuncer Baykas (</a:t>
            </a:r>
            <a:r>
              <a:rPr lang="en-GB" dirty="0" err="1"/>
              <a:t>Ofinno</a:t>
            </a:r>
            <a:r>
              <a:rPr lang="en-GB" dirty="0"/>
              <a:t>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7DA094-E33D-51FE-A756-4ADD282000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8209"/>
          <a:stretch/>
        </p:blipFill>
        <p:spPr>
          <a:xfrm>
            <a:off x="471383" y="1386840"/>
            <a:ext cx="11247120" cy="408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ba37140e-f4c5-4a6c-a9b4-20a691ce6c8a"/>
    <ds:schemaRef ds:uri="http://purl.org/dc/terms/"/>
    <ds:schemaRef ds:uri="http://schemas.microsoft.com/office/infopath/2007/PartnerControls"/>
    <ds:schemaRef ds:uri="cc9c437c-ae0c-4066-8d90-a0f7de786127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31545</TotalTime>
  <Words>190</Words>
  <Application>Microsoft Office PowerPoint</Application>
  <PresentationFormat>Widescreen</PresentationFormat>
  <Paragraphs>44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802-11 Theme</vt:lpstr>
      <vt:lpstr>Document</vt:lpstr>
      <vt:lpstr>802.19 May 2023 Liaison Report to 802.11 WG</vt:lpstr>
      <vt:lpstr>IEEE 802.19 Overview</vt:lpstr>
      <vt:lpstr>Current Surveys</vt:lpstr>
      <vt:lpstr>PowerPoint Presentation</vt:lpstr>
    </vt:vector>
  </TitlesOfParts>
  <Company>Ofinno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2023 802.19 Liaison Report</dc:title>
  <dc:subject>January 2023</dc:subject>
  <dc:creator/>
  <dc:description>Tuncer Baykas (Ofinno)</dc:description>
  <cp:lastModifiedBy>Tuncer Baykas</cp:lastModifiedBy>
  <cp:revision>44</cp:revision>
  <cp:lastPrinted>1601-01-01T00:00:00Z</cp:lastPrinted>
  <dcterms:created xsi:type="dcterms:W3CDTF">2020-01-12T14:48:27Z</dcterms:created>
  <dcterms:modified xsi:type="dcterms:W3CDTF">2023-05-17T04:03:19Z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