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15"/>
  </p:notesMasterIdLst>
  <p:handoutMasterIdLst>
    <p:handoutMasterId r:id="rId16"/>
  </p:handoutMasterIdLst>
  <p:sldIdLst>
    <p:sldId id="534" r:id="rId6"/>
    <p:sldId id="1776" r:id="rId7"/>
    <p:sldId id="1247" r:id="rId8"/>
    <p:sldId id="1778" r:id="rId9"/>
    <p:sldId id="1779" r:id="rId10"/>
    <p:sldId id="1781" r:id="rId11"/>
    <p:sldId id="1782" r:id="rId12"/>
    <p:sldId id="1203" r:id="rId13"/>
    <p:sldId id="1204" r:id="rId14"/>
  </p:sldIdLst>
  <p:sldSz cx="9144000" cy="743426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6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8">
          <p15:clr>
            <a:srgbClr val="A4A3A4"/>
          </p15:clr>
        </p15:guide>
        <p15:guide id="2" pos="29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2" autoAdjust="0"/>
    <p:restoredTop sz="94906" autoAdjust="0"/>
  </p:normalViewPr>
  <p:slideViewPr>
    <p:cSldViewPr>
      <p:cViewPr varScale="1">
        <p:scale>
          <a:sx n="109" d="100"/>
          <a:sy n="109" d="100"/>
        </p:scale>
        <p:origin x="2552" y="192"/>
      </p:cViewPr>
      <p:guideLst>
        <p:guide orient="horz" pos="916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59113" y="520700"/>
            <a:ext cx="3203575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9442"/>
            <a:ext cx="7772400" cy="159354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2750"/>
            <a:ext cx="6400800" cy="18998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8284"/>
            <a:ext cx="8305800" cy="5737313"/>
          </a:xfrm>
        </p:spPr>
        <p:txBody>
          <a:bodyPr/>
          <a:lstStyle>
            <a:lvl1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77696"/>
            <a:ext cx="8305800" cy="8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7314"/>
            <a:ext cx="8305800" cy="56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1537" y="7073655"/>
            <a:ext cx="6219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460012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7021248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8" y="7091757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Stuart Thomas, Apple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183014"/>
            <a:ext cx="5457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doc: IEEE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+mn-lt"/>
              </a:rPr>
              <a:t>11-23-0877-00-coex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149710"/>
            <a:ext cx="1908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+mj-lt"/>
                <a:cs typeface="Calibri" pitchFamily="34" charset="0"/>
              </a:rPr>
              <a:t>May </a:t>
            </a:r>
            <a:r>
              <a:rPr lang="en-US" sz="1800" b="1" baseline="0" dirty="0">
                <a:latin typeface="+mj-lt"/>
                <a:cs typeface="Calibri" pitchFamily="34" charset="0"/>
              </a:rPr>
              <a:t>2023</a:t>
            </a:r>
            <a:endParaRPr lang="en-US" sz="18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9" y="7091757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1094981"/>
            <a:ext cx="7772400" cy="14700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Band Coex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90848" y="7073655"/>
            <a:ext cx="503343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31297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65972"/>
              </p:ext>
            </p:extLst>
          </p:nvPr>
        </p:nvGraphicFramePr>
        <p:xfrm>
          <a:off x="622300" y="3031331"/>
          <a:ext cx="7658113" cy="914400"/>
        </p:xfrm>
        <a:graphic>
          <a:graphicData uri="http://schemas.openxmlformats.org/drawingml/2006/table">
            <a:tbl>
              <a:tblPr/>
              <a:tblGrid>
                <a:gridCol w="169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Stuart Thomas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Apple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sthomas5@apple.com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891F-8DDA-653F-9EBC-70EBC080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A4C9-7603-9D46-42E5-5E4AA71C2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A189D-C020-1BC3-6838-A6B24E7F9CC2}"/>
              </a:ext>
            </a:extLst>
          </p:cNvPr>
          <p:cNvSpPr txBox="1"/>
          <p:nvPr/>
        </p:nvSpPr>
        <p:spPr>
          <a:xfrm>
            <a:off x="647564" y="1880927"/>
            <a:ext cx="8039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document looks at the document 11-23-0453-00-coex-nb-overview presented by Qualcomm in March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document discusses these simulations and some finer details on the assumptions made in these</a:t>
            </a:r>
          </a:p>
        </p:txBody>
      </p:sp>
    </p:spTree>
    <p:extLst>
      <p:ext uri="{BB962C8B-B14F-4D97-AF65-F5344CB8AC3E}">
        <p14:creationId xmlns:p14="http://schemas.microsoft.com/office/powerpoint/2010/main" val="364278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11-23-0453-00-coex-nb-overview – Slide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29084"/>
            <a:ext cx="2606824" cy="5066513"/>
          </a:xfrm>
        </p:spPr>
        <p:txBody>
          <a:bodyPr/>
          <a:lstStyle/>
          <a:p>
            <a:pPr lvl="3"/>
            <a:endParaRPr lang="en-US" sz="1100" dirty="0"/>
          </a:p>
          <a:p>
            <a:r>
              <a:rPr lang="en-US" sz="1400" dirty="0">
                <a:solidFill>
                  <a:schemeClr val="accent1"/>
                </a:solidFill>
              </a:rPr>
              <a:t>The simulation is not correct because eDAA removes channels before Wi-Fi starts.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2BE1B-9014-C6BE-5158-A37AE19B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88" y="1929084"/>
            <a:ext cx="5430468" cy="4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document, screenshot, font&#10;&#10;Description automatically generated">
            <a:extLst>
              <a:ext uri="{FF2B5EF4-FFF2-40B4-BE49-F238E27FC236}">
                <a16:creationId xmlns:a16="http://schemas.microsoft.com/office/drawing/2014/main" id="{723923ED-4F6E-3FCF-D018-3A43D8A40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8" y="1478292"/>
            <a:ext cx="5042044" cy="39639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11-23-0453-00-coex-nb-overview – Slide 14 /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22DB3951-57E2-4B6F-CC3E-5FD55E6B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52" y="1022068"/>
            <a:ext cx="4076700" cy="4673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100240-F49F-33CD-FAC2-E96202EFF495}"/>
              </a:ext>
            </a:extLst>
          </p:cNvPr>
          <p:cNvSpPr/>
          <p:nvPr/>
        </p:nvSpPr>
        <p:spPr bwMode="auto">
          <a:xfrm>
            <a:off x="706202" y="2637011"/>
            <a:ext cx="2965698" cy="108012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B126E4-20BF-D889-6C54-F4E33A8A1743}"/>
              </a:ext>
            </a:extLst>
          </p:cNvPr>
          <p:cNvSpPr/>
          <p:nvPr/>
        </p:nvSpPr>
        <p:spPr bwMode="auto">
          <a:xfrm>
            <a:off x="689616" y="3498357"/>
            <a:ext cx="2016224" cy="218774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218F35-7DA5-A989-C79B-C897BEA1BCED}"/>
              </a:ext>
            </a:extLst>
          </p:cNvPr>
          <p:cNvSpPr txBox="1"/>
          <p:nvPr/>
        </p:nvSpPr>
        <p:spPr>
          <a:xfrm>
            <a:off x="307418" y="5626436"/>
            <a:ext cx="85291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More realistic PHY </a:t>
            </a:r>
            <a:endParaRPr lang="en-GB" sz="16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88212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WIFI Rate - 20Mbps at HE MCS7, 160 MHz, 2x996-tone RU, Nss = 1, 800 ns GI</a:t>
            </a:r>
          </a:p>
          <a:p>
            <a:pPr marL="88212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NB Settings - EDR3M 3-DH1 (3Mbps max PHY rate Nss=1) – Well know Technology</a:t>
            </a:r>
          </a:p>
          <a:p>
            <a:pPr marL="1021292" lvl="3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Times New Roman" panose="02020603050405020304" pitchFamily="18" charset="0"/>
              </a:rPr>
              <a:t>500 Hops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Change the band to UNII-5</a:t>
            </a:r>
          </a:p>
        </p:txBody>
      </p:sp>
    </p:spTree>
    <p:extLst>
      <p:ext uri="{BB962C8B-B14F-4D97-AF65-F5344CB8AC3E}">
        <p14:creationId xmlns:p14="http://schemas.microsoft.com/office/powerpoint/2010/main" val="15148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Simulations – With these Parameters – Wi-Fi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A picture containing text, diagram, plan, parallel&#10;&#10;Description automatically generated">
            <a:extLst>
              <a:ext uri="{FF2B5EF4-FFF2-40B4-BE49-F238E27FC236}">
                <a16:creationId xmlns:a16="http://schemas.microsoft.com/office/drawing/2014/main" id="{49BB626E-BE4C-BF4F-2CE8-3E1B3C74D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67" y="1052835"/>
            <a:ext cx="6660666" cy="52205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BCA7D7-3C7D-240E-A965-2465784B0C73}"/>
              </a:ext>
            </a:extLst>
          </p:cNvPr>
          <p:cNvSpPr txBox="1"/>
          <p:nvPr/>
        </p:nvSpPr>
        <p:spPr>
          <a:xfrm>
            <a:off x="1115616" y="63328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effectLst/>
                <a:latin typeface="Helvetica Neue Light" panose="02000403000000020004" pitchFamily="2" charset="0"/>
              </a:rPr>
              <a:t>Always Some access delay</a:t>
            </a:r>
          </a:p>
        </p:txBody>
      </p:sp>
    </p:spTree>
    <p:extLst>
      <p:ext uri="{BB962C8B-B14F-4D97-AF65-F5344CB8AC3E}">
        <p14:creationId xmlns:p14="http://schemas.microsoft.com/office/powerpoint/2010/main" val="26549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Simulations – </a:t>
            </a:r>
            <a:r>
              <a:rPr lang="en-GB" dirty="0">
                <a:solidFill>
                  <a:srgbClr val="666666"/>
                </a:solidFill>
                <a:effectLst/>
                <a:latin typeface="Helvetica Neue Light" panose="02000403000000020004" pitchFamily="2" charset="0"/>
              </a:rPr>
              <a:t>WB vs NB Simulation Settings (500hops)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CC039-8E8B-747D-D3BA-D1594629EBDF}"/>
              </a:ext>
            </a:extLst>
          </p:cNvPr>
          <p:cNvSpPr txBox="1"/>
          <p:nvPr/>
        </p:nvSpPr>
        <p:spPr>
          <a:xfrm>
            <a:off x="307418" y="6410493"/>
            <a:ext cx="8529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effectLst/>
                <a:latin typeface="Helvetica Neue Light" panose="02000403000000020004" pitchFamily="2" charset="0"/>
              </a:rPr>
              <a:t>LBT doesn’t work for Adjacent channels/null’s from NB hence causing long access delay</a:t>
            </a:r>
          </a:p>
        </p:txBody>
      </p:sp>
      <p:pic>
        <p:nvPicPr>
          <p:cNvPr id="10" name="Picture 9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CEECB6CE-CBC5-9A13-3236-F134267ED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49" y="1176696"/>
            <a:ext cx="6337300" cy="52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4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Simulations – </a:t>
            </a:r>
            <a:r>
              <a:rPr lang="en-GB" dirty="0">
                <a:solidFill>
                  <a:srgbClr val="666666"/>
                </a:solidFill>
                <a:effectLst/>
                <a:latin typeface="Helvetica Neue Light" panose="02000403000000020004" pitchFamily="2" charset="0"/>
              </a:rPr>
              <a:t>WB vs NB Simulation Settings (500hops)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picture containing text, diagram, plan, parallel&#10;&#10;Description automatically generated">
            <a:extLst>
              <a:ext uri="{FF2B5EF4-FFF2-40B4-BE49-F238E27FC236}">
                <a16:creationId xmlns:a16="http://schemas.microsoft.com/office/drawing/2014/main" id="{BFAA88B3-EB19-A81D-DA29-CFCB83AA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7" y="1088839"/>
            <a:ext cx="5962104" cy="5633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81BA1-4944-F63A-CBE0-607FF9FEFCA3}"/>
              </a:ext>
            </a:extLst>
          </p:cNvPr>
          <p:cNvSpPr txBox="1"/>
          <p:nvPr/>
        </p:nvSpPr>
        <p:spPr>
          <a:xfrm>
            <a:off x="384521" y="6553046"/>
            <a:ext cx="8529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effectLst/>
                <a:latin typeface="Helvetica Neue Light" panose="02000403000000020004" pitchFamily="2" charset="0"/>
              </a:rPr>
              <a:t>Much better Access Delay after eDAA kicks-in.</a:t>
            </a:r>
          </a:p>
        </p:txBody>
      </p:sp>
    </p:spTree>
    <p:extLst>
      <p:ext uri="{BB962C8B-B14F-4D97-AF65-F5344CB8AC3E}">
        <p14:creationId xmlns:p14="http://schemas.microsoft.com/office/powerpoint/2010/main" val="267821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4AAE-5C97-205F-A854-625B1149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EE565-8C8C-D09B-688D-2109FFA3C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Narrow eDAA can co-exist with Wi-Fi without LBT</a:t>
            </a:r>
            <a:endParaRPr lang="en-GB" b="1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lvl="1"/>
            <a:r>
              <a:rPr lang="en-GB" sz="1400" dirty="0">
                <a:solidFill>
                  <a:srgbClr val="000000"/>
                </a:solidFill>
                <a:effectLst/>
                <a:latin typeface="Helvetica Neue Light" panose="02000403000000020004" pitchFamily="2" charset="0"/>
              </a:rPr>
              <a:t>eDAA removes Wi-Fi channel in 500ms</a:t>
            </a:r>
          </a:p>
          <a:p>
            <a:pPr lvl="1"/>
            <a:r>
              <a:rPr lang="en-GB" sz="1400" dirty="0">
                <a:solidFill>
                  <a:srgbClr val="000000"/>
                </a:solidFill>
                <a:effectLst/>
                <a:latin typeface="Helvetica Neue Light" panose="02000403000000020004" pitchFamily="2" charset="0"/>
              </a:rPr>
              <a:t>Access Delay/Throughput on Wi-Fi is less impacted compared to NB with LBT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B31AF-C194-850E-D9A4-C65341B92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5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5154-2AA2-9E3E-3AA6-4EE262CA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9FE0-3AF3-B840-81E3-D945273B8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11-23-0453-00-coex-nb-overview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49D58-1AFE-F3E5-B742-DD9A4E545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81023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214252</TotalTime>
  <Words>227</Words>
  <Application>Microsoft Macintosh PowerPoint</Application>
  <PresentationFormat>Custom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Times New Roman</vt:lpstr>
      <vt:lpstr>Extend Submission Template</vt:lpstr>
      <vt:lpstr>Narrow Band Coex Studies</vt:lpstr>
      <vt:lpstr>Background</vt:lpstr>
      <vt:lpstr>11-23-0453-00-coex-nb-overview – Slide 17</vt:lpstr>
      <vt:lpstr>11-23-0453-00-coex-nb-overview – Slide 14 / 15</vt:lpstr>
      <vt:lpstr>New Simulations – With these Parameters – Wi-Fi Only</vt:lpstr>
      <vt:lpstr>New Simulations – WB vs NB Simulation Settings (500hops)</vt:lpstr>
      <vt:lpstr>New Simulations – WB vs NB Simulation Settings (500hops)</vt:lpstr>
      <vt:lpstr>Conclusions</vt:lpstr>
      <vt:lpstr>References</vt:lpstr>
    </vt:vector>
  </TitlesOfParts>
  <Manager/>
  <Company>Qualcomm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EIFS-after-Ack Issue</dc:title>
  <dc:subject/>
  <dc:creator>Menzo Wentink</dc:creator>
  <cp:keywords/>
  <dc:description/>
  <cp:lastModifiedBy>Stuart Thomas</cp:lastModifiedBy>
  <cp:revision>5186</cp:revision>
  <dcterms:created xsi:type="dcterms:W3CDTF">2008-10-07T17:07:33Z</dcterms:created>
  <dcterms:modified xsi:type="dcterms:W3CDTF">2023-05-17T15:40:13Z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