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5" r:id="rId3"/>
    <p:sldId id="266" r:id="rId4"/>
    <p:sldId id="263" r:id="rId5"/>
    <p:sldId id="267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93" autoAdjust="0"/>
    <p:restoredTop sz="94660"/>
  </p:normalViewPr>
  <p:slideViewPr>
    <p:cSldViewPr>
      <p:cViewPr varScale="1">
        <p:scale>
          <a:sx n="164" d="100"/>
          <a:sy n="164" d="100"/>
        </p:scale>
        <p:origin x="176" y="4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ido Hiertz" userId="efd40be8-e55a-4d82-91eb-1cd543e7287b" providerId="ADAL" clId="{DBCE3FC9-7028-6C4F-9845-C288D2CAF836}"/>
    <pc:docChg chg="undo custSel addSld delSld modSld">
      <pc:chgData name="Guido Hiertz" userId="efd40be8-e55a-4d82-91eb-1cd543e7287b" providerId="ADAL" clId="{DBCE3FC9-7028-6C4F-9845-C288D2CAF836}" dt="2023-05-17T02:18:47.114" v="1866" actId="20577"/>
      <pc:docMkLst>
        <pc:docMk/>
      </pc:docMkLst>
      <pc:sldChg chg="del">
        <pc:chgData name="Guido Hiertz" userId="efd40be8-e55a-4d82-91eb-1cd543e7287b" providerId="ADAL" clId="{DBCE3FC9-7028-6C4F-9845-C288D2CAF836}" dt="2023-05-17T02:06:47.846" v="1318" actId="2696"/>
        <pc:sldMkLst>
          <pc:docMk/>
          <pc:sldMk cId="0" sldId="257"/>
        </pc:sldMkLst>
      </pc:sldChg>
      <pc:sldChg chg="addSp delSp modSp mod modClrScheme chgLayout">
        <pc:chgData name="Guido Hiertz" userId="efd40be8-e55a-4d82-91eb-1cd543e7287b" providerId="ADAL" clId="{DBCE3FC9-7028-6C4F-9845-C288D2CAF836}" dt="2023-05-17T02:09:43.316" v="1421" actId="20577"/>
        <pc:sldMkLst>
          <pc:docMk/>
          <pc:sldMk cId="0" sldId="263"/>
        </pc:sldMkLst>
        <pc:spChg chg="del mod ord">
          <ac:chgData name="Guido Hiertz" userId="efd40be8-e55a-4d82-91eb-1cd543e7287b" providerId="ADAL" clId="{DBCE3FC9-7028-6C4F-9845-C288D2CAF836}" dt="2023-05-16T18:57:29.333" v="405" actId="700"/>
          <ac:spMkLst>
            <pc:docMk/>
            <pc:sldMk cId="0" sldId="263"/>
            <ac:spMk id="2" creationId="{00000000-0000-0000-0000-000000000000}"/>
          </ac:spMkLst>
        </pc:spChg>
        <pc:spChg chg="del mod ord">
          <ac:chgData name="Guido Hiertz" userId="efd40be8-e55a-4d82-91eb-1cd543e7287b" providerId="ADAL" clId="{DBCE3FC9-7028-6C4F-9845-C288D2CAF836}" dt="2023-05-16T18:57:29.333" v="405" actId="700"/>
          <ac:spMkLst>
            <pc:docMk/>
            <pc:sldMk cId="0" sldId="263"/>
            <ac:spMk id="3" creationId="{00000000-0000-0000-0000-000000000000}"/>
          </ac:spMkLst>
        </pc:spChg>
        <pc:spChg chg="mod ord">
          <ac:chgData name="Guido Hiertz" userId="efd40be8-e55a-4d82-91eb-1cd543e7287b" providerId="ADAL" clId="{DBCE3FC9-7028-6C4F-9845-C288D2CAF836}" dt="2023-05-16T18:57:29.333" v="405" actId="700"/>
          <ac:spMkLst>
            <pc:docMk/>
            <pc:sldMk cId="0" sldId="263"/>
            <ac:spMk id="4" creationId="{00000000-0000-0000-0000-000000000000}"/>
          </ac:spMkLst>
        </pc:spChg>
        <pc:spChg chg="mod ord">
          <ac:chgData name="Guido Hiertz" userId="efd40be8-e55a-4d82-91eb-1cd543e7287b" providerId="ADAL" clId="{DBCE3FC9-7028-6C4F-9845-C288D2CAF836}" dt="2023-05-16T18:57:29.333" v="405" actId="700"/>
          <ac:spMkLst>
            <pc:docMk/>
            <pc:sldMk cId="0" sldId="263"/>
            <ac:spMk id="5" creationId="{00000000-0000-0000-0000-000000000000}"/>
          </ac:spMkLst>
        </pc:spChg>
        <pc:spChg chg="mod ord">
          <ac:chgData name="Guido Hiertz" userId="efd40be8-e55a-4d82-91eb-1cd543e7287b" providerId="ADAL" clId="{DBCE3FC9-7028-6C4F-9845-C288D2CAF836}" dt="2023-05-16T18:57:29.333" v="405" actId="700"/>
          <ac:spMkLst>
            <pc:docMk/>
            <pc:sldMk cId="0" sldId="263"/>
            <ac:spMk id="6" creationId="{00000000-0000-0000-0000-000000000000}"/>
          </ac:spMkLst>
        </pc:spChg>
        <pc:spChg chg="add mod ord">
          <ac:chgData name="Guido Hiertz" userId="efd40be8-e55a-4d82-91eb-1cd543e7287b" providerId="ADAL" clId="{DBCE3FC9-7028-6C4F-9845-C288D2CAF836}" dt="2023-05-17T01:54:21.899" v="652" actId="20577"/>
          <ac:spMkLst>
            <pc:docMk/>
            <pc:sldMk cId="0" sldId="263"/>
            <ac:spMk id="7" creationId="{5994CE6C-AAB6-3C90-220F-49D4694CC257}"/>
          </ac:spMkLst>
        </pc:spChg>
        <pc:spChg chg="add mod ord">
          <ac:chgData name="Guido Hiertz" userId="efd40be8-e55a-4d82-91eb-1cd543e7287b" providerId="ADAL" clId="{DBCE3FC9-7028-6C4F-9845-C288D2CAF836}" dt="2023-05-17T02:09:43.316" v="1421" actId="20577"/>
          <ac:spMkLst>
            <pc:docMk/>
            <pc:sldMk cId="0" sldId="263"/>
            <ac:spMk id="8" creationId="{7E1A08F0-D784-2D5E-E348-5F709AFADB53}"/>
          </ac:spMkLst>
        </pc:spChg>
        <pc:spChg chg="add mod ord">
          <ac:chgData name="Guido Hiertz" userId="efd40be8-e55a-4d82-91eb-1cd543e7287b" providerId="ADAL" clId="{DBCE3FC9-7028-6C4F-9845-C288D2CAF836}" dt="2023-05-17T02:09:23.685" v="1390" actId="27636"/>
          <ac:spMkLst>
            <pc:docMk/>
            <pc:sldMk cId="0" sldId="263"/>
            <ac:spMk id="9" creationId="{95BF70AD-CF22-493A-BC8E-3F36D52197B3}"/>
          </ac:spMkLst>
        </pc:spChg>
      </pc:sldChg>
      <pc:sldChg chg="modSp mod">
        <pc:chgData name="Guido Hiertz" userId="efd40be8-e55a-4d82-91eb-1cd543e7287b" providerId="ADAL" clId="{DBCE3FC9-7028-6C4F-9845-C288D2CAF836}" dt="2023-05-17T02:09:02.165" v="1388" actId="27636"/>
        <pc:sldMkLst>
          <pc:docMk/>
          <pc:sldMk cId="2305451834" sldId="265"/>
        </pc:sldMkLst>
        <pc:spChg chg="mod">
          <ac:chgData name="Guido Hiertz" userId="efd40be8-e55a-4d82-91eb-1cd543e7287b" providerId="ADAL" clId="{DBCE3FC9-7028-6C4F-9845-C288D2CAF836}" dt="2023-05-17T02:04:22.164" v="1088" actId="20577"/>
          <ac:spMkLst>
            <pc:docMk/>
            <pc:sldMk cId="2305451834" sldId="265"/>
            <ac:spMk id="8" creationId="{BF8A9D44-2BF8-A4E8-4196-4C61BEDDBE5B}"/>
          </ac:spMkLst>
        </pc:spChg>
        <pc:spChg chg="mod">
          <ac:chgData name="Guido Hiertz" userId="efd40be8-e55a-4d82-91eb-1cd543e7287b" providerId="ADAL" clId="{DBCE3FC9-7028-6C4F-9845-C288D2CAF836}" dt="2023-05-17T02:09:02.165" v="1388" actId="27636"/>
          <ac:spMkLst>
            <pc:docMk/>
            <pc:sldMk cId="2305451834" sldId="265"/>
            <ac:spMk id="9" creationId="{047F4602-7050-CB18-679F-946D328BD4F0}"/>
          </ac:spMkLst>
        </pc:spChg>
      </pc:sldChg>
      <pc:sldChg chg="modSp mod">
        <pc:chgData name="Guido Hiertz" userId="efd40be8-e55a-4d82-91eb-1cd543e7287b" providerId="ADAL" clId="{DBCE3FC9-7028-6C4F-9845-C288D2CAF836}" dt="2023-05-17T02:18:47.114" v="1866" actId="20577"/>
        <pc:sldMkLst>
          <pc:docMk/>
          <pc:sldMk cId="3918394574" sldId="266"/>
        </pc:sldMkLst>
        <pc:spChg chg="mod">
          <ac:chgData name="Guido Hiertz" userId="efd40be8-e55a-4d82-91eb-1cd543e7287b" providerId="ADAL" clId="{DBCE3FC9-7028-6C4F-9845-C288D2CAF836}" dt="2023-05-17T02:16:36.205" v="1846" actId="20577"/>
          <ac:spMkLst>
            <pc:docMk/>
            <pc:sldMk cId="3918394574" sldId="266"/>
            <ac:spMk id="3" creationId="{4CB9D4D9-54B7-5161-AC21-A8584B78F15D}"/>
          </ac:spMkLst>
        </pc:spChg>
        <pc:spChg chg="mod">
          <ac:chgData name="Guido Hiertz" userId="efd40be8-e55a-4d82-91eb-1cd543e7287b" providerId="ADAL" clId="{DBCE3FC9-7028-6C4F-9845-C288D2CAF836}" dt="2023-05-17T02:18:47.114" v="1866" actId="20577"/>
          <ac:spMkLst>
            <pc:docMk/>
            <pc:sldMk cId="3918394574" sldId="266"/>
            <ac:spMk id="4" creationId="{F901799B-FFA2-A430-C35D-2773832A04BC}"/>
          </ac:spMkLst>
        </pc:spChg>
      </pc:sldChg>
      <pc:sldChg chg="modSp new mod">
        <pc:chgData name="Guido Hiertz" userId="efd40be8-e55a-4d82-91eb-1cd543e7287b" providerId="ADAL" clId="{DBCE3FC9-7028-6C4F-9845-C288D2CAF836}" dt="2023-05-17T02:15:23.539" v="1823" actId="20577"/>
        <pc:sldMkLst>
          <pc:docMk/>
          <pc:sldMk cId="4150850625" sldId="267"/>
        </pc:sldMkLst>
        <pc:spChg chg="mod">
          <ac:chgData name="Guido Hiertz" userId="efd40be8-e55a-4d82-91eb-1cd543e7287b" providerId="ADAL" clId="{DBCE3FC9-7028-6C4F-9845-C288D2CAF836}" dt="2023-05-17T02:10:09.011" v="1439" actId="20577"/>
          <ac:spMkLst>
            <pc:docMk/>
            <pc:sldMk cId="4150850625" sldId="267"/>
            <ac:spMk id="2" creationId="{B5F11AA7-C08A-3AF5-FD82-493B606D7BB0}"/>
          </ac:spMkLst>
        </pc:spChg>
        <pc:spChg chg="mod">
          <ac:chgData name="Guido Hiertz" userId="efd40be8-e55a-4d82-91eb-1cd543e7287b" providerId="ADAL" clId="{DBCE3FC9-7028-6C4F-9845-C288D2CAF836}" dt="2023-05-17T02:15:23.539" v="1823" actId="20577"/>
          <ac:spMkLst>
            <pc:docMk/>
            <pc:sldMk cId="4150850625" sldId="267"/>
            <ac:spMk id="3" creationId="{F4E555D8-1DBE-D287-E99E-C378D5E8B4B5}"/>
          </ac:spMkLst>
        </pc:spChg>
        <pc:spChg chg="mod">
          <ac:chgData name="Guido Hiertz" userId="efd40be8-e55a-4d82-91eb-1cd543e7287b" providerId="ADAL" clId="{DBCE3FC9-7028-6C4F-9845-C288D2CAF836}" dt="2023-05-17T02:13:44.619" v="1704" actId="20577"/>
          <ac:spMkLst>
            <pc:docMk/>
            <pc:sldMk cId="4150850625" sldId="267"/>
            <ac:spMk id="4" creationId="{B9849769-8095-FF9A-28F2-99A3648B3B3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802.11-23/871r0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May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802.11-23/871r0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802.11-23/871r0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802.11-23/871r0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802.11-23/871r0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802.11-23/871r0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tb.aspx?tbid=287&amp;SubTB=287#/50611-work-programm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ETSI TC BRAN news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4343057"/>
              </p:ext>
            </p:extLst>
          </p:nvPr>
        </p:nvGraphicFramePr>
        <p:xfrm>
          <a:off x="993775" y="2992438"/>
          <a:ext cx="10272713" cy="1328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1358900" progId="Word.Document.8">
                  <p:embed/>
                </p:oleObj>
              </mc:Choice>
              <mc:Fallback>
                <p:oleObj name="Dokument" r:id="rId3" imgW="10439400" imgH="1358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992438"/>
                        <a:ext cx="10272713" cy="1328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261642FA-3EF6-FB6C-63A0-7ACBE0E29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Items (WIs) under development [1]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BF8A9D44-2BF8-A4E8-4196-4C61BEDDBE5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EN 301 893 (5 GHz)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Document ready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Final discussions regarding Energy Detection Threshold (EDT) description</a:t>
            </a:r>
          </a:p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EN 303 687 (6 GHz)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In EN Approval Procedure (ENAP)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ENAP closes 2023-06-27</a:t>
            </a:r>
          </a:p>
          <a:p>
            <a:pPr marL="857250" lvl="1" indent="-457200">
              <a:buFont typeface="Symbol" pitchFamily="2" charset="2"/>
              <a:buChar char="-"/>
            </a:pPr>
            <a:endParaRPr lang="en-US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047F4602-7050-CB18-679F-946D328BD4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EN 303 753 (60 GHz)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ENAP &amp; Harmonised Standard Technical Advisory Consultant (HASTAC) review requested</a:t>
            </a:r>
          </a:p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EN 302 502 (5.8 GHz)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Broadband Fixed Wireless Access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Inactive since 2019</a:t>
            </a:r>
          </a:p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TR 103 721 (5.8 GHz coexistence)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To be published by ETSI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B3C820B-B8D8-81C6-95CF-1052EAE0312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May 2023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E3CD9C-71EA-06BB-AA56-7AD0228881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8E460D1-33CC-411F-C329-913BE6EFEA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451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5BED6-2C77-7C62-E787-FAF7B88CB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Relevance to IEEE 802.11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B9D4D9-54B7-5161-AC21-A8584B78F1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/>
            <a:r>
              <a:rPr lang="en-US" dirty="0"/>
              <a:t>Target</a:t>
            </a:r>
          </a:p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EN 303 687 &amp; revised EN 301 893 listed as Harmonized Standards (HSs) in the Official Journal of the EU (OJEU)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Once in OJEU, manufacturers may use these HSs to self-assess products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901799B-FFA2-A430-C35D-2773832A04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Current version of EN 301 893 does not consider any 5 GHz PHY beyond IEEE 802.11ac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Today, products implementing commonplace features of IEEE 802.11ax and beyond require notified body approval</a:t>
            </a:r>
          </a:p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In Europe, 5945 MHz to 6425 MHz available for license-exempt operation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/>
              <a:t>IEEE 802.11 products </a:t>
            </a:r>
            <a:r>
              <a:rPr lang="en-US" dirty="0"/>
              <a:t>dependent on notified body approval until EN 303 687 in OJEU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845B5F7-586C-D2A6-430B-1538FF0F96E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May 2023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C13392-1ED2-2095-314F-2D3BF133A7A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F06D29-E944-CBE3-7882-9E9038635D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394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994CE6C-AAB6-3C90-220F-49D4694CC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TC BRAN activities since ETSI TC BRAN plenary #118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7E1A08F0-D784-2D5E-E348-5F709AFADB5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ETSI TC BRAN conducted two ad hoc meetings (#118a and #118b)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Open schedule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A third to follow, next week</a:t>
            </a:r>
          </a:p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Ad hoc meeting #118a mostly discussed plans at ECC/CEPT for updated receiver requirements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Might impact requirements in Harmonized Standards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Also discussions in other ETSI groups (ERM TG11 etc.)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95BF70AD-CF22-493A-BC8E-3F36D52197B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Ad hoc meeting #118b  discussed concerns about EDT requirements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On the one hand, there are concerns about “loopholes”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On the other hand, there are concerns about operation at bandwidth larger than 20 MHz and at the cell edge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Waiting for compromise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F11AA7-C08A-3AF5-FD82-493B606D7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meetings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E555D8-1DBE-D287-E99E-C378D5E8B4B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ETSI TC BRAN plenary #119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2023-06-12 until 2023-06-16</a:t>
            </a:r>
          </a:p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ETSI TC BRAN plenary #120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2023-09-18 until 2023-09-22</a:t>
            </a:r>
          </a:p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ETSI TC BRAN plenary #121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2023-10-23 until 2023-10-27</a:t>
            </a:r>
          </a:p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ETSI TC BRAN plenary #122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2023-12-11 until 2023-12-15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9849769-8095-FF9A-28F2-99A3648B3B3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Meetings scheduled until end of 2024</a:t>
            </a:r>
          </a:p>
          <a:p>
            <a:pPr marL="457200" indent="-457200">
              <a:buFont typeface="Symbol" pitchFamily="2" charset="2"/>
              <a:buChar char="-"/>
            </a:pPr>
            <a:r>
              <a:rPr lang="en-US" dirty="0"/>
              <a:t>Proposal for meeting dates for the years 2025, 2026, and 2027 to be discussed during BRAN #119</a:t>
            </a:r>
          </a:p>
          <a:p>
            <a:pPr marL="857250" lvl="1" indent="-457200">
              <a:buFont typeface="Symbol" pitchFamily="2" charset="2"/>
              <a:buChar char="-"/>
            </a:pPr>
            <a:r>
              <a:rPr lang="en-US" dirty="0"/>
              <a:t>See BRAN(23)118005r1 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19E32D3-9664-5300-C6D1-4CC9969DBD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May 2023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6AF7691-E092-B6CC-C60A-A99A87438C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B49736-B4FF-6CFC-E10E-BB1CE24C69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850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ETSI, “Work Programme,” accessed 2023-05-16. [Online]. Available: </a:t>
            </a:r>
            <a:r>
              <a:rPr lang="en-GB" dirty="0">
                <a:hlinkClick r:id="rId3"/>
              </a:rPr>
              <a:t>https://portal.etsi.org/tb.aspx?tbid=287&amp;SubTB=287#/50611-work-programme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528</Words>
  <Application>Microsoft Macintosh PowerPoint</Application>
  <PresentationFormat>Breitbild</PresentationFormat>
  <Paragraphs>80</Paragraphs>
  <Slides>6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Symbol</vt:lpstr>
      <vt:lpstr>Times New Roman</vt:lpstr>
      <vt:lpstr>Office</vt:lpstr>
      <vt:lpstr>Dokument</vt:lpstr>
      <vt:lpstr>ETSI TC BRAN news</vt:lpstr>
      <vt:lpstr>Work Items (WIs) under development [1]</vt:lpstr>
      <vt:lpstr>Relevance to IEEE 802.11</vt:lpstr>
      <vt:lpstr>ETSI TC BRAN activities since ETSI TC BRAN plenary #118</vt:lpstr>
      <vt:lpstr>Upcoming meetings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ETSI TC BRAN news</dc:title>
  <dc:creator>Guido R. Hiertz</dc:creator>
  <cp:lastModifiedBy>Guido R. Hiertz</cp:lastModifiedBy>
  <cp:revision>1</cp:revision>
  <cp:lastPrinted>1601-01-01T00:00:00Z</cp:lastPrinted>
  <dcterms:created xsi:type="dcterms:W3CDTF">2023-05-16T18:03:04Z</dcterms:created>
  <dcterms:modified xsi:type="dcterms:W3CDTF">2023-05-17T02:18:51Z</dcterms:modified>
</cp:coreProperties>
</file>