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287" r:id="rId7"/>
    <p:sldId id="335" r:id="rId8"/>
    <p:sldId id="346" r:id="rId9"/>
    <p:sldId id="349" r:id="rId10"/>
    <p:sldId id="353" r:id="rId11"/>
    <p:sldId id="354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450" autoAdjust="0"/>
  </p:normalViewPr>
  <p:slideViewPr>
    <p:cSldViewPr snapToGrid="0">
      <p:cViewPr varScale="1">
        <p:scale>
          <a:sx n="93" d="100"/>
          <a:sy n="93" d="100"/>
        </p:scale>
        <p:origin x="43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 CTS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0855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298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May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NULL beam </a:t>
            </a:r>
            <a:r>
              <a:rPr lang="en-US" altLang="zh-CN" dirty="0" smtClean="0"/>
              <a:t>steering based Spatial Reuse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2023-05-14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82230"/>
              </p:ext>
            </p:extLst>
          </p:nvPr>
        </p:nvGraphicFramePr>
        <p:xfrm>
          <a:off x="2360613" y="3405188"/>
          <a:ext cx="8002587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Document" r:id="rId4" imgW="9618052" imgH="4421512" progId="Word.Document.8">
                  <p:embed/>
                </p:oleObj>
              </mc:Choice>
              <mc:Fallback>
                <p:oleObj name="Document" r:id="rId4" imgW="9618052" imgH="44215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3405188"/>
                        <a:ext cx="8002587" cy="368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Multi-AP coordination is a candidate feature for UHR.</a:t>
            </a:r>
          </a:p>
          <a:p>
            <a:pPr lvl="1"/>
            <a:r>
              <a:rPr lang="en-US" altLang="zh-CN" sz="1400" dirty="0" smtClean="0"/>
              <a:t>Co-TDMA</a:t>
            </a:r>
          </a:p>
          <a:p>
            <a:pPr lvl="1"/>
            <a:r>
              <a:rPr lang="en-US" altLang="zh-CN" sz="1400" dirty="0" smtClean="0"/>
              <a:t>Co-OFDMA</a:t>
            </a:r>
          </a:p>
          <a:p>
            <a:pPr lvl="1"/>
            <a:r>
              <a:rPr lang="en-US" altLang="zh-CN" sz="1400" dirty="0" smtClean="0"/>
              <a:t>Co-SR</a:t>
            </a:r>
          </a:p>
          <a:p>
            <a:pPr lvl="1"/>
            <a:r>
              <a:rPr lang="en-US" altLang="zh-CN" sz="1400" dirty="0"/>
              <a:t>Co-JTX</a:t>
            </a:r>
          </a:p>
          <a:p>
            <a:pPr lvl="1"/>
            <a:r>
              <a:rPr lang="en-US" altLang="zh-CN" sz="1400" b="1" dirty="0" smtClean="0"/>
              <a:t>Co-BF</a:t>
            </a:r>
          </a:p>
          <a:p>
            <a:r>
              <a:rPr lang="en-US" sz="1800" dirty="0" smtClean="0"/>
              <a:t>Coordinated Beamforming. [1]</a:t>
            </a:r>
            <a:endParaRPr lang="en-US" sz="1800" dirty="0"/>
          </a:p>
          <a:p>
            <a:pPr lvl="1"/>
            <a:r>
              <a:rPr lang="en-US" sz="1600" dirty="0"/>
              <a:t>Each AP independently performs beamforming to reduce interference to other devices.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図 73">
            <a:extLst>
              <a:ext uri="{FF2B5EF4-FFF2-40B4-BE49-F238E27FC236}">
                <a16:creationId xmlns:a16="http://schemas.microsoft.com/office/drawing/2014/main" id="{A7B5F7CD-1DBD-4BD6-8258-677297EB8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383628"/>
            <a:ext cx="3760573" cy="146754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2396" y="4202395"/>
            <a:ext cx="5267983" cy="194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136736"/>
          </a:xfrm>
        </p:spPr>
        <p:txBody>
          <a:bodyPr/>
          <a:lstStyle/>
          <a:p>
            <a:r>
              <a:rPr lang="en-US" altLang="zh-CN" sz="1800" dirty="0" smtClean="0"/>
              <a:t>Prerequisites are critical to achieve multi-AP co-BF. </a:t>
            </a:r>
          </a:p>
          <a:p>
            <a:pPr lvl="1"/>
            <a:r>
              <a:rPr lang="en-US" altLang="zh-CN" sz="1800" dirty="0"/>
              <a:t>There are DL data to transmit to the target STAs at the same time. </a:t>
            </a:r>
          </a:p>
          <a:p>
            <a:pPr lvl="1"/>
            <a:r>
              <a:rPr lang="en-US" altLang="zh-CN" sz="1800" dirty="0" smtClean="0"/>
              <a:t>Both </a:t>
            </a:r>
            <a:r>
              <a:rPr lang="en-US" altLang="zh-CN" sz="1800" dirty="0"/>
              <a:t>Sharing AP and Shared AP needs to have valid CSI to </a:t>
            </a:r>
            <a:r>
              <a:rPr lang="en-US" altLang="zh-CN" sz="1800" dirty="0" smtClean="0"/>
              <a:t>the target </a:t>
            </a:r>
            <a:r>
              <a:rPr lang="en-US" altLang="zh-CN" sz="1800" dirty="0"/>
              <a:t>STAs to execute coordinated </a:t>
            </a:r>
            <a:r>
              <a:rPr lang="en-US" altLang="zh-CN" sz="1800" dirty="0" smtClean="0"/>
              <a:t>beamforming. </a:t>
            </a:r>
          </a:p>
          <a:p>
            <a:pPr lvl="1"/>
            <a:r>
              <a:rPr lang="en-US" altLang="zh-CN" sz="1800" dirty="0" smtClean="0"/>
              <a:t>Co-BF request / co-BF response are just overhead in case of prerequisites are not matched.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 smtClean="0"/>
              <a:t>Any simpler methods?</a:t>
            </a:r>
            <a:endParaRPr lang="en-US" altLang="zh-CN" sz="1800" dirty="0"/>
          </a:p>
          <a:p>
            <a:pPr lvl="1"/>
            <a:r>
              <a:rPr lang="en-US" altLang="zh-CN" sz="1800" dirty="0" smtClean="0"/>
              <a:t>Low down prerequisites</a:t>
            </a:r>
          </a:p>
          <a:p>
            <a:pPr lvl="1"/>
            <a:r>
              <a:rPr lang="en-US" altLang="zh-CN" sz="1800" dirty="0" smtClean="0"/>
              <a:t>Less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NULL beam steering based Spatial Reuse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53514" y="2018269"/>
            <a:ext cx="147812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011448"/>
              </p:ext>
            </p:extLst>
          </p:nvPr>
        </p:nvGraphicFramePr>
        <p:xfrm>
          <a:off x="3202569" y="1786166"/>
          <a:ext cx="5086964" cy="2274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Visio" r:id="rId4" imgW="6614139" imgH="2956671" progId="Visio.Drawing.15">
                  <p:embed/>
                </p:oleObj>
              </mc:Choice>
              <mc:Fallback>
                <p:oleObj name="Visio" r:id="rId4" imgW="6614139" imgH="295667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569" y="1786166"/>
                        <a:ext cx="5086964" cy="2274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683" y="4272585"/>
            <a:ext cx="10445622" cy="20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730" y="1318778"/>
            <a:ext cx="10363200" cy="4264091"/>
          </a:xfrm>
        </p:spPr>
        <p:txBody>
          <a:bodyPr/>
          <a:lstStyle/>
          <a:p>
            <a:r>
              <a:rPr lang="en-US" altLang="zh-CN" sz="2000" dirty="0" smtClean="0"/>
              <a:t>Procedure</a:t>
            </a:r>
          </a:p>
          <a:p>
            <a:pPr lvl="1"/>
            <a:endParaRPr lang="en-US" altLang="zh-CN" sz="1800" dirty="0" smtClean="0"/>
          </a:p>
          <a:p>
            <a:pPr lvl="1"/>
            <a:r>
              <a:rPr lang="en-US" altLang="zh-CN" sz="1800" dirty="0" smtClean="0"/>
              <a:t>1. The Sharing AP EDCAs channel and sends an A-CTS, indicating the Shared AP(s) that NULL beam steering SR is allowed along with the following DL transmission and the target STA of the DL transmission.</a:t>
            </a:r>
          </a:p>
          <a:p>
            <a:pPr marL="800100" lvl="2" indent="0">
              <a:buNone/>
            </a:pPr>
            <a:endParaRPr lang="en-US" altLang="zh-CN" sz="2000" dirty="0"/>
          </a:p>
          <a:p>
            <a:pPr lvl="1"/>
            <a:r>
              <a:rPr lang="en-US" altLang="zh-CN" sz="1800" dirty="0"/>
              <a:t>2a. The Sharing AP sends </a:t>
            </a:r>
            <a:r>
              <a:rPr lang="en-US" altLang="zh-CN" sz="1800" dirty="0" smtClean="0"/>
              <a:t>a PPDU </a:t>
            </a:r>
            <a:r>
              <a:rPr lang="en-US" altLang="zh-CN" sz="1800" dirty="0"/>
              <a:t>to STA1 </a:t>
            </a:r>
            <a:r>
              <a:rPr lang="en-US" altLang="zh-CN" sz="1800" dirty="0" smtClean="0"/>
              <a:t>SIFS </a:t>
            </a:r>
            <a:r>
              <a:rPr lang="en-US" altLang="zh-CN" sz="1800" dirty="0"/>
              <a:t>after A-CTS. 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2b.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Shared AP(s) with valid CSI for NULL beam steering to STA1, EDCAs channel for SR, SIFS after </a:t>
            </a:r>
            <a:r>
              <a:rPr lang="en-US" altLang="zh-CN" sz="1800" dirty="0"/>
              <a:t>A-CTS. </a:t>
            </a:r>
            <a:r>
              <a:rPr lang="en-US" altLang="zh-CN" sz="1800" dirty="0" smtClean="0"/>
              <a:t>The Shared AP that </a:t>
            </a:r>
            <a:r>
              <a:rPr lang="en-US" altLang="zh-CN" sz="1800" dirty="0" err="1" smtClean="0"/>
              <a:t>EDCAed</a:t>
            </a:r>
            <a:r>
              <a:rPr lang="en-US" altLang="zh-CN" sz="1800" dirty="0" smtClean="0"/>
              <a:t> channel sends a PPDU to STA2</a:t>
            </a:r>
            <a:endParaRPr lang="en-US" altLang="zh-CN" sz="1800" dirty="0"/>
          </a:p>
          <a:p>
            <a:pPr lvl="1"/>
            <a:endParaRPr lang="en-US" altLang="zh-CN" sz="1800" dirty="0" smtClean="0"/>
          </a:p>
          <a:p>
            <a:pPr lvl="1"/>
            <a:r>
              <a:rPr lang="en-US" altLang="zh-CN" sz="1800" dirty="0"/>
              <a:t>3</a:t>
            </a:r>
            <a:r>
              <a:rPr lang="en-US" altLang="zh-CN" sz="1800" dirty="0" smtClean="0"/>
              <a:t>. STA1 BAs the frames received. </a:t>
            </a:r>
            <a:endParaRPr lang="en-US" altLang="zh-CN" sz="1800" dirty="0"/>
          </a:p>
          <a:p>
            <a:pPr lvl="1"/>
            <a:endParaRPr lang="en-US" altLang="zh-CN" sz="1800" dirty="0" smtClean="0"/>
          </a:p>
          <a:p>
            <a:pPr lvl="1"/>
            <a:r>
              <a:rPr lang="en-US" altLang="zh-CN" sz="1800" dirty="0"/>
              <a:t>4</a:t>
            </a:r>
            <a:r>
              <a:rPr lang="en-US" altLang="zh-CN" sz="1800" dirty="0" smtClean="0"/>
              <a:t>. The Shared AP EDCAs channel to BAR STA2. 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8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45959"/>
            <a:ext cx="10363200" cy="917821"/>
          </a:xfrm>
        </p:spPr>
        <p:txBody>
          <a:bodyPr/>
          <a:lstStyle/>
          <a:p>
            <a:r>
              <a:rPr lang="en-US" altLang="zh-CN" sz="1800" dirty="0" smtClean="0"/>
              <a:t>A-CTS is sent by STA1. </a:t>
            </a:r>
          </a:p>
          <a:p>
            <a:pPr lvl="1"/>
            <a:r>
              <a:rPr lang="en-US" altLang="zh-CN" sz="1800" dirty="0" smtClean="0"/>
              <a:t>Shared AP(s) are hidden to the Sharing AP but visible to STA1 can do SR transmission.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5095973"/>
            <a:ext cx="10363200" cy="120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When and how to get CSI to STA1 for Shared AP(s)?</a:t>
            </a:r>
          </a:p>
          <a:p>
            <a:pPr lvl="1"/>
            <a:r>
              <a:rPr lang="en-US" altLang="zh-CN" sz="1800" kern="0" dirty="0" smtClean="0"/>
              <a:t>Right after the Sharing AP executes sounding procedure to STA1</a:t>
            </a:r>
          </a:p>
          <a:p>
            <a:pPr lvl="1"/>
            <a:r>
              <a:rPr lang="en-US" altLang="zh-CN" sz="1800" kern="0" dirty="0" smtClean="0"/>
              <a:t>Implicit sounding can be considered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033" y="2934369"/>
            <a:ext cx="9977667" cy="192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GB" altLang="zh-CN" b="0" dirty="0" smtClean="0"/>
              <a:t>[1] </a:t>
            </a:r>
            <a:r>
              <a:rPr lang="en-US" altLang="zh-CN" b="0" dirty="0" err="1" smtClean="0"/>
              <a:t>Kosuke</a:t>
            </a:r>
            <a:r>
              <a:rPr lang="en-US" altLang="zh-CN" b="0" dirty="0" smtClean="0"/>
              <a:t> </a:t>
            </a:r>
            <a:r>
              <a:rPr lang="en-US" altLang="zh-CN" b="0" dirty="0" err="1" smtClean="0"/>
              <a:t>Aio</a:t>
            </a:r>
            <a:r>
              <a:rPr lang="en-US" altLang="zh-CN" b="0" dirty="0" smtClean="0"/>
              <a:t>(Sony </a:t>
            </a:r>
            <a:r>
              <a:rPr lang="en-US" altLang="zh-CN" b="0" dirty="0"/>
              <a:t>Group Corporation), “System Level Simulation of</a:t>
            </a:r>
            <a:br>
              <a:rPr lang="en-US" altLang="zh-CN" b="0" dirty="0"/>
            </a:br>
            <a:r>
              <a:rPr lang="en-US" altLang="zh-CN" b="0" dirty="0"/>
              <a:t>Co-BF and Joint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” 22/1821r1, November </a:t>
            </a:r>
            <a:r>
              <a:rPr lang="en-US" altLang="zh-CN" b="0" dirty="0"/>
              <a:t>2022.</a:t>
            </a:r>
          </a:p>
          <a:p>
            <a:pPr marL="0" indent="0">
              <a:buNone/>
            </a:pPr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41424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71c5aaf6-e6ce-465b-b873-5148d2a4c10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12306</TotalTime>
  <Words>361</Words>
  <Application>Microsoft Office PowerPoint</Application>
  <PresentationFormat>宽屏</PresentationFormat>
  <Paragraphs>58</Paragraphs>
  <Slides>7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Microsoft Word 97 - 2003 文档</vt:lpstr>
      <vt:lpstr>Visio</vt:lpstr>
      <vt:lpstr>NULL beam steering based Spatial Reuse</vt:lpstr>
      <vt:lpstr>Background</vt:lpstr>
      <vt:lpstr>Discussion</vt:lpstr>
      <vt:lpstr>    NULL beam steering based Spatial Reuse</vt:lpstr>
      <vt:lpstr>PowerPoint 演示文稿</vt:lpstr>
      <vt:lpstr>Further considerations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251</cp:revision>
  <dcterms:created xsi:type="dcterms:W3CDTF">2020-11-25T01:30:38Z</dcterms:created>
  <dcterms:modified xsi:type="dcterms:W3CDTF">2023-06-26T10:09:26Z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