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4"/>
  </p:notesMasterIdLst>
  <p:handoutMasterIdLst>
    <p:handoutMasterId r:id="rId15"/>
  </p:handoutMasterIdLst>
  <p:sldIdLst>
    <p:sldId id="287" r:id="rId7"/>
    <p:sldId id="335" r:id="rId8"/>
    <p:sldId id="346" r:id="rId9"/>
    <p:sldId id="349" r:id="rId10"/>
    <p:sldId id="353" r:id="rId11"/>
    <p:sldId id="354" r:id="rId12"/>
    <p:sldId id="35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EC85-6A27-D44A-BC25-D838A2F319A1}" v="9" dt="2021-03-23T06:12:3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06" autoAdjust="0"/>
    <p:restoredTop sz="94450" autoAdjust="0"/>
  </p:normalViewPr>
  <p:slideViewPr>
    <p:cSldViewPr snapToGrid="0">
      <p:cViewPr varScale="1">
        <p:scale>
          <a:sx n="93" d="100"/>
          <a:sy n="93" d="100"/>
        </p:scale>
        <p:origin x="43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customXml" Target="../customXml/item5.xml"/><Relationship Id="rId15" Type="http://schemas.openxmlformats.org/officeDocument/2006/relationships/handoutMaster" Target="handoutMasters/handoutMaster1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2638EC85-6A27-D44A-BC25-D838A2F319A1}"/>
    <pc:docChg chg="undo custSel addSld delSld modSld modMainMaster">
      <pc:chgData name="Kasslin, Mika (Nokia - FI/Espoo)" userId="67c41d2c-4987-4500-b415-d9e92aed693c" providerId="ADAL" clId="{2638EC85-6A27-D44A-BC25-D838A2F319A1}" dt="2021-03-23T06:14:09.169" v="4558" actId="20577"/>
      <pc:docMkLst>
        <pc:docMk/>
      </pc:docMkLst>
      <pc:sldChg chg="del">
        <pc:chgData name="Kasslin, Mika (Nokia - FI/Espoo)" userId="67c41d2c-4987-4500-b415-d9e92aed693c" providerId="ADAL" clId="{2638EC85-6A27-D44A-BC25-D838A2F319A1}" dt="2021-03-22T11:06:25.115" v="1176" actId="2696"/>
        <pc:sldMkLst>
          <pc:docMk/>
          <pc:sldMk cId="31946241" sldId="282"/>
        </pc:sldMkLst>
      </pc:sldChg>
      <pc:sldChg chg="modSp mod">
        <pc:chgData name="Kasslin, Mika (Nokia - FI/Espoo)" userId="67c41d2c-4987-4500-b415-d9e92aed693c" providerId="ADAL" clId="{2638EC85-6A27-D44A-BC25-D838A2F319A1}" dt="2021-03-22T14:51:17.246" v="4520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2638EC85-6A27-D44A-BC25-D838A2F319A1}" dt="2021-03-22T14:51:17.246" v="4520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2638EC85-6A27-D44A-BC25-D838A2F319A1}" dt="2021-03-22T09:57:15.349" v="5" actId="20577"/>
          <ac:spMkLst>
            <pc:docMk/>
            <pc:sldMk cId="1226111485" sldId="287"/>
            <ac:spMk id="8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2638EC85-6A27-D44A-BC25-D838A2F319A1}" dt="2021-03-22T14:43:01.493" v="4083" actId="20577"/>
        <pc:sldMkLst>
          <pc:docMk/>
          <pc:sldMk cId="3271880493" sldId="323"/>
        </pc:sldMkLst>
        <pc:spChg chg="mod">
          <ac:chgData name="Kasslin, Mika (Nokia - FI/Espoo)" userId="67c41d2c-4987-4500-b415-d9e92aed693c" providerId="ADAL" clId="{2638EC85-6A27-D44A-BC25-D838A2F319A1}" dt="2021-03-22T14:43:01.493" v="4083" actId="20577"/>
          <ac:spMkLst>
            <pc:docMk/>
            <pc:sldMk cId="3271880493" sldId="323"/>
            <ac:spMk id="3" creationId="{F0AD7E99-457E-4542-84F8-EE86FBBA9AA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3:25.421" v="4552" actId="13926"/>
        <pc:sldMkLst>
          <pc:docMk/>
          <pc:sldMk cId="307241452" sldId="325"/>
        </pc:sldMkLst>
        <pc:spChg chg="mod">
          <ac:chgData name="Kasslin, Mika (Nokia - FI/Espoo)" userId="67c41d2c-4987-4500-b415-d9e92aed693c" providerId="ADAL" clId="{2638EC85-6A27-D44A-BC25-D838A2F319A1}" dt="2021-03-22T14:11:14.519" v="2491" actId="20577"/>
          <ac:spMkLst>
            <pc:docMk/>
            <pc:sldMk cId="307241452" sldId="325"/>
            <ac:spMk id="2" creationId="{16F21271-59CF-4C9C-AFC4-6EE38A87B808}"/>
          </ac:spMkLst>
        </pc:spChg>
        <pc:spChg chg="mod">
          <ac:chgData name="Kasslin, Mika (Nokia - FI/Espoo)" userId="67c41d2c-4987-4500-b415-d9e92aed693c" providerId="ADAL" clId="{2638EC85-6A27-D44A-BC25-D838A2F319A1}" dt="2021-03-23T06:13:25.421" v="4552" actId="13926"/>
          <ac:spMkLst>
            <pc:docMk/>
            <pc:sldMk cId="307241452" sldId="325"/>
            <ac:spMk id="3" creationId="{7CEC814B-A58D-4C87-9917-50E3D003FFB5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12:33.540" v="2493" actId="2696"/>
        <pc:sldMkLst>
          <pc:docMk/>
          <pc:sldMk cId="4050240343" sldId="326"/>
        </pc:sldMkLst>
      </pc:sldChg>
      <pc:sldChg chg="modSp mod delCm">
        <pc:chgData name="Kasslin, Mika (Nokia - FI/Espoo)" userId="67c41d2c-4987-4500-b415-d9e92aed693c" providerId="ADAL" clId="{2638EC85-6A27-D44A-BC25-D838A2F319A1}" dt="2021-03-23T06:14:09.169" v="4558" actId="20577"/>
        <pc:sldMkLst>
          <pc:docMk/>
          <pc:sldMk cId="1704975782" sldId="328"/>
        </pc:sldMkLst>
        <pc:spChg chg="mod">
          <ac:chgData name="Kasslin, Mika (Nokia - FI/Espoo)" userId="67c41d2c-4987-4500-b415-d9e92aed693c" providerId="ADAL" clId="{2638EC85-6A27-D44A-BC25-D838A2F319A1}" dt="2021-03-23T06:14:09.169" v="4558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2:01.248" v="4528" actId="13926"/>
        <pc:sldMkLst>
          <pc:docMk/>
          <pc:sldMk cId="946981746" sldId="329"/>
        </pc:sldMkLst>
        <pc:spChg chg="mod">
          <ac:chgData name="Kasslin, Mika (Nokia - FI/Espoo)" userId="67c41d2c-4987-4500-b415-d9e92aed693c" providerId="ADAL" clId="{2638EC85-6A27-D44A-BC25-D838A2F319A1}" dt="2021-03-22T14:45:59.694" v="4288" actId="20577"/>
          <ac:spMkLst>
            <pc:docMk/>
            <pc:sldMk cId="946981746" sldId="329"/>
            <ac:spMk id="2" creationId="{C8C99E19-E149-4F77-AAB2-6AF97FC5D4C0}"/>
          </ac:spMkLst>
        </pc:spChg>
        <pc:spChg chg="mod">
          <ac:chgData name="Kasslin, Mika (Nokia - FI/Espoo)" userId="67c41d2c-4987-4500-b415-d9e92aed693c" providerId="ADAL" clId="{2638EC85-6A27-D44A-BC25-D838A2F319A1}" dt="2021-03-23T06:12:01.248" v="4528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45:56.598" v="4287" actId="2696"/>
        <pc:sldMkLst>
          <pc:docMk/>
          <pc:sldMk cId="859352276" sldId="330"/>
        </pc:sldMkLst>
      </pc:sldChg>
      <pc:sldChg chg="del">
        <pc:chgData name="Kasslin, Mika (Nokia - FI/Espoo)" userId="67c41d2c-4987-4500-b415-d9e92aed693c" providerId="ADAL" clId="{2638EC85-6A27-D44A-BC25-D838A2F319A1}" dt="2021-03-22T14:12:10.374" v="2492" actId="2696"/>
        <pc:sldMkLst>
          <pc:docMk/>
          <pc:sldMk cId="1270419353" sldId="333"/>
        </pc:sldMkLst>
      </pc:sldChg>
      <pc:sldChg chg="del">
        <pc:chgData name="Kasslin, Mika (Nokia - FI/Espoo)" userId="67c41d2c-4987-4500-b415-d9e92aed693c" providerId="ADAL" clId="{2638EC85-6A27-D44A-BC25-D838A2F319A1}" dt="2021-03-22T14:35:07.061" v="3362" actId="2696"/>
        <pc:sldMkLst>
          <pc:docMk/>
          <pc:sldMk cId="1466351738" sldId="334"/>
        </pc:sldMkLst>
      </pc:sldChg>
      <pc:sldChg chg="modSp new mod delCm">
        <pc:chgData name="Kasslin, Mika (Nokia - FI/Espoo)" userId="67c41d2c-4987-4500-b415-d9e92aed693c" providerId="ADAL" clId="{2638EC85-6A27-D44A-BC25-D838A2F319A1}" dt="2021-03-23T06:11:47.753" v="4526" actId="20577"/>
        <pc:sldMkLst>
          <pc:docMk/>
          <pc:sldMk cId="1668250981" sldId="335"/>
        </pc:sldMkLst>
        <pc:spChg chg="mod">
          <ac:chgData name="Kasslin, Mika (Nokia - FI/Espoo)" userId="67c41d2c-4987-4500-b415-d9e92aed693c" providerId="ADAL" clId="{2638EC85-6A27-D44A-BC25-D838A2F319A1}" dt="2021-03-22T10:07:26.981" v="13" actId="20577"/>
          <ac:spMkLst>
            <pc:docMk/>
            <pc:sldMk cId="1668250981" sldId="335"/>
            <ac:spMk id="2" creationId="{6E040630-7F34-6C4A-AC52-4D5FF0C815E0}"/>
          </ac:spMkLst>
        </pc:spChg>
        <pc:spChg chg="mod">
          <ac:chgData name="Kasslin, Mika (Nokia - FI/Espoo)" userId="67c41d2c-4987-4500-b415-d9e92aed693c" providerId="ADAL" clId="{2638EC85-6A27-D44A-BC25-D838A2F319A1}" dt="2021-03-23T06:11:47.753" v="4526" actId="20577"/>
          <ac:spMkLst>
            <pc:docMk/>
            <pc:sldMk cId="1668250981" sldId="335"/>
            <ac:spMk id="3" creationId="{9AB3F7AA-37B4-0942-A4BA-9B890C6110A6}"/>
          </ac:spMkLst>
        </pc:spChg>
      </pc:sldChg>
      <pc:sldChg chg="modSp new mod">
        <pc:chgData name="Kasslin, Mika (Nokia - FI/Espoo)" userId="67c41d2c-4987-4500-b415-d9e92aed693c" providerId="ADAL" clId="{2638EC85-6A27-D44A-BC25-D838A2F319A1}" dt="2021-03-23T06:12:36.442" v="4546" actId="20577"/>
        <pc:sldMkLst>
          <pc:docMk/>
          <pc:sldMk cId="173697168" sldId="336"/>
        </pc:sldMkLst>
        <pc:spChg chg="mod">
          <ac:chgData name="Kasslin, Mika (Nokia - FI/Espoo)" userId="67c41d2c-4987-4500-b415-d9e92aed693c" providerId="ADAL" clId="{2638EC85-6A27-D44A-BC25-D838A2F319A1}" dt="2021-03-23T06:12:11.706" v="4539" actId="20577"/>
          <ac:spMkLst>
            <pc:docMk/>
            <pc:sldMk cId="173697168" sldId="336"/>
            <ac:spMk id="2" creationId="{408F7E1E-B272-8E4E-BA11-7CA25A76C277}"/>
          </ac:spMkLst>
        </pc:spChg>
        <pc:spChg chg="mod">
          <ac:chgData name="Kasslin, Mika (Nokia - FI/Espoo)" userId="67c41d2c-4987-4500-b415-d9e92aed693c" providerId="ADAL" clId="{2638EC85-6A27-D44A-BC25-D838A2F319A1}" dt="2021-03-23T06:12:36.442" v="4546" actId="20577"/>
          <ac:spMkLst>
            <pc:docMk/>
            <pc:sldMk cId="173697168" sldId="336"/>
            <ac:spMk id="3" creationId="{6307100D-C9E8-0944-88F5-027AB8AA8E96}"/>
          </ac:spMkLst>
        </pc:spChg>
      </pc:sldChg>
      <pc:sldMasterChg chg="modSp mod">
        <pc:chgData name="Kasslin, Mika (Nokia - FI/Espoo)" userId="67c41d2c-4987-4500-b415-d9e92aed693c" providerId="ADAL" clId="{2638EC85-6A27-D44A-BC25-D838A2F319A1}" dt="2021-03-22T14:36:45.568" v="3372" actId="20577"/>
        <pc:sldMasterMkLst>
          <pc:docMk/>
          <pc:sldMasterMk cId="539040119" sldId="2147483695"/>
        </pc:sldMasterMkLst>
        <pc:spChg chg="mod">
          <ac:chgData name="Kasslin, Mika (Nokia - FI/Espoo)" userId="67c41d2c-4987-4500-b415-d9e92aed693c" providerId="ADAL" clId="{2638EC85-6A27-D44A-BC25-D838A2F319A1}" dt="2021-03-22T14:36:45.568" v="3372" actId="20577"/>
          <ac:spMkLst>
            <pc:docMk/>
            <pc:sldMasterMk cId="539040119" sldId="2147483695"/>
            <ac:spMk id="11" creationId="{A2C1934C-D9E1-4B95-BD7A-3A16B08E8C44}"/>
          </ac:spMkLst>
        </pc:spChg>
      </pc:sldMasterChg>
    </pc:docChg>
  </pc:docChgLst>
  <pc:docChgLst>
    <pc:chgData name="Galati Giordano, Lorenzo (Nokia - DE/Stuttgart)" userId="d670983f-5ed8-4511-999e-9a574b4ae3ee" providerId="ADAL" clId="{9DBECB6D-E04A-47CF-8E95-C13E1479C5B7}"/>
    <pc:docChg chg="undo custSel modSld">
      <pc:chgData name="Galati Giordano, Lorenzo (Nokia - DE/Stuttgart)" userId="d670983f-5ed8-4511-999e-9a574b4ae3ee" providerId="ADAL" clId="{9DBECB6D-E04A-47CF-8E95-C13E1479C5B7}" dt="2021-03-22T21:29:17.237" v="305" actId="20577"/>
      <pc:docMkLst>
        <pc:docMk/>
      </pc:docMkLst>
      <pc:sldChg chg="modSp addCm modCm">
        <pc:chgData name="Galati Giordano, Lorenzo (Nokia - DE/Stuttgart)" userId="d670983f-5ed8-4511-999e-9a574b4ae3ee" providerId="ADAL" clId="{9DBECB6D-E04A-47CF-8E95-C13E1479C5B7}" dt="2021-03-22T21:21:37.924" v="256" actId="14100"/>
        <pc:sldMkLst>
          <pc:docMk/>
          <pc:sldMk cId="307241452" sldId="325"/>
        </pc:sldMkLst>
        <pc:spChg chg="mod">
          <ac:chgData name="Galati Giordano, Lorenzo (Nokia - DE/Stuttgart)" userId="d670983f-5ed8-4511-999e-9a574b4ae3ee" providerId="ADAL" clId="{9DBECB6D-E04A-47CF-8E95-C13E1479C5B7}" dt="2021-03-22T21:21:37.924" v="256" actId="14100"/>
          <ac:spMkLst>
            <pc:docMk/>
            <pc:sldMk cId="307241452" sldId="325"/>
            <ac:spMk id="3" creationId="{7CEC814B-A58D-4C87-9917-50E3D003FFB5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9:17.237" v="305" actId="20577"/>
        <pc:sldMkLst>
          <pc:docMk/>
          <pc:sldMk cId="1704975782" sldId="328"/>
        </pc:sldMkLst>
        <pc:spChg chg="mod">
          <ac:chgData name="Galati Giordano, Lorenzo (Nokia - DE/Stuttgart)" userId="d670983f-5ed8-4511-999e-9a574b4ae3ee" providerId="ADAL" clId="{9DBECB6D-E04A-47CF-8E95-C13E1479C5B7}" dt="2021-03-22T21:29:17.237" v="305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6:48.982" v="285"/>
        <pc:sldMkLst>
          <pc:docMk/>
          <pc:sldMk cId="946981746" sldId="329"/>
        </pc:sldMkLst>
        <pc:spChg chg="mod">
          <ac:chgData name="Galati Giordano, Lorenzo (Nokia - DE/Stuttgart)" userId="d670983f-5ed8-4511-999e-9a574b4ae3ee" providerId="ADAL" clId="{9DBECB6D-E04A-47CF-8E95-C13E1479C5B7}" dt="2021-03-22T21:26:32.027" v="283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modSp addCm delCm modCm">
        <pc:chgData name="Galati Giordano, Lorenzo (Nokia - DE/Stuttgart)" userId="d670983f-5ed8-4511-999e-9a574b4ae3ee" providerId="ADAL" clId="{9DBECB6D-E04A-47CF-8E95-C13E1479C5B7}" dt="2021-03-22T21:12:05.689" v="99"/>
        <pc:sldMkLst>
          <pc:docMk/>
          <pc:sldMk cId="1668250981" sldId="335"/>
        </pc:sldMkLst>
        <pc:spChg chg="mod">
          <ac:chgData name="Galati Giordano, Lorenzo (Nokia - DE/Stuttgart)" userId="d670983f-5ed8-4511-999e-9a574b4ae3ee" providerId="ADAL" clId="{9DBECB6D-E04A-47CF-8E95-C13E1479C5B7}" dt="2021-03-22T21:09:40.368" v="58" actId="20577"/>
          <ac:spMkLst>
            <pc:docMk/>
            <pc:sldMk cId="1668250981" sldId="335"/>
            <ac:spMk id="3" creationId="{9AB3F7AA-37B4-0942-A4BA-9B890C6110A6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B73F1-7873-443C-8040-A0F19D3BBBD5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618D7-EC89-435D-A74D-1DE850F85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48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49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38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Advanced CTS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55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12931" y="6475413"/>
            <a:ext cx="206466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271073" y="6481446"/>
            <a:ext cx="206466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27231" y="6475413"/>
            <a:ext cx="206466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39180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802.11-2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3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/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0855</a:t>
            </a:r>
            <a:r>
              <a:rPr lang="en-US" sz="1800" b="1" dirty="0" smtClean="0">
                <a:cs typeface="+mn-cs"/>
              </a:rPr>
              <a:t>r</a:t>
            </a:r>
            <a:r>
              <a:rPr lang="en-US" altLang="zh-CN" sz="1800" b="1" dirty="0" smtClean="0">
                <a:cs typeface="+mn-cs"/>
              </a:rPr>
              <a:t>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4795" y="332601"/>
            <a:ext cx="14298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 smtClean="0">
                <a:cs typeface="+mn-cs"/>
              </a:rPr>
              <a:t>May 2023</a:t>
            </a:r>
            <a:endParaRPr lang="en-US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514928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NULL beam </a:t>
            </a:r>
            <a:r>
              <a:rPr lang="en-US" altLang="zh-CN" dirty="0" smtClean="0"/>
              <a:t>steering based Spatial Reuse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2023-05-14</a:t>
            </a:r>
            <a:endParaRPr lang="en-GB" sz="20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63037" y="6492875"/>
            <a:ext cx="2064669" cy="276999"/>
          </a:xfrm>
        </p:spPr>
        <p:txBody>
          <a:bodyPr/>
          <a:lstStyle/>
          <a:p>
            <a:r>
              <a:rPr lang="da-DK" dirty="0" smtClean="0"/>
              <a:t>Xiangxin Gu (Unisoc)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357956" y="276796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782230"/>
              </p:ext>
            </p:extLst>
          </p:nvPr>
        </p:nvGraphicFramePr>
        <p:xfrm>
          <a:off x="2360613" y="3405188"/>
          <a:ext cx="8002587" cy="368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4" name="Document" r:id="rId4" imgW="9618052" imgH="4421512" progId="Word.Document.8">
                  <p:embed/>
                </p:oleObj>
              </mc:Choice>
              <mc:Fallback>
                <p:oleObj name="Document" r:id="rId4" imgW="9618052" imgH="4421512" progId="Word.Document.8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0613" y="3405188"/>
                        <a:ext cx="8002587" cy="3683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79511"/>
            <a:ext cx="10363200" cy="2381744"/>
          </a:xfrm>
        </p:spPr>
        <p:txBody>
          <a:bodyPr/>
          <a:lstStyle/>
          <a:p>
            <a:r>
              <a:rPr lang="en-US" altLang="zh-CN" sz="1800" dirty="0" smtClean="0"/>
              <a:t>Multi-AP coordination is a candidate feature for UHR.</a:t>
            </a:r>
          </a:p>
          <a:p>
            <a:pPr lvl="1"/>
            <a:r>
              <a:rPr lang="en-US" altLang="zh-CN" sz="1400" dirty="0" smtClean="0"/>
              <a:t>Co-TDMA</a:t>
            </a:r>
          </a:p>
          <a:p>
            <a:pPr lvl="1"/>
            <a:r>
              <a:rPr lang="en-US" altLang="zh-CN" sz="1400" dirty="0" smtClean="0"/>
              <a:t>Co-OFDMA</a:t>
            </a:r>
          </a:p>
          <a:p>
            <a:pPr lvl="1"/>
            <a:r>
              <a:rPr lang="en-US" altLang="zh-CN" sz="1400" dirty="0" smtClean="0"/>
              <a:t>Co-SR</a:t>
            </a:r>
          </a:p>
          <a:p>
            <a:pPr lvl="1"/>
            <a:r>
              <a:rPr lang="en-US" altLang="zh-CN" sz="1400" dirty="0"/>
              <a:t>Co-JTX</a:t>
            </a:r>
          </a:p>
          <a:p>
            <a:pPr lvl="1"/>
            <a:r>
              <a:rPr lang="en-US" altLang="zh-CN" sz="1400" b="1" dirty="0" smtClean="0"/>
              <a:t>Co-BF</a:t>
            </a:r>
          </a:p>
          <a:p>
            <a:r>
              <a:rPr lang="en-US" sz="1800" dirty="0" smtClean="0"/>
              <a:t>Coordinated Beamforming. [1]</a:t>
            </a:r>
            <a:endParaRPr lang="en-US" sz="1800" dirty="0"/>
          </a:p>
          <a:p>
            <a:pPr lvl="1"/>
            <a:r>
              <a:rPr lang="en-US" sz="1600" dirty="0"/>
              <a:t>Each AP independently performs beamforming to reduce interference to other devices.</a:t>
            </a:r>
          </a:p>
          <a:p>
            <a:pPr lvl="1"/>
            <a:endParaRPr lang="en-US" sz="1800" dirty="0"/>
          </a:p>
          <a:p>
            <a:pPr marL="0" indent="0">
              <a:buNone/>
            </a:pPr>
            <a:endParaRPr lang="en-US" altLang="zh-CN" sz="20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6" name="図 73">
            <a:extLst>
              <a:ext uri="{FF2B5EF4-FFF2-40B4-BE49-F238E27FC236}">
                <a16:creationId xmlns:a16="http://schemas.microsoft.com/office/drawing/2014/main" id="{A7B5F7CD-1DBD-4BD6-8258-677297EB82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4383628"/>
            <a:ext cx="3760573" cy="1467541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2396" y="4202395"/>
            <a:ext cx="5267983" cy="194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2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16929"/>
            <a:ext cx="10363200" cy="4136736"/>
          </a:xfrm>
        </p:spPr>
        <p:txBody>
          <a:bodyPr/>
          <a:lstStyle/>
          <a:p>
            <a:r>
              <a:rPr lang="en-US" altLang="zh-CN" sz="1800" dirty="0" smtClean="0"/>
              <a:t>Prerequisites are critical to achieve multi-AP co-BF. </a:t>
            </a:r>
          </a:p>
          <a:p>
            <a:pPr lvl="1"/>
            <a:r>
              <a:rPr lang="en-US" altLang="zh-CN" sz="1800" dirty="0"/>
              <a:t>There are DL data to transmit to the target STAs at the same time. </a:t>
            </a:r>
          </a:p>
          <a:p>
            <a:pPr lvl="1"/>
            <a:r>
              <a:rPr lang="en-US" altLang="zh-CN" sz="1800" dirty="0" smtClean="0"/>
              <a:t>Both </a:t>
            </a:r>
            <a:r>
              <a:rPr lang="en-US" altLang="zh-CN" sz="1800" dirty="0"/>
              <a:t>Sharing AP and Shared AP needs to have valid CSI to </a:t>
            </a:r>
            <a:r>
              <a:rPr lang="en-US" altLang="zh-CN" sz="1800" dirty="0" smtClean="0"/>
              <a:t>the target </a:t>
            </a:r>
            <a:r>
              <a:rPr lang="en-US" altLang="zh-CN" sz="1800" dirty="0"/>
              <a:t>STAs to execute coordinated </a:t>
            </a:r>
            <a:r>
              <a:rPr lang="en-US" altLang="zh-CN" sz="1800" dirty="0" smtClean="0"/>
              <a:t>beamforming. </a:t>
            </a:r>
          </a:p>
          <a:p>
            <a:pPr lvl="1"/>
            <a:r>
              <a:rPr lang="en-US" altLang="zh-CN" sz="1800" dirty="0" smtClean="0"/>
              <a:t>Co-BF request / co-BF response are just overhead in case of prerequisites are not matched.</a:t>
            </a:r>
          </a:p>
          <a:p>
            <a:pPr lvl="1"/>
            <a:endParaRPr lang="en-US" altLang="zh-CN" sz="1800" dirty="0"/>
          </a:p>
          <a:p>
            <a:r>
              <a:rPr lang="en-US" altLang="zh-CN" sz="1800" dirty="0" smtClean="0"/>
              <a:t>Any simpler methods?</a:t>
            </a:r>
            <a:endParaRPr lang="en-US" altLang="zh-CN" sz="1800" dirty="0"/>
          </a:p>
          <a:p>
            <a:pPr lvl="1"/>
            <a:r>
              <a:rPr lang="en-US" altLang="zh-CN" sz="1800" dirty="0" smtClean="0"/>
              <a:t>Low down prerequisites</a:t>
            </a:r>
          </a:p>
          <a:p>
            <a:pPr lvl="1"/>
            <a:r>
              <a:rPr lang="en-US" altLang="zh-CN" sz="1800" dirty="0" smtClean="0"/>
              <a:t>Less overhead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62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  NULL beam steering based Spatial Reuse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853514" y="2018269"/>
            <a:ext cx="1478122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011448"/>
              </p:ext>
            </p:extLst>
          </p:nvPr>
        </p:nvGraphicFramePr>
        <p:xfrm>
          <a:off x="3202569" y="1786166"/>
          <a:ext cx="5086964" cy="2274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Visio" r:id="rId4" imgW="6614139" imgH="2956671" progId="Visio.Drawing.15">
                  <p:embed/>
                </p:oleObj>
              </mc:Choice>
              <mc:Fallback>
                <p:oleObj name="Visio" r:id="rId4" imgW="6614139" imgH="2956671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2569" y="1786166"/>
                        <a:ext cx="5086964" cy="22742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图片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4683" y="4272585"/>
            <a:ext cx="10445622" cy="2012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09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730" y="1318778"/>
            <a:ext cx="10363200" cy="4264091"/>
          </a:xfrm>
        </p:spPr>
        <p:txBody>
          <a:bodyPr/>
          <a:lstStyle/>
          <a:p>
            <a:r>
              <a:rPr lang="en-US" altLang="zh-CN" sz="2000" dirty="0" smtClean="0"/>
              <a:t>Procedure</a:t>
            </a:r>
          </a:p>
          <a:p>
            <a:pPr lvl="1"/>
            <a:endParaRPr lang="en-US" altLang="zh-CN" sz="1800" dirty="0" smtClean="0"/>
          </a:p>
          <a:p>
            <a:pPr lvl="1"/>
            <a:r>
              <a:rPr lang="en-US" altLang="zh-CN" sz="1800" dirty="0" smtClean="0"/>
              <a:t>1. The Sharing AP EDCAs channel and sends an A-CTS, indicating the Shared AP(s) that NULL beam steering SR is allowed along with the following DL transmission and the target STA of the DL transmission.</a:t>
            </a:r>
          </a:p>
          <a:p>
            <a:pPr marL="800100" lvl="2" indent="0">
              <a:buNone/>
            </a:pPr>
            <a:endParaRPr lang="en-US" altLang="zh-CN" sz="2000" dirty="0"/>
          </a:p>
          <a:p>
            <a:pPr lvl="1"/>
            <a:r>
              <a:rPr lang="en-US" altLang="zh-CN" sz="1800" dirty="0"/>
              <a:t>2a. The Sharing AP sends </a:t>
            </a:r>
            <a:r>
              <a:rPr lang="en-US" altLang="zh-CN" sz="1800" dirty="0" smtClean="0"/>
              <a:t>a PPDU </a:t>
            </a:r>
            <a:r>
              <a:rPr lang="en-US" altLang="zh-CN" sz="1800" dirty="0"/>
              <a:t>to STA1 </a:t>
            </a:r>
            <a:r>
              <a:rPr lang="en-US" altLang="zh-CN" sz="1800" dirty="0" smtClean="0"/>
              <a:t>SIFS </a:t>
            </a:r>
            <a:r>
              <a:rPr lang="en-US" altLang="zh-CN" sz="1800" dirty="0"/>
              <a:t>after A-CTS. </a:t>
            </a:r>
            <a:endParaRPr lang="en-US" altLang="zh-CN" sz="1800" dirty="0" smtClean="0"/>
          </a:p>
          <a:p>
            <a:pPr lvl="1"/>
            <a:r>
              <a:rPr lang="en-US" altLang="zh-CN" sz="1800" dirty="0" smtClean="0"/>
              <a:t>2b. </a:t>
            </a:r>
            <a:r>
              <a:rPr lang="en-US" altLang="zh-CN" sz="1800" dirty="0"/>
              <a:t>The </a:t>
            </a:r>
            <a:r>
              <a:rPr lang="en-US" altLang="zh-CN" sz="1800" dirty="0" smtClean="0"/>
              <a:t>Shared AP(s) with valid CSI for NULL beam steering to STA1, EDCAs channel for SR, SIFS after </a:t>
            </a:r>
            <a:r>
              <a:rPr lang="en-US" altLang="zh-CN" sz="1800" dirty="0"/>
              <a:t>A-CTS. </a:t>
            </a:r>
            <a:r>
              <a:rPr lang="en-US" altLang="zh-CN" sz="1800" dirty="0" smtClean="0"/>
              <a:t>The Shared AP that </a:t>
            </a:r>
            <a:r>
              <a:rPr lang="en-US" altLang="zh-CN" sz="1800" dirty="0" err="1" smtClean="0"/>
              <a:t>EDCAed</a:t>
            </a:r>
            <a:r>
              <a:rPr lang="en-US" altLang="zh-CN" sz="1800" dirty="0" smtClean="0"/>
              <a:t> channel sends a PPDU to STA2</a:t>
            </a:r>
            <a:endParaRPr lang="en-US" altLang="zh-CN" sz="1800" dirty="0"/>
          </a:p>
          <a:p>
            <a:pPr lvl="1"/>
            <a:endParaRPr lang="en-US" altLang="zh-CN" sz="1800" dirty="0" smtClean="0"/>
          </a:p>
          <a:p>
            <a:pPr lvl="1"/>
            <a:r>
              <a:rPr lang="en-US" altLang="zh-CN" sz="1800" dirty="0"/>
              <a:t>3</a:t>
            </a:r>
            <a:r>
              <a:rPr lang="en-US" altLang="zh-CN" sz="1800" dirty="0" smtClean="0"/>
              <a:t>. STA1 BAs the frames received. </a:t>
            </a:r>
            <a:endParaRPr lang="en-US" altLang="zh-CN" sz="1800" dirty="0"/>
          </a:p>
          <a:p>
            <a:pPr lvl="1"/>
            <a:endParaRPr lang="en-US" altLang="zh-CN" sz="1800" dirty="0" smtClean="0"/>
          </a:p>
          <a:p>
            <a:pPr lvl="1"/>
            <a:r>
              <a:rPr lang="en-US" altLang="zh-CN" sz="1800" dirty="0"/>
              <a:t>4</a:t>
            </a:r>
            <a:r>
              <a:rPr lang="en-US" altLang="zh-CN" sz="1800" dirty="0" smtClean="0"/>
              <a:t>. The Shared AP EDCAs channel to BAR STA2. </a:t>
            </a:r>
            <a:endParaRPr lang="en-US" altLang="zh-CN" sz="1800" dirty="0"/>
          </a:p>
          <a:p>
            <a:endParaRPr lang="en-US" altLang="zh-CN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48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considerations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45959"/>
            <a:ext cx="10363200" cy="917821"/>
          </a:xfrm>
        </p:spPr>
        <p:txBody>
          <a:bodyPr/>
          <a:lstStyle/>
          <a:p>
            <a:r>
              <a:rPr lang="en-US" altLang="zh-CN" sz="1800" dirty="0" smtClean="0"/>
              <a:t>A-CTS is sent by STA1. </a:t>
            </a:r>
          </a:p>
          <a:p>
            <a:pPr lvl="1"/>
            <a:r>
              <a:rPr lang="en-US" altLang="zh-CN" sz="1800" dirty="0" smtClean="0"/>
              <a:t>Shared AP(s) are hidden to the Sharing AP but visible to STA1 can do SR transmission.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 txBox="1">
            <a:spLocks/>
          </p:cNvSpPr>
          <p:nvPr/>
        </p:nvSpPr>
        <p:spPr bwMode="auto">
          <a:xfrm>
            <a:off x="972541" y="5095973"/>
            <a:ext cx="10363200" cy="1207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1800" kern="0" dirty="0" smtClean="0"/>
              <a:t>When and how to get CSI to STA1 for Shared AP(s)?</a:t>
            </a:r>
          </a:p>
          <a:p>
            <a:pPr lvl="1"/>
            <a:r>
              <a:rPr lang="en-US" altLang="zh-CN" sz="1800" kern="0" dirty="0" smtClean="0"/>
              <a:t>Right after the Sharing AP executes sounding procedure to STA1</a:t>
            </a:r>
          </a:p>
          <a:p>
            <a:pPr lvl="1"/>
            <a:r>
              <a:rPr lang="en-US" altLang="zh-CN" sz="1800" kern="0" dirty="0" smtClean="0"/>
              <a:t>Implicit sounding can be considered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4033" y="2934369"/>
            <a:ext cx="9977667" cy="192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91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71072" y="6481446"/>
            <a:ext cx="206466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</a:t>
            </a:r>
            <a:r>
              <a:rPr lang="en-US" dirty="0" err="1" smtClean="0"/>
              <a:t>Unisoc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0AD7E99-457E-4542-84F8-EE86FBBA9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65565"/>
            <a:ext cx="10363200" cy="4058784"/>
          </a:xfrm>
        </p:spPr>
        <p:txBody>
          <a:bodyPr/>
          <a:lstStyle/>
          <a:p>
            <a:r>
              <a:rPr lang="en-GB" altLang="zh-CN" b="0" dirty="0" smtClean="0"/>
              <a:t>[1] </a:t>
            </a:r>
            <a:r>
              <a:rPr lang="en-US" altLang="zh-CN" b="0" dirty="0" err="1" smtClean="0"/>
              <a:t>Kosuke</a:t>
            </a:r>
            <a:r>
              <a:rPr lang="en-US" altLang="zh-CN" b="0" dirty="0" smtClean="0"/>
              <a:t> </a:t>
            </a:r>
            <a:r>
              <a:rPr lang="en-US" altLang="zh-CN" b="0" dirty="0" err="1" smtClean="0"/>
              <a:t>Aio</a:t>
            </a:r>
            <a:r>
              <a:rPr lang="en-US" altLang="zh-CN" b="0" dirty="0" smtClean="0"/>
              <a:t>(Sony </a:t>
            </a:r>
            <a:r>
              <a:rPr lang="en-US" altLang="zh-CN" b="0" dirty="0"/>
              <a:t>Group Corporation), “System Level Simulation of</a:t>
            </a:r>
            <a:br>
              <a:rPr lang="en-US" altLang="zh-CN" b="0" dirty="0"/>
            </a:br>
            <a:r>
              <a:rPr lang="en-US" altLang="zh-CN" b="0" dirty="0"/>
              <a:t>Co-BF and Joint </a:t>
            </a:r>
            <a:r>
              <a:rPr lang="en-US" altLang="zh-CN" b="0" dirty="0" err="1" smtClean="0"/>
              <a:t>Tx</a:t>
            </a:r>
            <a:r>
              <a:rPr lang="en-US" altLang="zh-CN" b="0" dirty="0" smtClean="0"/>
              <a:t>” 22/1821r1, November </a:t>
            </a:r>
            <a:r>
              <a:rPr lang="en-US" altLang="zh-CN" b="0" dirty="0"/>
              <a:t>2022.</a:t>
            </a:r>
          </a:p>
          <a:p>
            <a:pPr marL="0" indent="0">
              <a:buNone/>
            </a:pPr>
            <a:endParaRPr lang="en-US" altLang="zh-CN" b="0" dirty="0" smtClean="0"/>
          </a:p>
        </p:txBody>
      </p:sp>
    </p:spTree>
    <p:extLst>
      <p:ext uri="{BB962C8B-B14F-4D97-AF65-F5344CB8AC3E}">
        <p14:creationId xmlns:p14="http://schemas.microsoft.com/office/powerpoint/2010/main" val="414240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BA9EAD-5E93-4988-B4D5-D9C514118B20}">
  <ds:schemaRefs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6485f1d-aa39-44dc-9c7d-ec1e296eeb56"/>
    <ds:schemaRef ds:uri="71c5aaf6-e6ce-465b-b873-5148d2a4c105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12306</TotalTime>
  <Words>361</Words>
  <Application>Microsoft Office PowerPoint</Application>
  <PresentationFormat>宽屏</PresentationFormat>
  <Paragraphs>58</Paragraphs>
  <Slides>7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802-11-Submission</vt:lpstr>
      <vt:lpstr>Microsoft Word 97 - 2003 文档</vt:lpstr>
      <vt:lpstr>Visio</vt:lpstr>
      <vt:lpstr>NULL beam steering based Spatial Reuse</vt:lpstr>
      <vt:lpstr>Background</vt:lpstr>
      <vt:lpstr>Discussion</vt:lpstr>
      <vt:lpstr>    NULL beam steering based Spatial Reuse</vt:lpstr>
      <vt:lpstr>PowerPoint 演示文稿</vt:lpstr>
      <vt:lpstr>Further considerations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>Yang, Zhijie (NSB - CN/Shanghai)</dc:creator>
  <cp:lastModifiedBy>Xiangxin Gu</cp:lastModifiedBy>
  <cp:revision>251</cp:revision>
  <dcterms:created xsi:type="dcterms:W3CDTF">2020-11-25T01:30:38Z</dcterms:created>
  <dcterms:modified xsi:type="dcterms:W3CDTF">2023-06-26T10:09:26Z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