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579" r:id="rId4"/>
    <p:sldId id="580" r:id="rId5"/>
    <p:sldId id="581" r:id="rId6"/>
    <p:sldId id="582" r:id="rId7"/>
    <p:sldId id="583" r:id="rId8"/>
    <p:sldId id="584" r:id="rId9"/>
    <p:sldId id="50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82" d="100"/>
          <a:sy n="82" d="100"/>
        </p:scale>
        <p:origin x="15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416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902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966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2631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AMP PAR Scope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purpose of this presentation is to kick off the discussion on AMP PAR scope.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0837r0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Consensus on the Scope of AMP Study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9778"/>
            <a:ext cx="8610600" cy="511896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In the end of the AMP TIG, the following consensus has been made on the scope of future study for AMP SG [1],</a:t>
            </a:r>
          </a:p>
          <a:p>
            <a:pPr marL="514350" lvl="1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ultra-low complexity and ultra-low power consumption transmission and reception for device using ambient power sources:</a:t>
            </a:r>
          </a:p>
          <a:p>
            <a:pPr marL="1000125" lvl="2" indent="-28575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1000125" lvl="2" indent="-28575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</a:t>
            </a:r>
            <a:endParaRPr lang="en-US" altLang="zh-CN" sz="1600" strike="sngStrike" dirty="0">
              <a:cs typeface="Times New Roman" panose="02020603050405020304" pitchFamily="18" charset="0"/>
            </a:endParaRPr>
          </a:p>
          <a:p>
            <a:pPr marL="1457325" lvl="3" indent="-285750" algn="just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Both active transmitter and backscatter transmitter can be supported </a:t>
            </a:r>
          </a:p>
          <a:p>
            <a:pPr marL="514350" lvl="1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Consider frequency bands of Sub-1 GHz and 2.4GHz  </a:t>
            </a:r>
          </a:p>
          <a:p>
            <a:pPr marL="514350" lvl="1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Optimized security mechanism</a:t>
            </a:r>
          </a:p>
          <a:p>
            <a:pPr marL="514350" lvl="1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Coexistence with existing 802.11 devices when operating in the same frequency band. </a:t>
            </a:r>
          </a:p>
          <a:p>
            <a:pPr marL="514350" lvl="1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PAR/CSD scope could be further harmonized during SG discussion.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PHY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9778"/>
            <a:ext cx="8610600" cy="43794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5725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400" dirty="0">
                <a:cs typeface="Times New Roman" panose="02020603050405020304" pitchFamily="18" charset="0"/>
              </a:rPr>
              <a:t>A new PHY needs to be developed with ultra-low complexity and ultra-low power consumption, e.g., less than 1mW transmission and reception</a:t>
            </a:r>
          </a:p>
          <a:p>
            <a:pPr marL="600075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DL, </a:t>
            </a:r>
            <a:r>
              <a:rPr lang="en-US" altLang="zh-CN" sz="2000" kern="100" dirty="0"/>
              <a:t>WUR-similar design with OOK waveform can be as the starting point for downlink transmitter/receiver</a:t>
            </a:r>
          </a:p>
          <a:p>
            <a:pPr marL="600075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/>
              <a:t>For UL, WUR-similar design with OOK waveform can also be used for uplink transmitter/receiver</a:t>
            </a:r>
          </a:p>
          <a:p>
            <a:pPr marL="1057275" lvl="2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Both active transmitter and backscatter transmitter can be supported</a:t>
            </a:r>
          </a:p>
          <a:p>
            <a:pPr marL="514350" lvl="2" algn="just">
              <a:lnSpc>
                <a:spcPct val="170000"/>
              </a:lnSpc>
            </a:pPr>
            <a:endParaRPr lang="en-US" altLang="zh-CN" sz="14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MAC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171854"/>
            <a:ext cx="8610600" cy="624594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MAC can be further simplified to minimize the power consumption in order to facilitate the AMP devices to operate relying on only ambient power, e.g., </a:t>
            </a:r>
          </a:p>
          <a:p>
            <a:pPr marL="1057275" lvl="2" indent="-342900" algn="just">
              <a:lnSpc>
                <a:spcPct val="150000"/>
              </a:lnSpc>
              <a:buFont typeface="Wingdings" panose="05000000000000000000" pitchFamily="2" charset="2"/>
              <a:buChar char=""/>
            </a:pPr>
            <a:r>
              <a:rPr lang="en-US" altLang="zh-CN" sz="2100" dirty="0">
                <a:cs typeface="Times New Roman" panose="02020603050405020304" pitchFamily="18" charset="0"/>
              </a:rPr>
              <a:t>Further reduced MAC header, reduced signaling </a:t>
            </a:r>
          </a:p>
          <a:p>
            <a:pPr marL="1057275" lvl="2" indent="-342900" algn="just">
              <a:lnSpc>
                <a:spcPct val="150000"/>
              </a:lnSpc>
              <a:buFont typeface="Wingdings" panose="05000000000000000000" pitchFamily="2" charset="2"/>
              <a:buChar char=""/>
            </a:pPr>
            <a:r>
              <a:rPr lang="en-US" altLang="zh-CN" sz="21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Simplified/optimized  MAC procedure</a:t>
            </a:r>
          </a:p>
          <a:p>
            <a:pPr marL="1057275" lvl="2" indent="-342900" algn="just">
              <a:lnSpc>
                <a:spcPct val="150000"/>
              </a:lnSpc>
              <a:buFont typeface="Wingdings" panose="05000000000000000000" pitchFamily="2" charset="2"/>
              <a:buChar char=""/>
            </a:pPr>
            <a:r>
              <a:rPr lang="en-GB" altLang="zh-CN" sz="2100" dirty="0">
                <a:cs typeface="Times New Roman" panose="02020603050405020304" pitchFamily="18" charset="0"/>
              </a:rPr>
              <a:t>Refined power management, trying to reduce the awake time for AMP devices </a:t>
            </a:r>
          </a:p>
          <a:p>
            <a:pPr marL="257175" lvl="1" algn="just">
              <a:lnSpc>
                <a:spcPct val="150000"/>
              </a:lnSpc>
            </a:pPr>
            <a:r>
              <a:rPr lang="en-US" altLang="zh-CN" sz="2100" dirty="0">
                <a:cs typeface="Times New Roman" panose="02020603050405020304" pitchFamily="18" charset="0"/>
              </a:rPr>
              <a:t>Proposed Text</a:t>
            </a:r>
          </a:p>
          <a:p>
            <a:pPr marL="257175" lvl="1" algn="just">
              <a:lnSpc>
                <a:spcPct val="150000"/>
              </a:lnSpc>
            </a:pPr>
            <a:r>
              <a:rPr lang="en-GB" altLang="zh-CN" sz="2000" b="1" i="1" dirty="0">
                <a:cs typeface="Times New Roman" panose="02020603050405020304" pitchFamily="18" charset="0"/>
              </a:rPr>
              <a:t>Specify PHY and MAC that supports ultra-low complexity and ultra-low power consumption, i.e., less than 1mW transmission and reception</a:t>
            </a:r>
          </a:p>
          <a:p>
            <a:pPr marL="600075" lvl="1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en-GB" altLang="zh-CN" sz="1800" b="1" i="1" dirty="0">
                <a:cs typeface="Times New Roman" panose="02020603050405020304" pitchFamily="18" charset="0"/>
              </a:rPr>
              <a:t>The supported function includes identification, inventory and positioning.  </a:t>
            </a:r>
            <a:endParaRPr lang="zh-CN" altLang="zh-CN" sz="1800" b="1" i="1" dirty="0">
              <a:cs typeface="Times New Roman" panose="02020603050405020304" pitchFamily="18" charset="0"/>
            </a:endParaRPr>
          </a:p>
          <a:p>
            <a:pPr marL="257175" lvl="1" algn="just">
              <a:lnSpc>
                <a:spcPct val="150000"/>
              </a:lnSpc>
            </a:pPr>
            <a:endParaRPr lang="zh-C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1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6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Frequency Band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9778"/>
            <a:ext cx="8610600" cy="44454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S1G is preferred due to its better coverage performance for both RF energy harvesting and data transmission/reception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100" dirty="0">
                <a:cs typeface="Times New Roman" panose="02020603050405020304" pitchFamily="18" charset="0"/>
              </a:rPr>
              <a:t>For S1G, regulation requirements are different in USA, EU, China and other countries/areas, which needs to be considered when developing AMP technology.</a:t>
            </a:r>
          </a:p>
          <a:p>
            <a:pPr marL="257175" lvl="1" algn="just">
              <a:lnSpc>
                <a:spcPct val="150000"/>
              </a:lnSpc>
            </a:pPr>
            <a:r>
              <a:rPr lang="en-US" altLang="zh-CN" sz="2100" dirty="0">
                <a:cs typeface="Times New Roman" panose="02020603050405020304" pitchFamily="18" charset="0"/>
              </a:rPr>
              <a:t>Proposed Text</a:t>
            </a:r>
          </a:p>
          <a:p>
            <a:pPr marL="600075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sz="1800" b="1" i="1" dirty="0">
                <a:cs typeface="Times New Roman" panose="02020603050405020304" pitchFamily="18" charset="0"/>
              </a:rPr>
              <a:t>Operates in at least S1G frequency band</a:t>
            </a:r>
          </a:p>
          <a:p>
            <a:pPr marL="514350" lvl="1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zh-C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1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9071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Other Issues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928827"/>
            <a:ext cx="8610600" cy="673209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1800" dirty="0">
                <a:cs typeface="Times New Roman" panose="02020603050405020304" pitchFamily="18" charset="0"/>
              </a:rPr>
              <a:t>Security mechanism needs to be developed to be compatible with ultra-low power consumption </a:t>
            </a:r>
            <a:r>
              <a:rPr lang="en-US" altLang="zh-CN" sz="1800" dirty="0">
                <a:cs typeface="Times New Roman" panose="02020603050405020304" pitchFamily="18" charset="0"/>
              </a:rPr>
              <a:t>and low complexity.</a:t>
            </a:r>
          </a:p>
          <a:p>
            <a:pPr marL="1000125" lvl="2" indent="-28575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en-US" altLang="zh-CN" sz="1800" dirty="0">
                <a:cs typeface="Times New Roman" panose="02020603050405020304" pitchFamily="18" charset="0"/>
              </a:rPr>
              <a:t>It needs to be checked whether </a:t>
            </a:r>
            <a:r>
              <a:rPr lang="en-GB" altLang="zh-CN" sz="1800" dirty="0">
                <a:cs typeface="Times New Roman" panose="02020603050405020304" pitchFamily="18" charset="0"/>
              </a:rPr>
              <a:t>the existing security mechanism exceeds the AMP device capability and power consumption constraint. 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1800" dirty="0">
                <a:cs typeface="Times New Roman" panose="02020603050405020304" pitchFamily="18" charset="0"/>
              </a:rPr>
              <a:t>In S1G, coexistence with existing 802.11ah devices needs to be considered in some countries, e.g., USA. 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1800" dirty="0">
                <a:cs typeface="Times New Roman" panose="02020603050405020304" pitchFamily="18" charset="0"/>
              </a:rPr>
              <a:t>In other countries/areas, e.g., EU/China, clean slate design can be considered since there is no or little 802.11ah deployment</a:t>
            </a:r>
          </a:p>
          <a:p>
            <a:pPr marL="257175" lvl="1" algn="just">
              <a:lnSpc>
                <a:spcPct val="150000"/>
              </a:lnSpc>
            </a:pPr>
            <a:r>
              <a:rPr lang="en-US" altLang="zh-CN" sz="1800" dirty="0">
                <a:cs typeface="Times New Roman" panose="02020603050405020304" pitchFamily="18" charset="0"/>
              </a:rPr>
              <a:t>Proposed Text</a:t>
            </a:r>
          </a:p>
          <a:p>
            <a:pPr marL="600075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sz="1800" b="1" i="1" dirty="0">
                <a:cs typeface="Times New Roman" panose="02020603050405020304" pitchFamily="18" charset="0"/>
              </a:rPr>
              <a:t>Develop security mechanism optimized for ultra-low power consumption if necessary</a:t>
            </a:r>
          </a:p>
          <a:p>
            <a:pPr marL="600075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sz="1800" b="1" i="1" dirty="0">
                <a:cs typeface="Times New Roman" panose="02020603050405020304" pitchFamily="18" charset="0"/>
              </a:rPr>
              <a:t>Supports coexistence mechanisms with legacy 802.11 stations but clean slate design can also be considered.</a:t>
            </a:r>
          </a:p>
          <a:p>
            <a:pPr marL="257175" lvl="1" algn="just">
              <a:lnSpc>
                <a:spcPct val="150000"/>
              </a:lnSpc>
            </a:pPr>
            <a:endParaRPr lang="en-GB" altLang="zh-CN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18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63981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928827"/>
            <a:ext cx="8610600" cy="507010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Proposed PAR</a:t>
            </a:r>
          </a:p>
          <a:p>
            <a:pPr marL="600075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sz="1800" b="1" i="1" dirty="0">
                <a:cs typeface="Times New Roman" panose="02020603050405020304" pitchFamily="18" charset="0"/>
              </a:rPr>
              <a:t>Specify PHY and MAC that supports ultra-low complexity and ultra-low power consumption, i.e. less than 1mW transmission and reception</a:t>
            </a:r>
          </a:p>
          <a:p>
            <a:pPr marL="1057275" lvl="2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en-GB" altLang="zh-CN" sz="1800" b="1" i="1" dirty="0">
                <a:cs typeface="Times New Roman" panose="02020603050405020304" pitchFamily="18" charset="0"/>
              </a:rPr>
              <a:t>The supported function includes identification, inventory and positioning.  </a:t>
            </a:r>
            <a:endParaRPr lang="zh-CN" altLang="zh-CN" sz="1800" b="1" i="1" dirty="0">
              <a:cs typeface="Times New Roman" panose="02020603050405020304" pitchFamily="18" charset="0"/>
            </a:endParaRPr>
          </a:p>
          <a:p>
            <a:pPr marL="600075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sz="1800" b="1" i="1" dirty="0">
                <a:cs typeface="Times New Roman" panose="02020603050405020304" pitchFamily="18" charset="0"/>
              </a:rPr>
              <a:t>Operates in at least S1G frequency band</a:t>
            </a:r>
          </a:p>
          <a:p>
            <a:pPr marL="600075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sz="1800" b="1" i="1" dirty="0">
                <a:cs typeface="Times New Roman" panose="02020603050405020304" pitchFamily="18" charset="0"/>
              </a:rPr>
              <a:t>Develop security mechanism optimized for ultra-low power consumption if necessary</a:t>
            </a:r>
          </a:p>
          <a:p>
            <a:pPr marL="600075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sz="1800" b="1" i="1" dirty="0">
                <a:cs typeface="Times New Roman" panose="02020603050405020304" pitchFamily="18" charset="0"/>
              </a:rPr>
              <a:t>Supports coexistence mechanisms with legacy 802.11 stations but clean slate design can also be considered.</a:t>
            </a:r>
          </a:p>
          <a:p>
            <a:pPr marL="257175" lvl="1" algn="just">
              <a:lnSpc>
                <a:spcPct val="150000"/>
              </a:lnSpc>
            </a:pPr>
            <a:endParaRPr lang="en-GB" altLang="zh-CN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18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67090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802.11-23/0063r4, </a:t>
            </a:r>
            <a:r>
              <a:rPr lang="en-GB" altLang="zh-CN" sz="1600" dirty="0"/>
              <a:t>Proposal for consensus straw poll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4503</TotalTime>
  <Words>760</Words>
  <Application>Microsoft Office PowerPoint</Application>
  <PresentationFormat>全屏显示(4:3)</PresentationFormat>
  <Paragraphs>119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ACcord Submission Template</vt:lpstr>
      <vt:lpstr>Discussion on AMP PAR Scope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1808</cp:revision>
  <cp:lastPrinted>1998-02-10T13:28:00Z</cp:lastPrinted>
  <dcterms:created xsi:type="dcterms:W3CDTF">2009-12-02T19:05:00Z</dcterms:created>
  <dcterms:modified xsi:type="dcterms:W3CDTF">2023-05-13T08:28:48Z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