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579" r:id="rId4"/>
    <p:sldId id="588" r:id="rId5"/>
    <p:sldId id="589" r:id="rId6"/>
    <p:sldId id="590" r:id="rId7"/>
    <p:sldId id="580" r:id="rId8"/>
    <p:sldId id="58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82" d="100"/>
          <a:sy n="82" d="100"/>
        </p:scale>
        <p:origin x="15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554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5685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892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32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of Existing Technologies and Technical Challenges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0836r0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purpose of this presentation is to summarize existing technologies that can be reused and further enhanced, and identify some main technical challenges in AMP.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12BAB1-F7B0-E9DF-FA3A-75E0A889C96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0836r0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27823"/>
            <a:ext cx="8610600" cy="355481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Low complexity waveform: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OOK to reduce the complexity of the receiver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Narrower channel bandwidth: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Reduce power consumption and complexity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Adapt to the scarcity of available frequency bands for S1G, e.g., 802.11ah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Legacy preamble with 20MHz for co-existing, e.g., 802.11ba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D1F09128-97D8-4701-A564-AF50FA8D8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446" y="4670816"/>
            <a:ext cx="4146507" cy="1673434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FA2D3D61-A859-B95A-94E9-5D32D07C70D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3" y="1600200"/>
            <a:ext cx="3100387" cy="1732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MAC (1/2)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27823"/>
            <a:ext cx="8610600" cy="50629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Shortened Frames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Motivation: reduce power consumption for transmission and reception of the frames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Shortened MAC headers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Beacon frames and NDP frames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Grouping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Motivation: Limit the number of stations accessing the channel with station grouping based on position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AP divides the space into several spatial sectors and divides the time into Sector Intervals accordingly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 group of stations can only access the channel in their own sector interval.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88612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MAC (2/2)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27823"/>
            <a:ext cx="8610600" cy="49398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Target Wake Time (TWT)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Motivation: reduce contention and the TWT station can stay in the doze state for longer time to reduce power consumption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 device can negotiate with the AP to specify the duration and frequency of its wake-up intervals.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During these intervals, the device can transmit and receive data as needed, and then go back to sleep until the next scheduled wake-up time.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Restricted Access Window (RAW)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Motivation: decrease collision probability with thousands of stations and thus to improve power efficiency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 time interval during which a device is not allowed to transmit or receive data.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During a Restricted Access Window, a device must remain silent and can only listen to the wireless medium for incoming transmissions.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4125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Main Technical Challenges (1/2)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33400" y="1549778"/>
            <a:ext cx="8153400" cy="440120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Channelization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Regulation issue in China and EU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Technical issues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/>
              <a:t>More channels, e.g., 20 channels for S1G in China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/>
              <a:t>Narrower BW, e.g., 250kHz for S1G in China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Frequency hopping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Mandatory hopping in China and EU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Technical issues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/>
              <a:t>Hopping pattern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/>
              <a:t>Beacon hopping: static beacon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/>
              <a:t>Discovery with FH: static discovery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4636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Main Technical Challenges (1/2)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57200" y="1549778"/>
            <a:ext cx="8153400" cy="273921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2400" b="1" dirty="0"/>
              <a:t>Preamble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400" dirty="0"/>
              <a:t>Co-existence with legacy 802.11ah, especially in UL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400" dirty="0"/>
              <a:t>Technical issues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GB" sz="2400" dirty="0"/>
              <a:t>How to create OFDM preamble? Pseudo- preamble, TXOP without preamble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GB" sz="2400" dirty="0"/>
              <a:t>OOK  Preamble with ED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Review of existing technology that can be reused or further enhanced for AMP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Identify the main technical challenges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468974-8E69-6AB1-8F8A-4AF560FA616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0836r0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7673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8757</TotalTime>
  <Words>596</Words>
  <Application>Microsoft Office PowerPoint</Application>
  <PresentationFormat>全屏显示(4:3)</PresentationFormat>
  <Paragraphs>115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ACcord Submission Template</vt:lpstr>
      <vt:lpstr>Discussion of Existing Technologies and Technical Challenges in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1808</cp:revision>
  <cp:lastPrinted>1998-02-10T13:28:00Z</cp:lastPrinted>
  <dcterms:created xsi:type="dcterms:W3CDTF">2009-12-02T19:05:00Z</dcterms:created>
  <dcterms:modified xsi:type="dcterms:W3CDTF">2023-05-13T08:34:17Z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