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6"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BCF7CB9C-BC65-4C47-9C97-30B0534EC0FF}">
  <a:tblStyle styleId="{BCF7CB9C-BC65-4C47-9C97-30B0534EC0FF}"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af63372faa_2_79:notes"/>
          <p:cNvSpPr txBox="1"/>
          <p:nvPr>
            <p:ph idx="2" type="hdr"/>
          </p:nvPr>
        </p:nvSpPr>
        <p:spPr>
          <a:xfrm>
            <a:off x="5564915" y="111084"/>
            <a:ext cx="647344" cy="195859"/>
          </a:xfrm>
          <a:prstGeom prst="rect">
            <a:avLst/>
          </a:prstGeom>
          <a:noFill/>
          <a:ln>
            <a:noFill/>
          </a:ln>
        </p:spPr>
        <p:txBody>
          <a:bodyPr anchorCtr="0" anchor="b" bIns="0" lIns="0" spcFirstLastPara="1" rIns="0" wrap="square" tIns="0">
            <a:noAutofit/>
          </a:bodyPr>
          <a:lstStyle/>
          <a:p>
            <a:pPr indent="0" lvl="0" marL="0" marR="0" rtl="0" algn="r">
              <a:spcBef>
                <a:spcPts val="0"/>
              </a:spcBef>
              <a:spcAft>
                <a:spcPts val="0"/>
              </a:spcAft>
              <a:buNone/>
            </a:pPr>
            <a:r>
              <a:rPr b="1" i="0" lang="en" sz="1400" u="none" cap="none" strike="noStrike">
                <a:solidFill>
                  <a:schemeClr val="dk1"/>
                </a:solidFill>
                <a:latin typeface="Times New Roman"/>
                <a:ea typeface="Times New Roman"/>
                <a:cs typeface="Times New Roman"/>
                <a:sym typeface="Times New Roman"/>
              </a:rPr>
              <a:t>doc.: IEEE 802.11-19/xxxxr0</a:t>
            </a:r>
            <a:endParaRPr/>
          </a:p>
        </p:txBody>
      </p:sp>
      <p:sp>
        <p:nvSpPr>
          <p:cNvPr id="58" name="Google Shape;58;gaf63372faa_2_79:notes"/>
          <p:cNvSpPr txBox="1"/>
          <p:nvPr/>
        </p:nvSpPr>
        <p:spPr>
          <a:xfrm>
            <a:off x="647344" y="108581"/>
            <a:ext cx="1210188" cy="198363"/>
          </a:xfrm>
          <a:prstGeom prst="rect">
            <a:avLst/>
          </a:prstGeom>
          <a:noFill/>
          <a:ln>
            <a:noFill/>
          </a:ln>
        </p:spPr>
        <p:txBody>
          <a:bodyPr anchorCtr="0" anchor="b" bIns="0" lIns="0" spcFirstLastPara="1" rIns="0" wrap="square" tIns="0">
            <a:noAutofit/>
          </a:bodyPr>
          <a:lstStyle/>
          <a:p>
            <a:pPr indent="0" lvl="0" marL="0" marR="0" rtl="0" algn="l">
              <a:spcBef>
                <a:spcPts val="0"/>
              </a:spcBef>
              <a:spcAft>
                <a:spcPts val="0"/>
              </a:spcAft>
              <a:buNone/>
            </a:pPr>
            <a:r>
              <a:rPr b="1" i="0" lang="en" sz="1400" u="none" cap="none" strike="noStrike">
                <a:solidFill>
                  <a:schemeClr val="dk1"/>
                </a:solidFill>
                <a:latin typeface="Times New Roman"/>
                <a:ea typeface="Times New Roman"/>
                <a:cs typeface="Times New Roman"/>
                <a:sym typeface="Times New Roman"/>
              </a:rPr>
              <a:t>November 2012</a:t>
            </a:r>
            <a:endParaRPr/>
          </a:p>
        </p:txBody>
      </p:sp>
      <p:sp>
        <p:nvSpPr>
          <p:cNvPr id="59" name="Google Shape;59;gaf63372faa_2_79:notes"/>
          <p:cNvSpPr txBox="1"/>
          <p:nvPr>
            <p:ph idx="11" type="ftr"/>
          </p:nvPr>
        </p:nvSpPr>
        <p:spPr>
          <a:xfrm>
            <a:off x="4070307" y="8853135"/>
            <a:ext cx="2141952" cy="170025"/>
          </a:xfrm>
          <a:prstGeom prst="rect">
            <a:avLst/>
          </a:prstGeom>
          <a:noFill/>
          <a:ln>
            <a:noFill/>
          </a:ln>
        </p:spPr>
        <p:txBody>
          <a:bodyPr anchorCtr="0" anchor="t" bIns="0" lIns="0" spcFirstLastPara="1" rIns="0" wrap="square" tIns="0">
            <a:noAutofit/>
          </a:bodyPr>
          <a:lstStyle/>
          <a:p>
            <a:pPr indent="0" lvl="4" marL="458788" marR="0" rtl="0" algn="r">
              <a:spcBef>
                <a:spcPts val="0"/>
              </a:spcBef>
              <a:spcAft>
                <a:spcPts val="0"/>
              </a:spcAft>
              <a:buNone/>
            </a:pPr>
            <a:r>
              <a:rPr b="0" i="0" lang="en" sz="1200" u="none" cap="none" strike="noStrike">
                <a:solidFill>
                  <a:schemeClr val="dk1"/>
                </a:solidFill>
                <a:latin typeface="Times New Roman"/>
                <a:ea typeface="Times New Roman"/>
                <a:cs typeface="Times New Roman"/>
                <a:sym typeface="Times New Roman"/>
              </a:rPr>
              <a:t>Sindhu Verma (Broadcom)</a:t>
            </a:r>
            <a:endParaRPr b="0" i="0" sz="1200" u="none" cap="none" strike="noStrike">
              <a:solidFill>
                <a:schemeClr val="dk1"/>
              </a:solidFill>
              <a:latin typeface="Times New Roman"/>
              <a:ea typeface="Times New Roman"/>
              <a:cs typeface="Times New Roman"/>
              <a:sym typeface="Times New Roman"/>
            </a:endParaRPr>
          </a:p>
        </p:txBody>
      </p:sp>
      <p:sp>
        <p:nvSpPr>
          <p:cNvPr id="60" name="Google Shape;60;gaf63372faa_2_79:notes"/>
          <p:cNvSpPr txBox="1"/>
          <p:nvPr>
            <p:ph idx="12" type="sldNum"/>
          </p:nvPr>
        </p:nvSpPr>
        <p:spPr>
          <a:xfrm>
            <a:off x="3175831" y="8853135"/>
            <a:ext cx="517555" cy="168088"/>
          </a:xfrm>
          <a:prstGeom prst="rect">
            <a:avLst/>
          </a:prstGeom>
          <a:noFill/>
          <a:ln>
            <a:noFill/>
          </a:ln>
        </p:spPr>
        <p:txBody>
          <a:bodyPr anchorCtr="0" anchor="t" bIns="0" lIns="0" spcFirstLastPara="1" rIns="0" wrap="square" tIns="0">
            <a:noAutofit/>
          </a:bodyPr>
          <a:lstStyle/>
          <a:p>
            <a:pPr indent="0" lvl="0" marL="0" marR="0" rtl="0" algn="r">
              <a:spcBef>
                <a:spcPts val="0"/>
              </a:spcBef>
              <a:spcAft>
                <a:spcPts val="0"/>
              </a:spcAft>
              <a:buNone/>
            </a:pPr>
            <a:r>
              <a:rPr b="0" i="0" lang="en" sz="1200" u="none" cap="none" strike="noStrike">
                <a:solidFill>
                  <a:schemeClr val="dk1"/>
                </a:solidFill>
                <a:latin typeface="Times New Roman"/>
                <a:ea typeface="Times New Roman"/>
                <a:cs typeface="Times New Roman"/>
                <a:sym typeface="Times New Roman"/>
              </a:rPr>
              <a:t>Page </a:t>
            </a:r>
            <a:fld id="{00000000-1234-1234-1234-123412341234}" type="slidenum">
              <a:rPr b="0" i="0" lang="en" sz="1200" u="none" cap="none" strike="noStrike">
                <a:solidFill>
                  <a:schemeClr val="dk1"/>
                </a:solidFill>
                <a:latin typeface="Times New Roman"/>
                <a:ea typeface="Times New Roman"/>
                <a:cs typeface="Times New Roman"/>
                <a:sym typeface="Times New Roman"/>
              </a:rPr>
              <a:t>‹#›</a:t>
            </a:fld>
            <a:endParaRPr b="0" i="0" sz="1200" u="none" cap="none" strike="noStrike">
              <a:solidFill>
                <a:schemeClr val="dk1"/>
              </a:solidFill>
              <a:latin typeface="Times New Roman"/>
              <a:ea typeface="Times New Roman"/>
              <a:cs typeface="Times New Roman"/>
              <a:sym typeface="Times New Roman"/>
            </a:endParaRPr>
          </a:p>
        </p:txBody>
      </p:sp>
      <p:sp>
        <p:nvSpPr>
          <p:cNvPr id="61" name="Google Shape;61;gaf63372faa_2_79:notes"/>
          <p:cNvSpPr/>
          <p:nvPr>
            <p:ph idx="3" type="sldImg"/>
          </p:nvPr>
        </p:nvSpPr>
        <p:spPr>
          <a:xfrm>
            <a:off x="98277" y="691355"/>
            <a:ext cx="6661447" cy="3417307"/>
          </a:xfrm>
          <a:custGeom>
            <a:rect b="b" l="l" r="r" t="t"/>
            <a:pathLst>
              <a:path extrusionOk="0" h="120000" w="120000">
                <a:moveTo>
                  <a:pt x="0" y="0"/>
                </a:moveTo>
                <a:lnTo>
                  <a:pt x="120000" y="0"/>
                </a:lnTo>
                <a:lnTo>
                  <a:pt x="120000" y="120000"/>
                </a:lnTo>
                <a:lnTo>
                  <a:pt x="0" y="120000"/>
                </a:lnTo>
                <a:close/>
              </a:path>
            </a:pathLst>
          </a:custGeom>
          <a:noFill/>
          <a:ln>
            <a:noFill/>
          </a:ln>
        </p:spPr>
      </p:sp>
      <p:sp>
        <p:nvSpPr>
          <p:cNvPr id="62" name="Google Shape;62;gaf63372faa_2_79:notes"/>
          <p:cNvSpPr txBox="1"/>
          <p:nvPr>
            <p:ph idx="1" type="body"/>
          </p:nvPr>
        </p:nvSpPr>
        <p:spPr>
          <a:xfrm>
            <a:off x="913332" y="4342523"/>
            <a:ext cx="5031336" cy="4117430"/>
          </a:xfrm>
          <a:prstGeom prst="rect">
            <a:avLst/>
          </a:prstGeom>
          <a:noFill/>
          <a:ln>
            <a:noFill/>
          </a:ln>
        </p:spPr>
        <p:txBody>
          <a:bodyPr anchorCtr="0" anchor="t" bIns="46075" lIns="93725" spcFirstLastPara="1" rIns="93725" wrap="square" tIns="4607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22f8331edaf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22f8331edaf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b17adcf089_0_50: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gb17adcf089_0_50: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b17adcf089_0_34: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gb17adcf089_0_34: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af63372faa_2_174:notes"/>
          <p:cNvSpPr txBox="1"/>
          <p:nvPr>
            <p:ph idx="1" type="body"/>
          </p:nvPr>
        </p:nvSpPr>
        <p:spPr>
          <a:xfrm>
            <a:off x="913332" y="4342523"/>
            <a:ext cx="5031336" cy="411743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gaf63372faa_2_174:notes"/>
          <p:cNvSpPr/>
          <p:nvPr>
            <p:ph idx="2" type="sldImg"/>
          </p:nvPr>
        </p:nvSpPr>
        <p:spPr>
          <a:xfrm>
            <a:off x="100146" y="691355"/>
            <a:ext cx="6659311" cy="341730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b00028d079_1_0: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gb00028d079_1_0: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b17adcf089_0_16: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gb17adcf089_0_16: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b00028d079_1_16: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gb00028d079_1_16: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gb17adcf089_0_70: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gb17adcf089_0_70: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g22f8331edaf_0_93: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g22f8331edaf_0_93: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g22f8331edaf_0_100: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g22f8331edaf_0_100: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af63372faa_2_94:notes"/>
          <p:cNvSpPr txBox="1"/>
          <p:nvPr>
            <p:ph idx="1" type="body"/>
          </p:nvPr>
        </p:nvSpPr>
        <p:spPr>
          <a:xfrm>
            <a:off x="913332" y="4342523"/>
            <a:ext cx="5031336" cy="411743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1" name="Google Shape;71;gaf63372faa_2_94:notes"/>
          <p:cNvSpPr/>
          <p:nvPr>
            <p:ph idx="2" type="sldImg"/>
          </p:nvPr>
        </p:nvSpPr>
        <p:spPr>
          <a:xfrm>
            <a:off x="100146" y="691355"/>
            <a:ext cx="6659311" cy="341730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g22f8331edaf_0_108: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9" name="Google Shape;199;g22f8331edaf_0_108: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g22f8331edaf_0_116: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g22f8331edaf_0_116: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gaf63372faa_2_190:notes"/>
          <p:cNvSpPr txBox="1"/>
          <p:nvPr>
            <p:ph idx="1" type="body"/>
          </p:nvPr>
        </p:nvSpPr>
        <p:spPr>
          <a:xfrm>
            <a:off x="913332" y="4342523"/>
            <a:ext cx="5031336" cy="411743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gaf63372faa_2_190:notes"/>
          <p:cNvSpPr/>
          <p:nvPr>
            <p:ph idx="2" type="sldImg"/>
          </p:nvPr>
        </p:nvSpPr>
        <p:spPr>
          <a:xfrm>
            <a:off x="100146" y="691355"/>
            <a:ext cx="6659311" cy="341730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gaf63372faa_2_198:notes"/>
          <p:cNvSpPr txBox="1"/>
          <p:nvPr>
            <p:ph idx="1" type="body"/>
          </p:nvPr>
        </p:nvSpPr>
        <p:spPr>
          <a:xfrm>
            <a:off x="913332" y="4342523"/>
            <a:ext cx="5031336" cy="411743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gaf63372faa_2_198:notes"/>
          <p:cNvSpPr/>
          <p:nvPr>
            <p:ph idx="2" type="sldImg"/>
          </p:nvPr>
        </p:nvSpPr>
        <p:spPr>
          <a:xfrm>
            <a:off x="100146" y="691355"/>
            <a:ext cx="6659311" cy="341730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g22f8331edaf_0_125: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g22f8331edaf_0_125: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g22f8331edaf_0_131: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5" name="Google Shape;235;g22f8331edaf_0_131: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22f8331edaf_0_5: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g22f8331edaf_0_5: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22f8331edaf_0_25: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g22f8331edaf_0_25: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a814e73b01_0_8: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ga814e73b01_0_8: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22f8331edaf_0_34: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g22f8331edaf_0_34: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22f8331edaf_0_42: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g22f8331edaf_0_42: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22f8331edaf_0_54: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g22f8331edaf_0_54: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22f8331edaf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22f8331edaf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15" name="Shape 15"/>
        <p:cNvGrpSpPr/>
        <p:nvPr/>
      </p:nvGrpSpPr>
      <p:grpSpPr>
        <a:xfrm>
          <a:off x="0" y="0"/>
          <a:ext cx="0" cy="0"/>
          <a:chOff x="0" y="0"/>
          <a:chExt cx="0" cy="0"/>
        </a:xfrm>
      </p:grpSpPr>
      <p:sp>
        <p:nvSpPr>
          <p:cNvPr id="16" name="Google Shape;16;p2"/>
          <p:cNvSpPr txBox="1"/>
          <p:nvPr>
            <p:ph idx="1" type="body"/>
          </p:nvPr>
        </p:nvSpPr>
        <p:spPr>
          <a:xfrm>
            <a:off x="277675" y="1034650"/>
            <a:ext cx="8537400" cy="3086100"/>
          </a:xfrm>
          <a:prstGeom prst="rect">
            <a:avLst/>
          </a:prstGeom>
          <a:noFill/>
          <a:ln>
            <a:noFill/>
          </a:ln>
        </p:spPr>
        <p:txBody>
          <a:bodyPr anchorCtr="0" anchor="t" bIns="46025" lIns="92075" spcFirstLastPara="1" rIns="92075" wrap="square" tIns="46025">
            <a:noAutofit/>
          </a:bodyPr>
          <a:lstStyle>
            <a:lvl1pPr indent="-298450" lvl="0" marL="457200" algn="l">
              <a:spcBef>
                <a:spcPts val="360"/>
              </a:spcBef>
              <a:spcAft>
                <a:spcPts val="0"/>
              </a:spcAft>
              <a:buClr>
                <a:schemeClr val="dk1"/>
              </a:buClr>
              <a:buSzPts val="1100"/>
              <a:buChar char="•"/>
              <a:defRPr sz="1700"/>
            </a:lvl1pPr>
            <a:lvl2pPr indent="-317500" lvl="1" marL="914400" algn="l">
              <a:spcBef>
                <a:spcPts val="360"/>
              </a:spcBef>
              <a:spcAft>
                <a:spcPts val="0"/>
              </a:spcAft>
              <a:buClr>
                <a:schemeClr val="dk1"/>
              </a:buClr>
              <a:buSzPts val="1400"/>
              <a:buChar char="–"/>
              <a:defRPr sz="1600"/>
            </a:lvl2pPr>
            <a:lvl3pPr indent="-323850" lvl="2" marL="1371600" algn="l">
              <a:spcBef>
                <a:spcPts val="360"/>
              </a:spcBef>
              <a:spcAft>
                <a:spcPts val="0"/>
              </a:spcAft>
              <a:buClr>
                <a:schemeClr val="dk1"/>
              </a:buClr>
              <a:buSzPts val="1500"/>
              <a:buChar char="•"/>
              <a:defRPr sz="1500"/>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7" name="Google Shape;17;p2"/>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1pPr>
            <a:lvl2pPr indent="0" lvl="1"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2pPr>
            <a:lvl3pPr indent="0" lvl="2"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3pPr>
            <a:lvl4pPr indent="0" lvl="3"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4pPr>
            <a:lvl5pPr indent="0" lvl="4"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5pPr>
            <a:lvl6pPr indent="0" lvl="5"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6pPr>
            <a:lvl7pPr indent="0" lvl="6"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7pPr>
            <a:lvl8pPr indent="0" lvl="7"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8pPr>
            <a:lvl9pPr indent="0" lvl="8"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
        <p:nvSpPr>
          <p:cNvPr id="18" name="Google Shape;18;p2"/>
          <p:cNvSpPr txBox="1"/>
          <p:nvPr>
            <p:ph type="title"/>
          </p:nvPr>
        </p:nvSpPr>
        <p:spPr>
          <a:xfrm>
            <a:off x="685800" y="285750"/>
            <a:ext cx="7772400" cy="800100"/>
          </a:xfrm>
          <a:prstGeom prst="rect">
            <a:avLst/>
          </a:prstGeom>
          <a:noFill/>
          <a:ln>
            <a:noFill/>
          </a:ln>
        </p:spPr>
        <p:txBody>
          <a:bodyPr anchorCtr="0" anchor="ctr" bIns="46025" lIns="92075" spcFirstLastPara="1" rIns="92075" wrap="square" tIns="46025">
            <a:noAutofit/>
          </a:bodyPr>
          <a:lstStyle>
            <a:lvl1pPr lvl="0" algn="ctr">
              <a:spcBef>
                <a:spcPts val="0"/>
              </a:spcBef>
              <a:spcAft>
                <a:spcPts val="0"/>
              </a:spcAft>
              <a:buSzPts val="200"/>
              <a:buNone/>
              <a:defRPr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9" name="Shape 19"/>
        <p:cNvGrpSpPr/>
        <p:nvPr/>
      </p:nvGrpSpPr>
      <p:grpSpPr>
        <a:xfrm>
          <a:off x="0" y="0"/>
          <a:ext cx="0" cy="0"/>
          <a:chOff x="0" y="0"/>
          <a:chExt cx="0" cy="0"/>
        </a:xfrm>
      </p:grpSpPr>
      <p:sp>
        <p:nvSpPr>
          <p:cNvPr id="20" name="Google Shape;20;p3"/>
          <p:cNvSpPr txBox="1"/>
          <p:nvPr>
            <p:ph idx="10" type="dt"/>
          </p:nvPr>
        </p:nvSpPr>
        <p:spPr>
          <a:xfrm>
            <a:off x="696913" y="249451"/>
            <a:ext cx="1541100" cy="207600"/>
          </a:xfrm>
          <a:prstGeom prst="rect">
            <a:avLst/>
          </a:prstGeom>
          <a:noFill/>
          <a:ln>
            <a:noFill/>
          </a:ln>
        </p:spPr>
        <p:txBody>
          <a:bodyPr anchorCtr="0" anchor="b" bIns="0" lIns="0" spcFirstLastPara="1" rIns="0" wrap="square" tIns="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21" name="Google Shape;21;p3"/>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
        <p:nvSpPr>
          <p:cNvPr id="22" name="Google Shape;22;p3"/>
          <p:cNvSpPr txBox="1"/>
          <p:nvPr>
            <p:ph idx="11" type="ftr"/>
          </p:nvPr>
        </p:nvSpPr>
        <p:spPr>
          <a:xfrm>
            <a:off x="6885394" y="4856560"/>
            <a:ext cx="1658400" cy="138600"/>
          </a:xfrm>
          <a:prstGeom prst="rect">
            <a:avLst/>
          </a:prstGeom>
          <a:noFill/>
          <a:ln>
            <a:noFill/>
          </a:ln>
        </p:spPr>
        <p:txBody>
          <a:bodyPr anchorCtr="0" anchor="t" bIns="0" lIns="0" spcFirstLastPara="1" rIns="0" wrap="square" tIns="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23" name="Shape 23"/>
        <p:cNvGrpSpPr/>
        <p:nvPr/>
      </p:nvGrpSpPr>
      <p:grpSpPr>
        <a:xfrm>
          <a:off x="0" y="0"/>
          <a:ext cx="0" cy="0"/>
          <a:chOff x="0" y="0"/>
          <a:chExt cx="0" cy="0"/>
        </a:xfrm>
      </p:grpSpPr>
      <p:sp>
        <p:nvSpPr>
          <p:cNvPr id="24" name="Google Shape;24;p4"/>
          <p:cNvSpPr txBox="1"/>
          <p:nvPr>
            <p:ph type="title"/>
          </p:nvPr>
        </p:nvSpPr>
        <p:spPr>
          <a:xfrm>
            <a:off x="457200" y="204788"/>
            <a:ext cx="3008400" cy="871500"/>
          </a:xfrm>
          <a:prstGeom prst="rect">
            <a:avLst/>
          </a:prstGeom>
          <a:noFill/>
          <a:ln>
            <a:noFill/>
          </a:ln>
        </p:spPr>
        <p:txBody>
          <a:bodyPr anchorCtr="0" anchor="b" bIns="46025" lIns="92075" spcFirstLastPara="1" rIns="92075" wrap="square" tIns="46025">
            <a:noAutofit/>
          </a:bodyPr>
          <a:lstStyle>
            <a:lvl1pPr lvl="0" rtl="0" algn="l">
              <a:spcBef>
                <a:spcPts val="0"/>
              </a:spcBef>
              <a:spcAft>
                <a:spcPts val="0"/>
              </a:spcAft>
              <a:buSzPts val="1400"/>
              <a:buNone/>
              <a:defRPr b="1" sz="2000"/>
            </a:lvl1pPr>
            <a:lvl2pPr lvl="1" rtl="0" algn="ctr">
              <a:spcBef>
                <a:spcPts val="0"/>
              </a:spcBef>
              <a:spcAft>
                <a:spcPts val="0"/>
              </a:spcAft>
              <a:buSzPts val="1400"/>
              <a:buNone/>
              <a:defRPr/>
            </a:lvl2pPr>
            <a:lvl3pPr lvl="2" rtl="0" algn="ctr">
              <a:spcBef>
                <a:spcPts val="0"/>
              </a:spcBef>
              <a:spcAft>
                <a:spcPts val="0"/>
              </a:spcAft>
              <a:buSzPts val="1400"/>
              <a:buNone/>
              <a:defRPr/>
            </a:lvl3pPr>
            <a:lvl4pPr lvl="3" rtl="0" algn="ctr">
              <a:spcBef>
                <a:spcPts val="0"/>
              </a:spcBef>
              <a:spcAft>
                <a:spcPts val="0"/>
              </a:spcAft>
              <a:buSzPts val="1400"/>
              <a:buNone/>
              <a:defRPr/>
            </a:lvl4pPr>
            <a:lvl5pPr lvl="4" rtl="0" algn="ctr">
              <a:spcBef>
                <a:spcPts val="0"/>
              </a:spcBef>
              <a:spcAft>
                <a:spcPts val="0"/>
              </a:spcAft>
              <a:buSzPts val="1400"/>
              <a:buNone/>
              <a:defRPr/>
            </a:lvl5pPr>
            <a:lvl6pPr lvl="5" rtl="0" algn="ctr">
              <a:spcBef>
                <a:spcPts val="0"/>
              </a:spcBef>
              <a:spcAft>
                <a:spcPts val="0"/>
              </a:spcAft>
              <a:buSzPts val="1400"/>
              <a:buNone/>
              <a:defRPr/>
            </a:lvl6pPr>
            <a:lvl7pPr lvl="6" rtl="0" algn="ctr">
              <a:spcBef>
                <a:spcPts val="0"/>
              </a:spcBef>
              <a:spcAft>
                <a:spcPts val="0"/>
              </a:spcAft>
              <a:buSzPts val="1400"/>
              <a:buNone/>
              <a:defRPr/>
            </a:lvl7pPr>
            <a:lvl8pPr lvl="7" rtl="0" algn="ctr">
              <a:spcBef>
                <a:spcPts val="0"/>
              </a:spcBef>
              <a:spcAft>
                <a:spcPts val="0"/>
              </a:spcAft>
              <a:buSzPts val="1400"/>
              <a:buNone/>
              <a:defRPr/>
            </a:lvl8pPr>
            <a:lvl9pPr lvl="8" rtl="0" algn="ctr">
              <a:spcBef>
                <a:spcPts val="0"/>
              </a:spcBef>
              <a:spcAft>
                <a:spcPts val="0"/>
              </a:spcAft>
              <a:buSzPts val="1400"/>
              <a:buNone/>
              <a:defRPr/>
            </a:lvl9pPr>
          </a:lstStyle>
          <a:p/>
        </p:txBody>
      </p:sp>
      <p:sp>
        <p:nvSpPr>
          <p:cNvPr id="25" name="Google Shape;25;p4"/>
          <p:cNvSpPr txBox="1"/>
          <p:nvPr>
            <p:ph idx="1" type="body"/>
          </p:nvPr>
        </p:nvSpPr>
        <p:spPr>
          <a:xfrm>
            <a:off x="3575050" y="204788"/>
            <a:ext cx="5111700" cy="4389900"/>
          </a:xfrm>
          <a:prstGeom prst="rect">
            <a:avLst/>
          </a:prstGeom>
          <a:noFill/>
          <a:ln>
            <a:noFill/>
          </a:ln>
        </p:spPr>
        <p:txBody>
          <a:bodyPr anchorCtr="0" anchor="t" bIns="46025" lIns="92075" spcFirstLastPara="1" rIns="92075" wrap="square" tIns="46025">
            <a:noAutofit/>
          </a:bodyPr>
          <a:lstStyle>
            <a:lvl1pPr indent="-431800" lvl="0" marL="457200" rtl="0" algn="l">
              <a:spcBef>
                <a:spcPts val="640"/>
              </a:spcBef>
              <a:spcAft>
                <a:spcPts val="0"/>
              </a:spcAft>
              <a:buClr>
                <a:schemeClr val="dk1"/>
              </a:buClr>
              <a:buSzPts val="3200"/>
              <a:buFont typeface="Times New Roman"/>
              <a:buChar char="•"/>
              <a:defRPr sz="3200"/>
            </a:lvl1pPr>
            <a:lvl2pPr indent="-406400" lvl="1" marL="914400" rtl="0" algn="l">
              <a:spcBef>
                <a:spcPts val="560"/>
              </a:spcBef>
              <a:spcAft>
                <a:spcPts val="0"/>
              </a:spcAft>
              <a:buClr>
                <a:schemeClr val="dk1"/>
              </a:buClr>
              <a:buSzPts val="2800"/>
              <a:buFont typeface="Times New Roman"/>
              <a:buChar char="–"/>
              <a:defRPr sz="2800"/>
            </a:lvl2pPr>
            <a:lvl3pPr indent="-381000" lvl="2" marL="1371600" rtl="0" algn="l">
              <a:spcBef>
                <a:spcPts val="480"/>
              </a:spcBef>
              <a:spcAft>
                <a:spcPts val="0"/>
              </a:spcAft>
              <a:buClr>
                <a:schemeClr val="dk1"/>
              </a:buClr>
              <a:buSzPts val="2400"/>
              <a:buFont typeface="Times New Roman"/>
              <a:buChar char="•"/>
              <a:defRPr sz="2400"/>
            </a:lvl3pPr>
            <a:lvl4pPr indent="-355600" lvl="3" marL="1828800" rtl="0" algn="l">
              <a:spcBef>
                <a:spcPts val="400"/>
              </a:spcBef>
              <a:spcAft>
                <a:spcPts val="0"/>
              </a:spcAft>
              <a:buClr>
                <a:schemeClr val="dk1"/>
              </a:buClr>
              <a:buSzPts val="2000"/>
              <a:buFont typeface="Times New Roman"/>
              <a:buChar char="–"/>
              <a:defRPr sz="2000"/>
            </a:lvl4pPr>
            <a:lvl5pPr indent="-355600" lvl="4" marL="2286000" rtl="0" algn="l">
              <a:spcBef>
                <a:spcPts val="400"/>
              </a:spcBef>
              <a:spcAft>
                <a:spcPts val="0"/>
              </a:spcAft>
              <a:buClr>
                <a:schemeClr val="dk1"/>
              </a:buClr>
              <a:buSzPts val="2000"/>
              <a:buFont typeface="Times New Roman"/>
              <a:buChar char="•"/>
              <a:defRPr sz="2000"/>
            </a:lvl5pPr>
            <a:lvl6pPr indent="-355600" lvl="5" marL="2743200" rtl="0" algn="l">
              <a:spcBef>
                <a:spcPts val="400"/>
              </a:spcBef>
              <a:spcAft>
                <a:spcPts val="0"/>
              </a:spcAft>
              <a:buClr>
                <a:schemeClr val="dk1"/>
              </a:buClr>
              <a:buSzPts val="2000"/>
              <a:buFont typeface="Times New Roman"/>
              <a:buChar char="•"/>
              <a:defRPr sz="2000"/>
            </a:lvl6pPr>
            <a:lvl7pPr indent="-355600" lvl="6" marL="3200400" rtl="0" algn="l">
              <a:spcBef>
                <a:spcPts val="400"/>
              </a:spcBef>
              <a:spcAft>
                <a:spcPts val="0"/>
              </a:spcAft>
              <a:buClr>
                <a:schemeClr val="dk1"/>
              </a:buClr>
              <a:buSzPts val="2000"/>
              <a:buFont typeface="Times New Roman"/>
              <a:buChar char="•"/>
              <a:defRPr sz="2000"/>
            </a:lvl7pPr>
            <a:lvl8pPr indent="-355600" lvl="7" marL="3657600" rtl="0" algn="l">
              <a:spcBef>
                <a:spcPts val="400"/>
              </a:spcBef>
              <a:spcAft>
                <a:spcPts val="0"/>
              </a:spcAft>
              <a:buClr>
                <a:schemeClr val="dk1"/>
              </a:buClr>
              <a:buSzPts val="2000"/>
              <a:buFont typeface="Times New Roman"/>
              <a:buChar char="•"/>
              <a:defRPr sz="2000"/>
            </a:lvl8pPr>
            <a:lvl9pPr indent="-355600" lvl="8" marL="4114800" rtl="0" algn="l">
              <a:spcBef>
                <a:spcPts val="400"/>
              </a:spcBef>
              <a:spcAft>
                <a:spcPts val="0"/>
              </a:spcAft>
              <a:buClr>
                <a:schemeClr val="dk1"/>
              </a:buClr>
              <a:buSzPts val="2000"/>
              <a:buFont typeface="Times New Roman"/>
              <a:buChar char="•"/>
              <a:defRPr sz="2000"/>
            </a:lvl9pPr>
          </a:lstStyle>
          <a:p/>
        </p:txBody>
      </p:sp>
      <p:sp>
        <p:nvSpPr>
          <p:cNvPr id="26" name="Google Shape;26;p4"/>
          <p:cNvSpPr txBox="1"/>
          <p:nvPr>
            <p:ph idx="2" type="body"/>
          </p:nvPr>
        </p:nvSpPr>
        <p:spPr>
          <a:xfrm>
            <a:off x="457200" y="1076325"/>
            <a:ext cx="3008400" cy="3518400"/>
          </a:xfrm>
          <a:prstGeom prst="rect">
            <a:avLst/>
          </a:prstGeom>
          <a:noFill/>
          <a:ln>
            <a:noFill/>
          </a:ln>
        </p:spPr>
        <p:txBody>
          <a:bodyPr anchorCtr="0" anchor="t" bIns="46025" lIns="92075" spcFirstLastPara="1" rIns="92075" wrap="square" tIns="46025">
            <a:noAutofit/>
          </a:bodyPr>
          <a:lstStyle>
            <a:lvl1pPr indent="-228600" lvl="0" marL="457200" rtl="0" algn="l">
              <a:spcBef>
                <a:spcPts val="280"/>
              </a:spcBef>
              <a:spcAft>
                <a:spcPts val="0"/>
              </a:spcAft>
              <a:buClr>
                <a:schemeClr val="dk1"/>
              </a:buClr>
              <a:buSzPts val="1400"/>
              <a:buFont typeface="Times New Roman"/>
              <a:buNone/>
              <a:defRPr sz="1400"/>
            </a:lvl1pPr>
            <a:lvl2pPr indent="-228600" lvl="1" marL="914400" rtl="0" algn="l">
              <a:spcBef>
                <a:spcPts val="240"/>
              </a:spcBef>
              <a:spcAft>
                <a:spcPts val="0"/>
              </a:spcAft>
              <a:buClr>
                <a:schemeClr val="dk1"/>
              </a:buClr>
              <a:buSzPts val="1200"/>
              <a:buFont typeface="Times New Roman"/>
              <a:buNone/>
              <a:defRPr sz="1200"/>
            </a:lvl2pPr>
            <a:lvl3pPr indent="-228600" lvl="2" marL="1371600" rtl="0" algn="l">
              <a:spcBef>
                <a:spcPts val="200"/>
              </a:spcBef>
              <a:spcAft>
                <a:spcPts val="0"/>
              </a:spcAft>
              <a:buClr>
                <a:schemeClr val="dk1"/>
              </a:buClr>
              <a:buSzPts val="1000"/>
              <a:buFont typeface="Times New Roman"/>
              <a:buNone/>
              <a:defRPr sz="1000"/>
            </a:lvl3pPr>
            <a:lvl4pPr indent="-228600" lvl="3" marL="1828800" rtl="0" algn="l">
              <a:spcBef>
                <a:spcPts val="180"/>
              </a:spcBef>
              <a:spcAft>
                <a:spcPts val="0"/>
              </a:spcAft>
              <a:buClr>
                <a:schemeClr val="dk1"/>
              </a:buClr>
              <a:buSzPts val="900"/>
              <a:buFont typeface="Times New Roman"/>
              <a:buNone/>
              <a:defRPr sz="900"/>
            </a:lvl4pPr>
            <a:lvl5pPr indent="-228600" lvl="4" marL="2286000" rtl="0" algn="l">
              <a:spcBef>
                <a:spcPts val="180"/>
              </a:spcBef>
              <a:spcAft>
                <a:spcPts val="0"/>
              </a:spcAft>
              <a:buClr>
                <a:schemeClr val="dk1"/>
              </a:buClr>
              <a:buSzPts val="900"/>
              <a:buFont typeface="Times New Roman"/>
              <a:buNone/>
              <a:defRPr sz="900"/>
            </a:lvl5pPr>
            <a:lvl6pPr indent="-228600" lvl="5" marL="2743200" rtl="0" algn="l">
              <a:spcBef>
                <a:spcPts val="180"/>
              </a:spcBef>
              <a:spcAft>
                <a:spcPts val="0"/>
              </a:spcAft>
              <a:buClr>
                <a:schemeClr val="dk1"/>
              </a:buClr>
              <a:buSzPts val="900"/>
              <a:buFont typeface="Times New Roman"/>
              <a:buNone/>
              <a:defRPr sz="900"/>
            </a:lvl6pPr>
            <a:lvl7pPr indent="-228600" lvl="6" marL="3200400" rtl="0" algn="l">
              <a:spcBef>
                <a:spcPts val="180"/>
              </a:spcBef>
              <a:spcAft>
                <a:spcPts val="0"/>
              </a:spcAft>
              <a:buClr>
                <a:schemeClr val="dk1"/>
              </a:buClr>
              <a:buSzPts val="900"/>
              <a:buFont typeface="Times New Roman"/>
              <a:buNone/>
              <a:defRPr sz="900"/>
            </a:lvl7pPr>
            <a:lvl8pPr indent="-228600" lvl="7" marL="3657600" rtl="0" algn="l">
              <a:spcBef>
                <a:spcPts val="180"/>
              </a:spcBef>
              <a:spcAft>
                <a:spcPts val="0"/>
              </a:spcAft>
              <a:buClr>
                <a:schemeClr val="dk1"/>
              </a:buClr>
              <a:buSzPts val="900"/>
              <a:buFont typeface="Times New Roman"/>
              <a:buNone/>
              <a:defRPr sz="900"/>
            </a:lvl8pPr>
            <a:lvl9pPr indent="-228600" lvl="8" marL="4114800" rtl="0" algn="l">
              <a:spcBef>
                <a:spcPts val="180"/>
              </a:spcBef>
              <a:spcAft>
                <a:spcPts val="0"/>
              </a:spcAft>
              <a:buClr>
                <a:schemeClr val="dk1"/>
              </a:buClr>
              <a:buSzPts val="900"/>
              <a:buFont typeface="Times New Roman"/>
              <a:buNone/>
              <a:defRPr sz="900"/>
            </a:lvl9pPr>
          </a:lstStyle>
          <a:p/>
        </p:txBody>
      </p:sp>
      <p:sp>
        <p:nvSpPr>
          <p:cNvPr id="27" name="Google Shape;27;p4"/>
          <p:cNvSpPr txBox="1"/>
          <p:nvPr>
            <p:ph idx="10" type="dt"/>
          </p:nvPr>
        </p:nvSpPr>
        <p:spPr>
          <a:xfrm>
            <a:off x="696913" y="249451"/>
            <a:ext cx="1541100" cy="207600"/>
          </a:xfrm>
          <a:prstGeom prst="rect">
            <a:avLst/>
          </a:prstGeom>
          <a:noFill/>
          <a:ln>
            <a:noFill/>
          </a:ln>
        </p:spPr>
        <p:txBody>
          <a:bodyPr anchorCtr="0" anchor="b" bIns="0" lIns="0" spcFirstLastPara="1" rIns="0" wrap="square" tIns="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28" name="Google Shape;28;p4"/>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
        <p:nvSpPr>
          <p:cNvPr id="29" name="Google Shape;29;p4"/>
          <p:cNvSpPr txBox="1"/>
          <p:nvPr>
            <p:ph idx="11" type="ftr"/>
          </p:nvPr>
        </p:nvSpPr>
        <p:spPr>
          <a:xfrm>
            <a:off x="6885394" y="4856560"/>
            <a:ext cx="1658400" cy="138600"/>
          </a:xfrm>
          <a:prstGeom prst="rect">
            <a:avLst/>
          </a:prstGeom>
          <a:noFill/>
          <a:ln>
            <a:noFill/>
          </a:ln>
        </p:spPr>
        <p:txBody>
          <a:bodyPr anchorCtr="0" anchor="t" bIns="0" lIns="0" spcFirstLastPara="1" rIns="0" wrap="square" tIns="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30" name="Shape 30"/>
        <p:cNvGrpSpPr/>
        <p:nvPr/>
      </p:nvGrpSpPr>
      <p:grpSpPr>
        <a:xfrm>
          <a:off x="0" y="0"/>
          <a:ext cx="0" cy="0"/>
          <a:chOff x="0" y="0"/>
          <a:chExt cx="0" cy="0"/>
        </a:xfrm>
      </p:grpSpPr>
      <p:sp>
        <p:nvSpPr>
          <p:cNvPr id="31" name="Google Shape;31;p5"/>
          <p:cNvSpPr txBox="1"/>
          <p:nvPr>
            <p:ph type="title"/>
          </p:nvPr>
        </p:nvSpPr>
        <p:spPr>
          <a:xfrm>
            <a:off x="1792288" y="3600450"/>
            <a:ext cx="5486400" cy="425100"/>
          </a:xfrm>
          <a:prstGeom prst="rect">
            <a:avLst/>
          </a:prstGeom>
          <a:noFill/>
          <a:ln>
            <a:noFill/>
          </a:ln>
        </p:spPr>
        <p:txBody>
          <a:bodyPr anchorCtr="0" anchor="b" bIns="46025" lIns="92075" spcFirstLastPara="1" rIns="92075" wrap="square" tIns="46025">
            <a:noAutofit/>
          </a:bodyPr>
          <a:lstStyle>
            <a:lvl1pPr lvl="0" rtl="0" algn="l">
              <a:spcBef>
                <a:spcPts val="0"/>
              </a:spcBef>
              <a:spcAft>
                <a:spcPts val="0"/>
              </a:spcAft>
              <a:buSzPts val="1400"/>
              <a:buNone/>
              <a:defRPr b="1" sz="2000"/>
            </a:lvl1pPr>
            <a:lvl2pPr lvl="1" rtl="0" algn="ctr">
              <a:spcBef>
                <a:spcPts val="0"/>
              </a:spcBef>
              <a:spcAft>
                <a:spcPts val="0"/>
              </a:spcAft>
              <a:buSzPts val="1400"/>
              <a:buNone/>
              <a:defRPr/>
            </a:lvl2pPr>
            <a:lvl3pPr lvl="2" rtl="0" algn="ctr">
              <a:spcBef>
                <a:spcPts val="0"/>
              </a:spcBef>
              <a:spcAft>
                <a:spcPts val="0"/>
              </a:spcAft>
              <a:buSzPts val="1400"/>
              <a:buNone/>
              <a:defRPr/>
            </a:lvl3pPr>
            <a:lvl4pPr lvl="3" rtl="0" algn="ctr">
              <a:spcBef>
                <a:spcPts val="0"/>
              </a:spcBef>
              <a:spcAft>
                <a:spcPts val="0"/>
              </a:spcAft>
              <a:buSzPts val="1400"/>
              <a:buNone/>
              <a:defRPr/>
            </a:lvl4pPr>
            <a:lvl5pPr lvl="4" rtl="0" algn="ctr">
              <a:spcBef>
                <a:spcPts val="0"/>
              </a:spcBef>
              <a:spcAft>
                <a:spcPts val="0"/>
              </a:spcAft>
              <a:buSzPts val="1400"/>
              <a:buNone/>
              <a:defRPr/>
            </a:lvl5pPr>
            <a:lvl6pPr lvl="5" rtl="0" algn="ctr">
              <a:spcBef>
                <a:spcPts val="0"/>
              </a:spcBef>
              <a:spcAft>
                <a:spcPts val="0"/>
              </a:spcAft>
              <a:buSzPts val="1400"/>
              <a:buNone/>
              <a:defRPr/>
            </a:lvl6pPr>
            <a:lvl7pPr lvl="6" rtl="0" algn="ctr">
              <a:spcBef>
                <a:spcPts val="0"/>
              </a:spcBef>
              <a:spcAft>
                <a:spcPts val="0"/>
              </a:spcAft>
              <a:buSzPts val="1400"/>
              <a:buNone/>
              <a:defRPr/>
            </a:lvl7pPr>
            <a:lvl8pPr lvl="7" rtl="0" algn="ctr">
              <a:spcBef>
                <a:spcPts val="0"/>
              </a:spcBef>
              <a:spcAft>
                <a:spcPts val="0"/>
              </a:spcAft>
              <a:buSzPts val="1400"/>
              <a:buNone/>
              <a:defRPr/>
            </a:lvl8pPr>
            <a:lvl9pPr lvl="8" rtl="0" algn="ctr">
              <a:spcBef>
                <a:spcPts val="0"/>
              </a:spcBef>
              <a:spcAft>
                <a:spcPts val="0"/>
              </a:spcAft>
              <a:buSzPts val="1400"/>
              <a:buNone/>
              <a:defRPr/>
            </a:lvl9pPr>
          </a:lstStyle>
          <a:p/>
        </p:txBody>
      </p:sp>
      <p:sp>
        <p:nvSpPr>
          <p:cNvPr id="32" name="Google Shape;32;p5"/>
          <p:cNvSpPr/>
          <p:nvPr>
            <p:ph idx="2" type="pic"/>
          </p:nvPr>
        </p:nvSpPr>
        <p:spPr>
          <a:xfrm>
            <a:off x="1792288" y="459581"/>
            <a:ext cx="5486400" cy="3086100"/>
          </a:xfrm>
          <a:prstGeom prst="rect">
            <a:avLst/>
          </a:prstGeom>
          <a:noFill/>
          <a:ln>
            <a:noFill/>
          </a:ln>
        </p:spPr>
        <p:txBody>
          <a:bodyPr anchorCtr="0" anchor="t" bIns="46025" lIns="92075" spcFirstLastPara="1" rIns="92075" wrap="square" tIns="46025">
            <a:noAutofit/>
          </a:bodyPr>
          <a:lstStyle>
            <a:lvl1pPr lvl="0" marR="0" rtl="0" algn="l">
              <a:spcBef>
                <a:spcPts val="640"/>
              </a:spcBef>
              <a:spcAft>
                <a:spcPts val="0"/>
              </a:spcAft>
              <a:buClr>
                <a:schemeClr val="dk1"/>
              </a:buClr>
              <a:buSzPts val="3200"/>
              <a:buFont typeface="Times New Roman"/>
              <a:buNone/>
              <a:defRPr b="1" i="0" sz="3200" u="none" cap="none" strike="noStrike">
                <a:solidFill>
                  <a:schemeClr val="dk1"/>
                </a:solidFill>
                <a:latin typeface="Times New Roman"/>
                <a:ea typeface="Times New Roman"/>
                <a:cs typeface="Times New Roman"/>
                <a:sym typeface="Times New Roman"/>
              </a:defRPr>
            </a:lvl1pPr>
            <a:lvl2pPr lvl="1" marR="0" rtl="0" algn="l">
              <a:spcBef>
                <a:spcPts val="560"/>
              </a:spcBef>
              <a:spcAft>
                <a:spcPts val="0"/>
              </a:spcAft>
              <a:buClr>
                <a:schemeClr val="dk1"/>
              </a:buClr>
              <a:buSzPts val="2800"/>
              <a:buFont typeface="Times New Roman"/>
              <a:buNone/>
              <a:defRPr b="0" i="0" sz="2800" u="none" cap="none" strike="noStrike">
                <a:solidFill>
                  <a:schemeClr val="dk1"/>
                </a:solidFill>
                <a:latin typeface="Times New Roman"/>
                <a:ea typeface="Times New Roman"/>
                <a:cs typeface="Times New Roman"/>
                <a:sym typeface="Times New Roman"/>
              </a:defRPr>
            </a:lvl2pPr>
            <a:lvl3pPr lvl="2" marR="0" rtl="0" algn="l">
              <a:spcBef>
                <a:spcPts val="480"/>
              </a:spcBef>
              <a:spcAft>
                <a:spcPts val="0"/>
              </a:spcAft>
              <a:buClr>
                <a:schemeClr val="dk1"/>
              </a:buClr>
              <a:buSzPts val="2400"/>
              <a:buFont typeface="Times New Roman"/>
              <a:buNone/>
              <a:defRPr b="0" i="0" sz="2400" u="none" cap="none" strike="noStrike">
                <a:solidFill>
                  <a:schemeClr val="dk1"/>
                </a:solidFill>
                <a:latin typeface="Times New Roman"/>
                <a:ea typeface="Times New Roman"/>
                <a:cs typeface="Times New Roman"/>
                <a:sym typeface="Times New Roman"/>
              </a:defRPr>
            </a:lvl3pPr>
            <a:lvl4pPr lvl="3" marR="0" rtl="0" algn="l">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4pPr>
            <a:lvl5pPr lvl="4" marR="0" rtl="0" algn="l">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5pPr>
            <a:lvl6pPr lvl="5" marR="0" rtl="0" algn="l">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6pPr>
            <a:lvl7pPr lvl="6" marR="0" rtl="0" algn="l">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7pPr>
            <a:lvl8pPr lvl="7" marR="0" rtl="0" algn="l">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8pPr>
            <a:lvl9pPr lvl="8" marR="0" rtl="0" algn="l">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9pPr>
          </a:lstStyle>
          <a:p/>
        </p:txBody>
      </p:sp>
      <p:sp>
        <p:nvSpPr>
          <p:cNvPr id="33" name="Google Shape;33;p5"/>
          <p:cNvSpPr txBox="1"/>
          <p:nvPr>
            <p:ph idx="1" type="body"/>
          </p:nvPr>
        </p:nvSpPr>
        <p:spPr>
          <a:xfrm>
            <a:off x="1792288" y="4025503"/>
            <a:ext cx="5486400" cy="603600"/>
          </a:xfrm>
          <a:prstGeom prst="rect">
            <a:avLst/>
          </a:prstGeom>
          <a:noFill/>
          <a:ln>
            <a:noFill/>
          </a:ln>
        </p:spPr>
        <p:txBody>
          <a:bodyPr anchorCtr="0" anchor="t" bIns="46025" lIns="92075" spcFirstLastPara="1" rIns="92075" wrap="square" tIns="46025">
            <a:noAutofit/>
          </a:bodyPr>
          <a:lstStyle>
            <a:lvl1pPr indent="-228600" lvl="0" marL="457200" rtl="0" algn="l">
              <a:spcBef>
                <a:spcPts val="280"/>
              </a:spcBef>
              <a:spcAft>
                <a:spcPts val="0"/>
              </a:spcAft>
              <a:buClr>
                <a:schemeClr val="dk1"/>
              </a:buClr>
              <a:buSzPts val="1400"/>
              <a:buFont typeface="Times New Roman"/>
              <a:buNone/>
              <a:defRPr sz="1400"/>
            </a:lvl1pPr>
            <a:lvl2pPr indent="-228600" lvl="1" marL="914400" rtl="0" algn="l">
              <a:spcBef>
                <a:spcPts val="240"/>
              </a:spcBef>
              <a:spcAft>
                <a:spcPts val="0"/>
              </a:spcAft>
              <a:buClr>
                <a:schemeClr val="dk1"/>
              </a:buClr>
              <a:buSzPts val="1200"/>
              <a:buFont typeface="Times New Roman"/>
              <a:buNone/>
              <a:defRPr sz="1200"/>
            </a:lvl2pPr>
            <a:lvl3pPr indent="-228600" lvl="2" marL="1371600" rtl="0" algn="l">
              <a:spcBef>
                <a:spcPts val="200"/>
              </a:spcBef>
              <a:spcAft>
                <a:spcPts val="0"/>
              </a:spcAft>
              <a:buClr>
                <a:schemeClr val="dk1"/>
              </a:buClr>
              <a:buSzPts val="1000"/>
              <a:buFont typeface="Times New Roman"/>
              <a:buNone/>
              <a:defRPr sz="1000"/>
            </a:lvl3pPr>
            <a:lvl4pPr indent="-228600" lvl="3" marL="1828800" rtl="0" algn="l">
              <a:spcBef>
                <a:spcPts val="180"/>
              </a:spcBef>
              <a:spcAft>
                <a:spcPts val="0"/>
              </a:spcAft>
              <a:buClr>
                <a:schemeClr val="dk1"/>
              </a:buClr>
              <a:buSzPts val="900"/>
              <a:buFont typeface="Times New Roman"/>
              <a:buNone/>
              <a:defRPr sz="900"/>
            </a:lvl4pPr>
            <a:lvl5pPr indent="-228600" lvl="4" marL="2286000" rtl="0" algn="l">
              <a:spcBef>
                <a:spcPts val="180"/>
              </a:spcBef>
              <a:spcAft>
                <a:spcPts val="0"/>
              </a:spcAft>
              <a:buClr>
                <a:schemeClr val="dk1"/>
              </a:buClr>
              <a:buSzPts val="900"/>
              <a:buFont typeface="Times New Roman"/>
              <a:buNone/>
              <a:defRPr sz="900"/>
            </a:lvl5pPr>
            <a:lvl6pPr indent="-228600" lvl="5" marL="2743200" rtl="0" algn="l">
              <a:spcBef>
                <a:spcPts val="180"/>
              </a:spcBef>
              <a:spcAft>
                <a:spcPts val="0"/>
              </a:spcAft>
              <a:buClr>
                <a:schemeClr val="dk1"/>
              </a:buClr>
              <a:buSzPts val="900"/>
              <a:buFont typeface="Times New Roman"/>
              <a:buNone/>
              <a:defRPr sz="900"/>
            </a:lvl6pPr>
            <a:lvl7pPr indent="-228600" lvl="6" marL="3200400" rtl="0" algn="l">
              <a:spcBef>
                <a:spcPts val="180"/>
              </a:spcBef>
              <a:spcAft>
                <a:spcPts val="0"/>
              </a:spcAft>
              <a:buClr>
                <a:schemeClr val="dk1"/>
              </a:buClr>
              <a:buSzPts val="900"/>
              <a:buFont typeface="Times New Roman"/>
              <a:buNone/>
              <a:defRPr sz="900"/>
            </a:lvl7pPr>
            <a:lvl8pPr indent="-228600" lvl="7" marL="3657600" rtl="0" algn="l">
              <a:spcBef>
                <a:spcPts val="180"/>
              </a:spcBef>
              <a:spcAft>
                <a:spcPts val="0"/>
              </a:spcAft>
              <a:buClr>
                <a:schemeClr val="dk1"/>
              </a:buClr>
              <a:buSzPts val="900"/>
              <a:buFont typeface="Times New Roman"/>
              <a:buNone/>
              <a:defRPr sz="900"/>
            </a:lvl8pPr>
            <a:lvl9pPr indent="-228600" lvl="8" marL="4114800" rtl="0" algn="l">
              <a:spcBef>
                <a:spcPts val="180"/>
              </a:spcBef>
              <a:spcAft>
                <a:spcPts val="0"/>
              </a:spcAft>
              <a:buClr>
                <a:schemeClr val="dk1"/>
              </a:buClr>
              <a:buSzPts val="900"/>
              <a:buFont typeface="Times New Roman"/>
              <a:buNone/>
              <a:defRPr sz="900"/>
            </a:lvl9pPr>
          </a:lstStyle>
          <a:p/>
        </p:txBody>
      </p:sp>
      <p:sp>
        <p:nvSpPr>
          <p:cNvPr id="34" name="Google Shape;34;p5"/>
          <p:cNvSpPr txBox="1"/>
          <p:nvPr>
            <p:ph idx="10" type="dt"/>
          </p:nvPr>
        </p:nvSpPr>
        <p:spPr>
          <a:xfrm>
            <a:off x="696913" y="249451"/>
            <a:ext cx="1541100" cy="207600"/>
          </a:xfrm>
          <a:prstGeom prst="rect">
            <a:avLst/>
          </a:prstGeom>
          <a:noFill/>
          <a:ln>
            <a:noFill/>
          </a:ln>
        </p:spPr>
        <p:txBody>
          <a:bodyPr anchorCtr="0" anchor="b" bIns="0" lIns="0" spcFirstLastPara="1" rIns="0" wrap="square" tIns="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35" name="Google Shape;35;p5"/>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
        <p:nvSpPr>
          <p:cNvPr id="36" name="Google Shape;36;p5"/>
          <p:cNvSpPr txBox="1"/>
          <p:nvPr>
            <p:ph idx="11" type="ftr"/>
          </p:nvPr>
        </p:nvSpPr>
        <p:spPr>
          <a:xfrm>
            <a:off x="6885394" y="4856560"/>
            <a:ext cx="1658400" cy="138600"/>
          </a:xfrm>
          <a:prstGeom prst="rect">
            <a:avLst/>
          </a:prstGeom>
          <a:noFill/>
          <a:ln>
            <a:noFill/>
          </a:ln>
        </p:spPr>
        <p:txBody>
          <a:bodyPr anchorCtr="0" anchor="t" bIns="0" lIns="0" spcFirstLastPara="1" rIns="0" wrap="square" tIns="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37" name="Shape 37"/>
        <p:cNvGrpSpPr/>
        <p:nvPr/>
      </p:nvGrpSpPr>
      <p:grpSpPr>
        <a:xfrm>
          <a:off x="0" y="0"/>
          <a:ext cx="0" cy="0"/>
          <a:chOff x="0" y="0"/>
          <a:chExt cx="0" cy="0"/>
        </a:xfrm>
      </p:grpSpPr>
      <p:sp>
        <p:nvSpPr>
          <p:cNvPr id="38" name="Google Shape;38;p6"/>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rtl="0" algn="ctr">
              <a:spcBef>
                <a:spcPts val="0"/>
              </a:spcBef>
              <a:spcAft>
                <a:spcPts val="0"/>
              </a:spcAft>
              <a:buSzPts val="1400"/>
              <a:buNone/>
              <a:defRPr/>
            </a:lvl1pPr>
            <a:lvl2pPr lvl="1" rtl="0" algn="ctr">
              <a:spcBef>
                <a:spcPts val="0"/>
              </a:spcBef>
              <a:spcAft>
                <a:spcPts val="0"/>
              </a:spcAft>
              <a:buSzPts val="1400"/>
              <a:buNone/>
              <a:defRPr/>
            </a:lvl2pPr>
            <a:lvl3pPr lvl="2" rtl="0" algn="ctr">
              <a:spcBef>
                <a:spcPts val="0"/>
              </a:spcBef>
              <a:spcAft>
                <a:spcPts val="0"/>
              </a:spcAft>
              <a:buSzPts val="1400"/>
              <a:buNone/>
              <a:defRPr/>
            </a:lvl3pPr>
            <a:lvl4pPr lvl="3" rtl="0" algn="ctr">
              <a:spcBef>
                <a:spcPts val="0"/>
              </a:spcBef>
              <a:spcAft>
                <a:spcPts val="0"/>
              </a:spcAft>
              <a:buSzPts val="1400"/>
              <a:buNone/>
              <a:defRPr/>
            </a:lvl4pPr>
            <a:lvl5pPr lvl="4" rtl="0" algn="ctr">
              <a:spcBef>
                <a:spcPts val="0"/>
              </a:spcBef>
              <a:spcAft>
                <a:spcPts val="0"/>
              </a:spcAft>
              <a:buSzPts val="1400"/>
              <a:buNone/>
              <a:defRPr/>
            </a:lvl5pPr>
            <a:lvl6pPr lvl="5" rtl="0" algn="ctr">
              <a:spcBef>
                <a:spcPts val="0"/>
              </a:spcBef>
              <a:spcAft>
                <a:spcPts val="0"/>
              </a:spcAft>
              <a:buSzPts val="1400"/>
              <a:buNone/>
              <a:defRPr/>
            </a:lvl6pPr>
            <a:lvl7pPr lvl="6" rtl="0" algn="ctr">
              <a:spcBef>
                <a:spcPts val="0"/>
              </a:spcBef>
              <a:spcAft>
                <a:spcPts val="0"/>
              </a:spcAft>
              <a:buSzPts val="1400"/>
              <a:buNone/>
              <a:defRPr/>
            </a:lvl7pPr>
            <a:lvl8pPr lvl="7" rtl="0" algn="ctr">
              <a:spcBef>
                <a:spcPts val="0"/>
              </a:spcBef>
              <a:spcAft>
                <a:spcPts val="0"/>
              </a:spcAft>
              <a:buSzPts val="1400"/>
              <a:buNone/>
              <a:defRPr/>
            </a:lvl8pPr>
            <a:lvl9pPr lvl="8" rtl="0" algn="ctr">
              <a:spcBef>
                <a:spcPts val="0"/>
              </a:spcBef>
              <a:spcAft>
                <a:spcPts val="0"/>
              </a:spcAft>
              <a:buSzPts val="1400"/>
              <a:buNone/>
              <a:defRPr/>
            </a:lvl9pPr>
          </a:lstStyle>
          <a:p/>
        </p:txBody>
      </p:sp>
      <p:sp>
        <p:nvSpPr>
          <p:cNvPr id="39" name="Google Shape;39;p6"/>
          <p:cNvSpPr txBox="1"/>
          <p:nvPr>
            <p:ph idx="1" type="body"/>
          </p:nvPr>
        </p:nvSpPr>
        <p:spPr>
          <a:xfrm rot="5400000">
            <a:off x="3027363" y="-851296"/>
            <a:ext cx="3086100" cy="7772400"/>
          </a:xfrm>
          <a:prstGeom prst="rect">
            <a:avLst/>
          </a:prstGeom>
          <a:noFill/>
          <a:ln>
            <a:noFill/>
          </a:ln>
        </p:spPr>
        <p:txBody>
          <a:bodyPr anchorCtr="0" anchor="t" bIns="46025" lIns="92075" spcFirstLastPara="1" rIns="92075" wrap="square" tIns="46025">
            <a:noAutofit/>
          </a:bodyPr>
          <a:lstStyle>
            <a:lvl1pPr indent="-342900" lvl="0" marL="457200" rtl="0" algn="l">
              <a:spcBef>
                <a:spcPts val="360"/>
              </a:spcBef>
              <a:spcAft>
                <a:spcPts val="0"/>
              </a:spcAft>
              <a:buClr>
                <a:schemeClr val="dk1"/>
              </a:buClr>
              <a:buSzPts val="1800"/>
              <a:buChar char="•"/>
              <a:defRPr/>
            </a:lvl1pPr>
            <a:lvl2pPr indent="-342900" lvl="1" marL="914400" rtl="0" algn="l">
              <a:spcBef>
                <a:spcPts val="360"/>
              </a:spcBef>
              <a:spcAft>
                <a:spcPts val="0"/>
              </a:spcAft>
              <a:buClr>
                <a:schemeClr val="dk1"/>
              </a:buClr>
              <a:buSzPts val="1800"/>
              <a:buChar char="–"/>
              <a:defRPr/>
            </a:lvl2pPr>
            <a:lvl3pPr indent="-342900" lvl="2" marL="1371600" rtl="0" algn="l">
              <a:spcBef>
                <a:spcPts val="360"/>
              </a:spcBef>
              <a:spcAft>
                <a:spcPts val="0"/>
              </a:spcAft>
              <a:buClr>
                <a:schemeClr val="dk1"/>
              </a:buClr>
              <a:buSzPts val="1800"/>
              <a:buChar char="•"/>
              <a:defRPr/>
            </a:lvl3pPr>
            <a:lvl4pPr indent="-342900" lvl="3" marL="1828800" rtl="0" algn="l">
              <a:spcBef>
                <a:spcPts val="360"/>
              </a:spcBef>
              <a:spcAft>
                <a:spcPts val="0"/>
              </a:spcAft>
              <a:buClr>
                <a:schemeClr val="dk1"/>
              </a:buClr>
              <a:buSzPts val="1800"/>
              <a:buChar char="–"/>
              <a:defRPr/>
            </a:lvl4pPr>
            <a:lvl5pPr indent="-342900" lvl="4" marL="2286000" rtl="0" algn="l">
              <a:spcBef>
                <a:spcPts val="360"/>
              </a:spcBef>
              <a:spcAft>
                <a:spcPts val="0"/>
              </a:spcAft>
              <a:buClr>
                <a:schemeClr val="dk1"/>
              </a:buClr>
              <a:buSzPts val="1800"/>
              <a:buChar char="•"/>
              <a:defRPr/>
            </a:lvl5pPr>
            <a:lvl6pPr indent="-342900" lvl="5" marL="2743200" rtl="0" algn="l">
              <a:spcBef>
                <a:spcPts val="360"/>
              </a:spcBef>
              <a:spcAft>
                <a:spcPts val="0"/>
              </a:spcAft>
              <a:buClr>
                <a:schemeClr val="dk1"/>
              </a:buClr>
              <a:buSzPts val="1800"/>
              <a:buChar char="•"/>
              <a:defRPr/>
            </a:lvl6pPr>
            <a:lvl7pPr indent="-342900" lvl="6" marL="3200400" rtl="0" algn="l">
              <a:spcBef>
                <a:spcPts val="360"/>
              </a:spcBef>
              <a:spcAft>
                <a:spcPts val="0"/>
              </a:spcAft>
              <a:buClr>
                <a:schemeClr val="dk1"/>
              </a:buClr>
              <a:buSzPts val="1800"/>
              <a:buChar char="•"/>
              <a:defRPr/>
            </a:lvl7pPr>
            <a:lvl8pPr indent="-342900" lvl="7" marL="3657600" rtl="0" algn="l">
              <a:spcBef>
                <a:spcPts val="360"/>
              </a:spcBef>
              <a:spcAft>
                <a:spcPts val="0"/>
              </a:spcAft>
              <a:buClr>
                <a:schemeClr val="dk1"/>
              </a:buClr>
              <a:buSzPts val="1800"/>
              <a:buChar char="•"/>
              <a:defRPr/>
            </a:lvl8pPr>
            <a:lvl9pPr indent="-342900" lvl="8" marL="4114800" rtl="0" algn="l">
              <a:spcBef>
                <a:spcPts val="360"/>
              </a:spcBef>
              <a:spcAft>
                <a:spcPts val="0"/>
              </a:spcAft>
              <a:buClr>
                <a:schemeClr val="dk1"/>
              </a:buClr>
              <a:buSzPts val="1800"/>
              <a:buChar char="•"/>
              <a:defRPr/>
            </a:lvl9pPr>
          </a:lstStyle>
          <a:p/>
        </p:txBody>
      </p:sp>
      <p:sp>
        <p:nvSpPr>
          <p:cNvPr id="40" name="Google Shape;40;p6"/>
          <p:cNvSpPr txBox="1"/>
          <p:nvPr>
            <p:ph idx="10" type="dt"/>
          </p:nvPr>
        </p:nvSpPr>
        <p:spPr>
          <a:xfrm>
            <a:off x="696913" y="249451"/>
            <a:ext cx="1541100" cy="207600"/>
          </a:xfrm>
          <a:prstGeom prst="rect">
            <a:avLst/>
          </a:prstGeom>
          <a:noFill/>
          <a:ln>
            <a:noFill/>
          </a:ln>
        </p:spPr>
        <p:txBody>
          <a:bodyPr anchorCtr="0" anchor="b" bIns="0" lIns="0" spcFirstLastPara="1" rIns="0" wrap="square" tIns="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41" name="Google Shape;41;p6"/>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
        <p:nvSpPr>
          <p:cNvPr id="42" name="Google Shape;42;p6"/>
          <p:cNvSpPr txBox="1"/>
          <p:nvPr>
            <p:ph idx="11" type="ftr"/>
          </p:nvPr>
        </p:nvSpPr>
        <p:spPr>
          <a:xfrm>
            <a:off x="6885394" y="4856560"/>
            <a:ext cx="1658400" cy="138600"/>
          </a:xfrm>
          <a:prstGeom prst="rect">
            <a:avLst/>
          </a:prstGeom>
          <a:noFill/>
          <a:ln>
            <a:noFill/>
          </a:ln>
        </p:spPr>
        <p:txBody>
          <a:bodyPr anchorCtr="0" anchor="t" bIns="0" lIns="0" spcFirstLastPara="1" rIns="0" wrap="square" tIns="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43" name="Shape 43"/>
        <p:cNvGrpSpPr/>
        <p:nvPr/>
      </p:nvGrpSpPr>
      <p:grpSpPr>
        <a:xfrm>
          <a:off x="0" y="0"/>
          <a:ext cx="0" cy="0"/>
          <a:chOff x="0" y="0"/>
          <a:chExt cx="0" cy="0"/>
        </a:xfrm>
      </p:grpSpPr>
      <p:sp>
        <p:nvSpPr>
          <p:cNvPr id="44" name="Google Shape;44;p7"/>
          <p:cNvSpPr txBox="1"/>
          <p:nvPr>
            <p:ph type="title"/>
          </p:nvPr>
        </p:nvSpPr>
        <p:spPr>
          <a:xfrm rot="5400000">
            <a:off x="5457750" y="1571700"/>
            <a:ext cx="4057800" cy="1943100"/>
          </a:xfrm>
          <a:prstGeom prst="rect">
            <a:avLst/>
          </a:prstGeom>
          <a:noFill/>
          <a:ln>
            <a:noFill/>
          </a:ln>
        </p:spPr>
        <p:txBody>
          <a:bodyPr anchorCtr="0" anchor="ctr" bIns="46025" lIns="92075" spcFirstLastPara="1" rIns="92075" wrap="square" tIns="46025">
            <a:noAutofit/>
          </a:bodyPr>
          <a:lstStyle>
            <a:lvl1pPr lvl="0" rtl="0" algn="ctr">
              <a:spcBef>
                <a:spcPts val="0"/>
              </a:spcBef>
              <a:spcAft>
                <a:spcPts val="0"/>
              </a:spcAft>
              <a:buSzPts val="1400"/>
              <a:buNone/>
              <a:defRPr/>
            </a:lvl1pPr>
            <a:lvl2pPr lvl="1" rtl="0" algn="ctr">
              <a:spcBef>
                <a:spcPts val="0"/>
              </a:spcBef>
              <a:spcAft>
                <a:spcPts val="0"/>
              </a:spcAft>
              <a:buSzPts val="1400"/>
              <a:buNone/>
              <a:defRPr/>
            </a:lvl2pPr>
            <a:lvl3pPr lvl="2" rtl="0" algn="ctr">
              <a:spcBef>
                <a:spcPts val="0"/>
              </a:spcBef>
              <a:spcAft>
                <a:spcPts val="0"/>
              </a:spcAft>
              <a:buSzPts val="1400"/>
              <a:buNone/>
              <a:defRPr/>
            </a:lvl3pPr>
            <a:lvl4pPr lvl="3" rtl="0" algn="ctr">
              <a:spcBef>
                <a:spcPts val="0"/>
              </a:spcBef>
              <a:spcAft>
                <a:spcPts val="0"/>
              </a:spcAft>
              <a:buSzPts val="1400"/>
              <a:buNone/>
              <a:defRPr/>
            </a:lvl4pPr>
            <a:lvl5pPr lvl="4" rtl="0" algn="ctr">
              <a:spcBef>
                <a:spcPts val="0"/>
              </a:spcBef>
              <a:spcAft>
                <a:spcPts val="0"/>
              </a:spcAft>
              <a:buSzPts val="1400"/>
              <a:buNone/>
              <a:defRPr/>
            </a:lvl5pPr>
            <a:lvl6pPr lvl="5" rtl="0" algn="ctr">
              <a:spcBef>
                <a:spcPts val="0"/>
              </a:spcBef>
              <a:spcAft>
                <a:spcPts val="0"/>
              </a:spcAft>
              <a:buSzPts val="1400"/>
              <a:buNone/>
              <a:defRPr/>
            </a:lvl6pPr>
            <a:lvl7pPr lvl="6" rtl="0" algn="ctr">
              <a:spcBef>
                <a:spcPts val="0"/>
              </a:spcBef>
              <a:spcAft>
                <a:spcPts val="0"/>
              </a:spcAft>
              <a:buSzPts val="1400"/>
              <a:buNone/>
              <a:defRPr/>
            </a:lvl7pPr>
            <a:lvl8pPr lvl="7" rtl="0" algn="ctr">
              <a:spcBef>
                <a:spcPts val="0"/>
              </a:spcBef>
              <a:spcAft>
                <a:spcPts val="0"/>
              </a:spcAft>
              <a:buSzPts val="1400"/>
              <a:buNone/>
              <a:defRPr/>
            </a:lvl8pPr>
            <a:lvl9pPr lvl="8" rtl="0" algn="ctr">
              <a:spcBef>
                <a:spcPts val="0"/>
              </a:spcBef>
              <a:spcAft>
                <a:spcPts val="0"/>
              </a:spcAft>
              <a:buSzPts val="1400"/>
              <a:buNone/>
              <a:defRPr/>
            </a:lvl9pPr>
          </a:lstStyle>
          <a:p/>
        </p:txBody>
      </p:sp>
      <p:sp>
        <p:nvSpPr>
          <p:cNvPr id="45" name="Google Shape;45;p7"/>
          <p:cNvSpPr txBox="1"/>
          <p:nvPr>
            <p:ph idx="1" type="body"/>
          </p:nvPr>
        </p:nvSpPr>
        <p:spPr>
          <a:xfrm rot="5400000">
            <a:off x="1495350" y="-295200"/>
            <a:ext cx="4057800" cy="5676900"/>
          </a:xfrm>
          <a:prstGeom prst="rect">
            <a:avLst/>
          </a:prstGeom>
          <a:noFill/>
          <a:ln>
            <a:noFill/>
          </a:ln>
        </p:spPr>
        <p:txBody>
          <a:bodyPr anchorCtr="0" anchor="t" bIns="46025" lIns="92075" spcFirstLastPara="1" rIns="92075" wrap="square" tIns="46025">
            <a:noAutofit/>
          </a:bodyPr>
          <a:lstStyle>
            <a:lvl1pPr indent="-342900" lvl="0" marL="457200" rtl="0" algn="l">
              <a:spcBef>
                <a:spcPts val="360"/>
              </a:spcBef>
              <a:spcAft>
                <a:spcPts val="0"/>
              </a:spcAft>
              <a:buClr>
                <a:schemeClr val="dk1"/>
              </a:buClr>
              <a:buSzPts val="1800"/>
              <a:buChar char="•"/>
              <a:defRPr/>
            </a:lvl1pPr>
            <a:lvl2pPr indent="-342900" lvl="1" marL="914400" rtl="0" algn="l">
              <a:spcBef>
                <a:spcPts val="360"/>
              </a:spcBef>
              <a:spcAft>
                <a:spcPts val="0"/>
              </a:spcAft>
              <a:buClr>
                <a:schemeClr val="dk1"/>
              </a:buClr>
              <a:buSzPts val="1800"/>
              <a:buChar char="–"/>
              <a:defRPr/>
            </a:lvl2pPr>
            <a:lvl3pPr indent="-342900" lvl="2" marL="1371600" rtl="0" algn="l">
              <a:spcBef>
                <a:spcPts val="360"/>
              </a:spcBef>
              <a:spcAft>
                <a:spcPts val="0"/>
              </a:spcAft>
              <a:buClr>
                <a:schemeClr val="dk1"/>
              </a:buClr>
              <a:buSzPts val="1800"/>
              <a:buChar char="•"/>
              <a:defRPr/>
            </a:lvl3pPr>
            <a:lvl4pPr indent="-342900" lvl="3" marL="1828800" rtl="0" algn="l">
              <a:spcBef>
                <a:spcPts val="360"/>
              </a:spcBef>
              <a:spcAft>
                <a:spcPts val="0"/>
              </a:spcAft>
              <a:buClr>
                <a:schemeClr val="dk1"/>
              </a:buClr>
              <a:buSzPts val="1800"/>
              <a:buChar char="–"/>
              <a:defRPr/>
            </a:lvl4pPr>
            <a:lvl5pPr indent="-342900" lvl="4" marL="2286000" rtl="0" algn="l">
              <a:spcBef>
                <a:spcPts val="360"/>
              </a:spcBef>
              <a:spcAft>
                <a:spcPts val="0"/>
              </a:spcAft>
              <a:buClr>
                <a:schemeClr val="dk1"/>
              </a:buClr>
              <a:buSzPts val="1800"/>
              <a:buChar char="•"/>
              <a:defRPr/>
            </a:lvl5pPr>
            <a:lvl6pPr indent="-342900" lvl="5" marL="2743200" rtl="0" algn="l">
              <a:spcBef>
                <a:spcPts val="360"/>
              </a:spcBef>
              <a:spcAft>
                <a:spcPts val="0"/>
              </a:spcAft>
              <a:buClr>
                <a:schemeClr val="dk1"/>
              </a:buClr>
              <a:buSzPts val="1800"/>
              <a:buChar char="•"/>
              <a:defRPr/>
            </a:lvl6pPr>
            <a:lvl7pPr indent="-342900" lvl="6" marL="3200400" rtl="0" algn="l">
              <a:spcBef>
                <a:spcPts val="360"/>
              </a:spcBef>
              <a:spcAft>
                <a:spcPts val="0"/>
              </a:spcAft>
              <a:buClr>
                <a:schemeClr val="dk1"/>
              </a:buClr>
              <a:buSzPts val="1800"/>
              <a:buChar char="•"/>
              <a:defRPr/>
            </a:lvl7pPr>
            <a:lvl8pPr indent="-342900" lvl="7" marL="3657600" rtl="0" algn="l">
              <a:spcBef>
                <a:spcPts val="360"/>
              </a:spcBef>
              <a:spcAft>
                <a:spcPts val="0"/>
              </a:spcAft>
              <a:buClr>
                <a:schemeClr val="dk1"/>
              </a:buClr>
              <a:buSzPts val="1800"/>
              <a:buChar char="•"/>
              <a:defRPr/>
            </a:lvl8pPr>
            <a:lvl9pPr indent="-342900" lvl="8" marL="4114800" rtl="0" algn="l">
              <a:spcBef>
                <a:spcPts val="360"/>
              </a:spcBef>
              <a:spcAft>
                <a:spcPts val="0"/>
              </a:spcAft>
              <a:buClr>
                <a:schemeClr val="dk1"/>
              </a:buClr>
              <a:buSzPts val="1800"/>
              <a:buChar char="•"/>
              <a:defRPr/>
            </a:lvl9pPr>
          </a:lstStyle>
          <a:p/>
        </p:txBody>
      </p:sp>
      <p:sp>
        <p:nvSpPr>
          <p:cNvPr id="46" name="Google Shape;46;p7"/>
          <p:cNvSpPr txBox="1"/>
          <p:nvPr>
            <p:ph idx="10" type="dt"/>
          </p:nvPr>
        </p:nvSpPr>
        <p:spPr>
          <a:xfrm>
            <a:off x="696913" y="249451"/>
            <a:ext cx="1541100" cy="207600"/>
          </a:xfrm>
          <a:prstGeom prst="rect">
            <a:avLst/>
          </a:prstGeom>
          <a:noFill/>
          <a:ln>
            <a:noFill/>
          </a:ln>
        </p:spPr>
        <p:txBody>
          <a:bodyPr anchorCtr="0" anchor="b" bIns="0" lIns="0" spcFirstLastPara="1" rIns="0" wrap="square" tIns="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47" name="Google Shape;47;p7"/>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
        <p:nvSpPr>
          <p:cNvPr id="48" name="Google Shape;48;p7"/>
          <p:cNvSpPr txBox="1"/>
          <p:nvPr>
            <p:ph idx="11" type="ftr"/>
          </p:nvPr>
        </p:nvSpPr>
        <p:spPr>
          <a:xfrm>
            <a:off x="6885394" y="4856560"/>
            <a:ext cx="1658400" cy="138600"/>
          </a:xfrm>
          <a:prstGeom prst="rect">
            <a:avLst/>
          </a:prstGeom>
          <a:noFill/>
          <a:ln>
            <a:noFill/>
          </a:ln>
        </p:spPr>
        <p:txBody>
          <a:bodyPr anchorCtr="0" anchor="t" bIns="0" lIns="0" spcFirstLastPara="1" rIns="0" wrap="square" tIns="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49" name="Shape 49"/>
        <p:cNvGrpSpPr/>
        <p:nvPr/>
      </p:nvGrpSpPr>
      <p:grpSpPr>
        <a:xfrm>
          <a:off x="0" y="0"/>
          <a:ext cx="0" cy="0"/>
          <a:chOff x="0" y="0"/>
          <a:chExt cx="0" cy="0"/>
        </a:xfrm>
      </p:grpSpPr>
      <p:sp>
        <p:nvSpPr>
          <p:cNvPr id="50" name="Google Shape;50;p8"/>
          <p:cNvSpPr txBox="1"/>
          <p:nvPr>
            <p:ph type="title"/>
          </p:nvPr>
        </p:nvSpPr>
        <p:spPr>
          <a:xfrm>
            <a:off x="311700" y="521225"/>
            <a:ext cx="8520600" cy="572700"/>
          </a:xfrm>
          <a:prstGeom prst="rect">
            <a:avLst/>
          </a:prstGeom>
        </p:spPr>
        <p:txBody>
          <a:bodyPr anchorCtr="0" anchor="ctr" bIns="46025" lIns="92075" spcFirstLastPara="1" rIns="92075" wrap="square" tIns="46025">
            <a:noAutofit/>
          </a:bodyPr>
          <a:lstStyle>
            <a:lvl1pPr lvl="0" rtl="0">
              <a:spcBef>
                <a:spcPts val="0"/>
              </a:spcBef>
              <a:spcAft>
                <a:spcPts val="0"/>
              </a:spcAft>
              <a:buSzPts val="14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51" name="Google Shape;51;p8"/>
          <p:cNvSpPr txBox="1"/>
          <p:nvPr>
            <p:ph idx="1" type="body"/>
          </p:nvPr>
        </p:nvSpPr>
        <p:spPr>
          <a:xfrm>
            <a:off x="311700" y="1152475"/>
            <a:ext cx="8520600" cy="3416400"/>
          </a:xfrm>
          <a:prstGeom prst="rect">
            <a:avLst/>
          </a:prstGeom>
        </p:spPr>
        <p:txBody>
          <a:bodyPr anchorCtr="0" anchor="t" bIns="46025" lIns="92075" spcFirstLastPara="1" rIns="92075" wrap="square" tIns="46025">
            <a:noAutofit/>
          </a:bodyPr>
          <a:lstStyle>
            <a:lvl1pPr indent="-381000" lvl="0" marL="457200" rtl="0">
              <a:spcBef>
                <a:spcPts val="480"/>
              </a:spcBef>
              <a:spcAft>
                <a:spcPts val="0"/>
              </a:spcAft>
              <a:buSzPts val="2400"/>
              <a:buChar char="•"/>
              <a:defRPr/>
            </a:lvl1pPr>
            <a:lvl2pPr indent="-355600" lvl="1" marL="914400" rtl="0">
              <a:spcBef>
                <a:spcPts val="400"/>
              </a:spcBef>
              <a:spcAft>
                <a:spcPts val="0"/>
              </a:spcAft>
              <a:buSzPts val="2000"/>
              <a:buChar char="–"/>
              <a:defRPr/>
            </a:lvl2pPr>
            <a:lvl3pPr indent="-342900" lvl="2" marL="1371600" rtl="0">
              <a:spcBef>
                <a:spcPts val="360"/>
              </a:spcBef>
              <a:spcAft>
                <a:spcPts val="0"/>
              </a:spcAft>
              <a:buSzPts val="1800"/>
              <a:buChar char="•"/>
              <a:defRPr/>
            </a:lvl3pPr>
            <a:lvl4pPr indent="-330200" lvl="3" marL="1828800" rtl="0">
              <a:spcBef>
                <a:spcPts val="320"/>
              </a:spcBef>
              <a:spcAft>
                <a:spcPts val="0"/>
              </a:spcAft>
              <a:buSzPts val="1600"/>
              <a:buChar char="–"/>
              <a:defRPr/>
            </a:lvl4pPr>
            <a:lvl5pPr indent="-330200" lvl="4" marL="2286000" rtl="0">
              <a:spcBef>
                <a:spcPts val="320"/>
              </a:spcBef>
              <a:spcAft>
                <a:spcPts val="0"/>
              </a:spcAft>
              <a:buSzPts val="1600"/>
              <a:buChar char="•"/>
              <a:defRPr/>
            </a:lvl5pPr>
            <a:lvl6pPr indent="-330200" lvl="5" marL="2743200" rtl="0">
              <a:spcBef>
                <a:spcPts val="320"/>
              </a:spcBef>
              <a:spcAft>
                <a:spcPts val="0"/>
              </a:spcAft>
              <a:buSzPts val="1600"/>
              <a:buChar char="•"/>
              <a:defRPr/>
            </a:lvl6pPr>
            <a:lvl7pPr indent="-330200" lvl="6" marL="3200400" rtl="0">
              <a:spcBef>
                <a:spcPts val="320"/>
              </a:spcBef>
              <a:spcAft>
                <a:spcPts val="0"/>
              </a:spcAft>
              <a:buSzPts val="1600"/>
              <a:buChar char="•"/>
              <a:defRPr/>
            </a:lvl7pPr>
            <a:lvl8pPr indent="-330200" lvl="7" marL="3657600" rtl="0">
              <a:spcBef>
                <a:spcPts val="320"/>
              </a:spcBef>
              <a:spcAft>
                <a:spcPts val="0"/>
              </a:spcAft>
              <a:buSzPts val="1600"/>
              <a:buChar char="•"/>
              <a:defRPr/>
            </a:lvl8pPr>
            <a:lvl9pPr indent="-330200" lvl="8" marL="4114800" rtl="0">
              <a:spcBef>
                <a:spcPts val="320"/>
              </a:spcBef>
              <a:spcAft>
                <a:spcPts val="0"/>
              </a:spcAft>
              <a:buSzPts val="1600"/>
              <a:buChar char="•"/>
              <a:defRPr/>
            </a:lvl9pPr>
          </a:lstStyle>
          <a:p/>
        </p:txBody>
      </p:sp>
      <p:sp>
        <p:nvSpPr>
          <p:cNvPr id="52" name="Google Shape;52;p8"/>
          <p:cNvSpPr txBox="1"/>
          <p:nvPr>
            <p:ph idx="12" type="sldNum"/>
          </p:nvPr>
        </p:nvSpPr>
        <p:spPr>
          <a:xfrm>
            <a:off x="8472458" y="4663217"/>
            <a:ext cx="548700" cy="393600"/>
          </a:xfrm>
          <a:prstGeom prst="rect">
            <a:avLst/>
          </a:prstGeom>
        </p:spPr>
        <p:txBody>
          <a:bodyPr anchorCtr="0" anchor="t" bIns="0" lIns="0" spcFirstLastPara="1" rIns="0" wrap="square" tIns="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ct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p:cSld name="Content">
    <p:spTree>
      <p:nvGrpSpPr>
        <p:cNvPr id="53" name="Shape 53"/>
        <p:cNvGrpSpPr/>
        <p:nvPr/>
      </p:nvGrpSpPr>
      <p:grpSpPr>
        <a:xfrm>
          <a:off x="0" y="0"/>
          <a:ext cx="0" cy="0"/>
          <a:chOff x="0" y="0"/>
          <a:chExt cx="0" cy="0"/>
        </a:xfrm>
      </p:grpSpPr>
      <p:sp>
        <p:nvSpPr>
          <p:cNvPr id="54" name="Google Shape;54;p9"/>
          <p:cNvSpPr txBox="1"/>
          <p:nvPr>
            <p:ph idx="1" type="body"/>
          </p:nvPr>
        </p:nvSpPr>
        <p:spPr>
          <a:xfrm>
            <a:off x="309753" y="1028700"/>
            <a:ext cx="8524500" cy="1109400"/>
          </a:xfrm>
          <a:prstGeom prst="rect">
            <a:avLst/>
          </a:prstGeom>
          <a:noFill/>
          <a:ln>
            <a:noFill/>
          </a:ln>
        </p:spPr>
        <p:txBody>
          <a:bodyPr anchorCtr="0" anchor="t" bIns="46025" lIns="92075" spcFirstLastPara="1" rIns="92075" wrap="square" tIns="46025">
            <a:noAutofit/>
          </a:bodyPr>
          <a:lstStyle>
            <a:lvl1pPr indent="-342900" lvl="0" marL="457200" marR="0" rtl="0" algn="l">
              <a:lnSpc>
                <a:spcPct val="90000"/>
              </a:lnSpc>
              <a:spcBef>
                <a:spcPts val="900"/>
              </a:spcBef>
              <a:spcAft>
                <a:spcPts val="0"/>
              </a:spcAft>
              <a:buClr>
                <a:schemeClr val="dk2"/>
              </a:buClr>
              <a:buSzPts val="1800"/>
              <a:buFont typeface="Arial"/>
              <a:buChar char="•"/>
              <a:defRPr b="0" i="0" sz="1800" u="none" cap="none" strike="noStrike">
                <a:solidFill>
                  <a:schemeClr val="dk1"/>
                </a:solidFill>
                <a:latin typeface="Arial"/>
                <a:ea typeface="Arial"/>
                <a:cs typeface="Arial"/>
                <a:sym typeface="Arial"/>
              </a:defRPr>
            </a:lvl1pPr>
            <a:lvl2pPr indent="-323850" lvl="1" marL="914400" marR="0" rtl="0" algn="l">
              <a:lnSpc>
                <a:spcPct val="90000"/>
              </a:lnSpc>
              <a:spcBef>
                <a:spcPts val="300"/>
              </a:spcBef>
              <a:spcAft>
                <a:spcPts val="0"/>
              </a:spcAft>
              <a:buClr>
                <a:schemeClr val="dk2"/>
              </a:buClr>
              <a:buSzPts val="1500"/>
              <a:buFont typeface="Arial"/>
              <a:buChar char="–"/>
              <a:defRPr b="0" i="0" sz="1500" u="none" cap="none" strike="noStrike">
                <a:solidFill>
                  <a:schemeClr val="dk1"/>
                </a:solidFill>
                <a:latin typeface="Arial"/>
                <a:ea typeface="Arial"/>
                <a:cs typeface="Arial"/>
                <a:sym typeface="Arial"/>
              </a:defRPr>
            </a:lvl2pPr>
            <a:lvl3pPr indent="-317500" lvl="2" marL="1371600" marR="0" rtl="0" algn="l">
              <a:lnSpc>
                <a:spcPct val="90000"/>
              </a:lnSpc>
              <a:spcBef>
                <a:spcPts val="300"/>
              </a:spcBef>
              <a:spcAft>
                <a:spcPts val="0"/>
              </a:spcAft>
              <a:buClr>
                <a:schemeClr val="dk2"/>
              </a:buClr>
              <a:buSzPts val="1400"/>
              <a:buFont typeface="Arial"/>
              <a:buChar char="–"/>
              <a:defRPr b="0" i="0" sz="1400" u="none" cap="none" strike="noStrike">
                <a:solidFill>
                  <a:schemeClr val="dk1"/>
                </a:solidFill>
                <a:latin typeface="Arial"/>
                <a:ea typeface="Arial"/>
                <a:cs typeface="Arial"/>
                <a:sym typeface="Arial"/>
              </a:defRPr>
            </a:lvl3pPr>
            <a:lvl4pPr indent="-304800" lvl="3" marL="1828800" marR="0" rtl="0" algn="l">
              <a:lnSpc>
                <a:spcPct val="90000"/>
              </a:lnSpc>
              <a:spcBef>
                <a:spcPts val="300"/>
              </a:spcBef>
              <a:spcAft>
                <a:spcPts val="0"/>
              </a:spcAft>
              <a:buClr>
                <a:schemeClr val="dk2"/>
              </a:buClr>
              <a:buSzPts val="1200"/>
              <a:buFont typeface="Arial"/>
              <a:buChar char="–"/>
              <a:defRPr b="0" i="0" sz="1200" u="none" cap="none" strike="noStrike">
                <a:solidFill>
                  <a:schemeClr val="dk1"/>
                </a:solidFill>
                <a:latin typeface="Arial"/>
                <a:ea typeface="Arial"/>
                <a:cs typeface="Arial"/>
                <a:sym typeface="Arial"/>
              </a:defRPr>
            </a:lvl4pPr>
            <a:lvl5pPr indent="-298450" lvl="4" marL="2286000" marR="0" rtl="0" algn="l">
              <a:lnSpc>
                <a:spcPct val="90000"/>
              </a:lnSpc>
              <a:spcBef>
                <a:spcPts val="300"/>
              </a:spcBef>
              <a:spcAft>
                <a:spcPts val="0"/>
              </a:spcAft>
              <a:buClr>
                <a:schemeClr val="dk2"/>
              </a:buClr>
              <a:buSzPts val="1100"/>
              <a:buFont typeface="Arial"/>
              <a:buChar char="–"/>
              <a:defRPr b="0" i="0" sz="1100" u="none" cap="none" strike="noStrike">
                <a:solidFill>
                  <a:schemeClr val="dk1"/>
                </a:solidFill>
                <a:latin typeface="Arial"/>
                <a:ea typeface="Arial"/>
                <a:cs typeface="Arial"/>
                <a:sym typeface="Arial"/>
              </a:defRPr>
            </a:lvl5pPr>
            <a:lvl6pPr indent="-323850" lvl="5" marL="2743200" marR="0" rtl="0" algn="l">
              <a:spcBef>
                <a:spcPts val="300"/>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6pPr>
            <a:lvl7pPr indent="-323850" lvl="6" marL="3200400" marR="0" rtl="0" algn="l">
              <a:spcBef>
                <a:spcPts val="300"/>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7pPr>
            <a:lvl8pPr indent="-323850" lvl="7" marL="3657600" marR="0" rtl="0" algn="l">
              <a:spcBef>
                <a:spcPts val="300"/>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8pPr>
            <a:lvl9pPr indent="-323850" lvl="8" marL="4114800" marR="0" rtl="0" algn="l">
              <a:spcBef>
                <a:spcPts val="300"/>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9pPr>
          </a:lstStyle>
          <a:p/>
        </p:txBody>
      </p:sp>
      <p:sp>
        <p:nvSpPr>
          <p:cNvPr id="55" name="Google Shape;55;p9"/>
          <p:cNvSpPr txBox="1"/>
          <p:nvPr>
            <p:ph type="title"/>
          </p:nvPr>
        </p:nvSpPr>
        <p:spPr>
          <a:xfrm>
            <a:off x="309753" y="413483"/>
            <a:ext cx="8524500" cy="274800"/>
          </a:xfrm>
          <a:prstGeom prst="rect">
            <a:avLst/>
          </a:prstGeom>
          <a:noFill/>
          <a:ln>
            <a:noFill/>
          </a:ln>
        </p:spPr>
        <p:txBody>
          <a:bodyPr anchorCtr="0" anchor="ctr" bIns="46025" lIns="92075" spcFirstLastPara="1" rIns="92075" wrap="square" tIns="46025">
            <a:noAutofit/>
          </a:bodyPr>
          <a:lstStyle>
            <a:lvl1pPr lvl="0" marR="0" rtl="0" algn="l">
              <a:lnSpc>
                <a:spcPct val="85000"/>
              </a:lnSpc>
              <a:spcBef>
                <a:spcPts val="0"/>
              </a:spcBef>
              <a:spcAft>
                <a:spcPts val="0"/>
              </a:spcAft>
              <a:buClr>
                <a:schemeClr val="dk2"/>
              </a:buClr>
              <a:buSzPts val="2100"/>
              <a:buFont typeface="Arial"/>
              <a:buNone/>
              <a:defRPr b="1" i="0" sz="2100" u="none" cap="none" strike="noStrike">
                <a:solidFill>
                  <a:schemeClr val="dk2"/>
                </a:solidFill>
                <a:latin typeface="Arial"/>
                <a:ea typeface="Arial"/>
                <a:cs typeface="Arial"/>
                <a:sym typeface="Arial"/>
              </a:defRPr>
            </a:lvl1pPr>
            <a:lvl2pPr lvl="1" rtl="0">
              <a:spcBef>
                <a:spcPts val="0"/>
              </a:spcBef>
              <a:spcAft>
                <a:spcPts val="0"/>
              </a:spcAft>
              <a:buSzPts val="1400"/>
              <a:buNone/>
              <a:defRPr sz="1400"/>
            </a:lvl2pPr>
            <a:lvl3pPr lvl="2" rtl="0">
              <a:spcBef>
                <a:spcPts val="0"/>
              </a:spcBef>
              <a:spcAft>
                <a:spcPts val="0"/>
              </a:spcAft>
              <a:buSzPts val="1400"/>
              <a:buNone/>
              <a:defRPr sz="1400"/>
            </a:lvl3pPr>
            <a:lvl4pPr lvl="3" rtl="0">
              <a:spcBef>
                <a:spcPts val="0"/>
              </a:spcBef>
              <a:spcAft>
                <a:spcPts val="0"/>
              </a:spcAft>
              <a:buSzPts val="1400"/>
              <a:buNone/>
              <a:defRPr sz="1400"/>
            </a:lvl4pPr>
            <a:lvl5pPr lvl="4" rtl="0">
              <a:spcBef>
                <a:spcPts val="0"/>
              </a:spcBef>
              <a:spcAft>
                <a:spcPts val="0"/>
              </a:spcAft>
              <a:buSzPts val="1400"/>
              <a:buNone/>
              <a:defRPr sz="1400"/>
            </a:lvl5pPr>
            <a:lvl6pPr lvl="5" rtl="0">
              <a:spcBef>
                <a:spcPts val="0"/>
              </a:spcBef>
              <a:spcAft>
                <a:spcPts val="0"/>
              </a:spcAft>
              <a:buSzPts val="1400"/>
              <a:buNone/>
              <a:defRPr sz="1400"/>
            </a:lvl6pPr>
            <a:lvl7pPr lvl="6" rtl="0">
              <a:spcBef>
                <a:spcPts val="0"/>
              </a:spcBef>
              <a:spcAft>
                <a:spcPts val="0"/>
              </a:spcAft>
              <a:buSzPts val="1400"/>
              <a:buNone/>
              <a:defRPr sz="1400"/>
            </a:lvl7pPr>
            <a:lvl8pPr lvl="7" rtl="0">
              <a:spcBef>
                <a:spcPts val="0"/>
              </a:spcBef>
              <a:spcAft>
                <a:spcPts val="0"/>
              </a:spcAft>
              <a:buSzPts val="1400"/>
              <a:buNone/>
              <a:defRPr sz="1400"/>
            </a:lvl8pPr>
            <a:lvl9pPr lvl="8" rtl="0">
              <a:spcBef>
                <a:spcPts val="0"/>
              </a:spcBef>
              <a:spcAft>
                <a:spcPts val="0"/>
              </a:spcAft>
              <a:buSzPts val="1400"/>
              <a:buNone/>
              <a:defRPr sz="1400"/>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theme" Target="../theme/theme1.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marR="0" rtl="0" algn="ctr">
              <a:spcBef>
                <a:spcPts val="0"/>
              </a:spcBef>
              <a:spcAft>
                <a:spcPts val="0"/>
              </a:spcAft>
              <a:buSzPts val="1400"/>
              <a:buNone/>
              <a:defRPr b="1" i="0" sz="3200" u="none" cap="none" strike="noStrike">
                <a:solidFill>
                  <a:schemeClr val="dk2"/>
                </a:solidFill>
                <a:latin typeface="Times New Roman"/>
                <a:ea typeface="Times New Roman"/>
                <a:cs typeface="Times New Roman"/>
                <a:sym typeface="Times New Roman"/>
              </a:defRPr>
            </a:lvl1pPr>
            <a:lvl2pPr lvl="1" marR="0" rtl="0" algn="ctr">
              <a:spcBef>
                <a:spcPts val="0"/>
              </a:spcBef>
              <a:spcAft>
                <a:spcPts val="0"/>
              </a:spcAft>
              <a:buSzPts val="1400"/>
              <a:buNone/>
              <a:defRPr b="1" i="0" sz="3200" u="none" cap="none" strike="noStrike">
                <a:solidFill>
                  <a:schemeClr val="dk2"/>
                </a:solidFill>
                <a:latin typeface="Times New Roman"/>
                <a:ea typeface="Times New Roman"/>
                <a:cs typeface="Times New Roman"/>
                <a:sym typeface="Times New Roman"/>
              </a:defRPr>
            </a:lvl2pPr>
            <a:lvl3pPr lvl="2" marR="0" rtl="0" algn="ctr">
              <a:spcBef>
                <a:spcPts val="0"/>
              </a:spcBef>
              <a:spcAft>
                <a:spcPts val="0"/>
              </a:spcAft>
              <a:buSzPts val="1400"/>
              <a:buNone/>
              <a:defRPr b="1" i="0" sz="3200" u="none" cap="none" strike="noStrike">
                <a:solidFill>
                  <a:schemeClr val="dk2"/>
                </a:solidFill>
                <a:latin typeface="Times New Roman"/>
                <a:ea typeface="Times New Roman"/>
                <a:cs typeface="Times New Roman"/>
                <a:sym typeface="Times New Roman"/>
              </a:defRPr>
            </a:lvl3pPr>
            <a:lvl4pPr lvl="3" marR="0" rtl="0" algn="ctr">
              <a:spcBef>
                <a:spcPts val="0"/>
              </a:spcBef>
              <a:spcAft>
                <a:spcPts val="0"/>
              </a:spcAft>
              <a:buSzPts val="1400"/>
              <a:buNone/>
              <a:defRPr b="1" i="0" sz="3200" u="none" cap="none" strike="noStrike">
                <a:solidFill>
                  <a:schemeClr val="dk2"/>
                </a:solidFill>
                <a:latin typeface="Times New Roman"/>
                <a:ea typeface="Times New Roman"/>
                <a:cs typeface="Times New Roman"/>
                <a:sym typeface="Times New Roman"/>
              </a:defRPr>
            </a:lvl4pPr>
            <a:lvl5pPr lvl="4" marR="0" rtl="0" algn="ctr">
              <a:spcBef>
                <a:spcPts val="0"/>
              </a:spcBef>
              <a:spcAft>
                <a:spcPts val="0"/>
              </a:spcAft>
              <a:buSzPts val="1400"/>
              <a:buNone/>
              <a:defRPr b="1" i="0" sz="3200" u="none" cap="none" strike="noStrike">
                <a:solidFill>
                  <a:schemeClr val="dk2"/>
                </a:solidFill>
                <a:latin typeface="Times New Roman"/>
                <a:ea typeface="Times New Roman"/>
                <a:cs typeface="Times New Roman"/>
                <a:sym typeface="Times New Roman"/>
              </a:defRPr>
            </a:lvl5pPr>
            <a:lvl6pPr lvl="5" marR="0" rtl="0" algn="ctr">
              <a:spcBef>
                <a:spcPts val="0"/>
              </a:spcBef>
              <a:spcAft>
                <a:spcPts val="0"/>
              </a:spcAft>
              <a:buSzPts val="1400"/>
              <a:buNone/>
              <a:defRPr b="1" i="0" sz="3200" u="none" cap="none" strike="noStrike">
                <a:solidFill>
                  <a:schemeClr val="dk2"/>
                </a:solidFill>
                <a:latin typeface="Times New Roman"/>
                <a:ea typeface="Times New Roman"/>
                <a:cs typeface="Times New Roman"/>
                <a:sym typeface="Times New Roman"/>
              </a:defRPr>
            </a:lvl6pPr>
            <a:lvl7pPr lvl="6" marR="0" rtl="0" algn="ctr">
              <a:spcBef>
                <a:spcPts val="0"/>
              </a:spcBef>
              <a:spcAft>
                <a:spcPts val="0"/>
              </a:spcAft>
              <a:buSzPts val="1400"/>
              <a:buNone/>
              <a:defRPr b="1" i="0" sz="3200" u="none" cap="none" strike="noStrike">
                <a:solidFill>
                  <a:schemeClr val="dk2"/>
                </a:solidFill>
                <a:latin typeface="Times New Roman"/>
                <a:ea typeface="Times New Roman"/>
                <a:cs typeface="Times New Roman"/>
                <a:sym typeface="Times New Roman"/>
              </a:defRPr>
            </a:lvl7pPr>
            <a:lvl8pPr lvl="7" marR="0" rtl="0" algn="ctr">
              <a:spcBef>
                <a:spcPts val="0"/>
              </a:spcBef>
              <a:spcAft>
                <a:spcPts val="0"/>
              </a:spcAft>
              <a:buSzPts val="1400"/>
              <a:buNone/>
              <a:defRPr b="1" i="0" sz="3200" u="none" cap="none" strike="noStrike">
                <a:solidFill>
                  <a:schemeClr val="dk2"/>
                </a:solidFill>
                <a:latin typeface="Times New Roman"/>
                <a:ea typeface="Times New Roman"/>
                <a:cs typeface="Times New Roman"/>
                <a:sym typeface="Times New Roman"/>
              </a:defRPr>
            </a:lvl8pPr>
            <a:lvl9pPr lvl="8" marR="0" rtl="0" algn="ctr">
              <a:spcBef>
                <a:spcPts val="0"/>
              </a:spcBef>
              <a:spcAft>
                <a:spcPts val="0"/>
              </a:spcAft>
              <a:buSzPts val="1400"/>
              <a:buNone/>
              <a:defRPr b="1" i="0" sz="3200" u="none" cap="none" strike="noStrike">
                <a:solidFill>
                  <a:schemeClr val="dk2"/>
                </a:solidFill>
                <a:latin typeface="Times New Roman"/>
                <a:ea typeface="Times New Roman"/>
                <a:cs typeface="Times New Roman"/>
                <a:sym typeface="Times New Roman"/>
              </a:defRPr>
            </a:lvl9pPr>
          </a:lstStyle>
          <a:p/>
        </p:txBody>
      </p:sp>
      <p:sp>
        <p:nvSpPr>
          <p:cNvPr id="7" name="Google Shape;7;p1"/>
          <p:cNvSpPr txBox="1"/>
          <p:nvPr>
            <p:ph idx="1" type="body"/>
          </p:nvPr>
        </p:nvSpPr>
        <p:spPr>
          <a:xfrm>
            <a:off x="684213" y="1491854"/>
            <a:ext cx="7772400" cy="3086100"/>
          </a:xfrm>
          <a:prstGeom prst="rect">
            <a:avLst/>
          </a:prstGeom>
          <a:noFill/>
          <a:ln>
            <a:noFill/>
          </a:ln>
        </p:spPr>
        <p:txBody>
          <a:bodyPr anchorCtr="0" anchor="t" bIns="46025" lIns="92075" spcFirstLastPara="1" rIns="92075" wrap="square" tIns="46025">
            <a:noAutofit/>
          </a:bodyPr>
          <a:lstStyle>
            <a:lvl1pPr indent="-381000" lvl="0" marL="457200" marR="0" rtl="0" algn="l">
              <a:spcBef>
                <a:spcPts val="480"/>
              </a:spcBef>
              <a:spcAft>
                <a:spcPts val="0"/>
              </a:spcAft>
              <a:buClr>
                <a:schemeClr val="dk1"/>
              </a:buClr>
              <a:buSzPts val="2400"/>
              <a:buFont typeface="Times New Roman"/>
              <a:buChar char="•"/>
              <a:defRPr b="1" i="0" sz="2400" u="none" cap="none" strike="noStrike">
                <a:solidFill>
                  <a:schemeClr val="dk1"/>
                </a:solidFill>
                <a:latin typeface="Times New Roman"/>
                <a:ea typeface="Times New Roman"/>
                <a:cs typeface="Times New Roman"/>
                <a:sym typeface="Times New Roman"/>
              </a:defRPr>
            </a:lvl1pPr>
            <a:lvl2pPr indent="-355600" lvl="1" marL="914400" marR="0" rtl="0" algn="l">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2pPr>
            <a:lvl3pPr indent="-342900" lvl="2" marL="1371600" marR="0" rtl="0" algn="l">
              <a:spcBef>
                <a:spcPts val="360"/>
              </a:spcBef>
              <a:spcAft>
                <a:spcPts val="0"/>
              </a:spcAft>
              <a:buClr>
                <a:schemeClr val="dk1"/>
              </a:buClr>
              <a:buSzPts val="1800"/>
              <a:buFont typeface="Times New Roman"/>
              <a:buChar char="•"/>
              <a:defRPr b="0" i="0" sz="1800" u="none" cap="none" strike="noStrike">
                <a:solidFill>
                  <a:schemeClr val="dk1"/>
                </a:solidFill>
                <a:latin typeface="Times New Roman"/>
                <a:ea typeface="Times New Roman"/>
                <a:cs typeface="Times New Roman"/>
                <a:sym typeface="Times New Roman"/>
              </a:defRPr>
            </a:lvl3pPr>
            <a:lvl4pPr indent="-330200" lvl="3" marL="1828800" marR="0" rtl="0" algn="l">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4pPr>
            <a:lvl5pPr indent="-330200" lvl="4" marL="2286000" marR="0" rtl="0" algn="l">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5pPr>
            <a:lvl6pPr indent="-330200" lvl="5" marL="2743200" marR="0" rtl="0" algn="l">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6pPr>
            <a:lvl7pPr indent="-330200" lvl="6" marL="3200400" marR="0" rtl="0" algn="l">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7pPr>
            <a:lvl8pPr indent="-330200" lvl="7" marL="3657600" marR="0" rtl="0" algn="l">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8pPr>
            <a:lvl9pPr indent="-330200" lvl="8" marL="4114800" marR="0" rtl="0" algn="l">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9pPr>
          </a:lstStyle>
          <a:p/>
        </p:txBody>
      </p:sp>
      <p:sp>
        <p:nvSpPr>
          <p:cNvPr id="8" name="Google Shape;8;p1"/>
          <p:cNvSpPr txBox="1"/>
          <p:nvPr>
            <p:ph idx="11" type="ftr"/>
          </p:nvPr>
        </p:nvSpPr>
        <p:spPr>
          <a:xfrm>
            <a:off x="6885394" y="4856560"/>
            <a:ext cx="1658400" cy="138600"/>
          </a:xfrm>
          <a:prstGeom prst="rect">
            <a:avLst/>
          </a:prstGeom>
          <a:noFill/>
          <a:ln>
            <a:noFill/>
          </a:ln>
        </p:spPr>
        <p:txBody>
          <a:bodyPr anchorCtr="0" anchor="t" bIns="0" lIns="0" spcFirstLastPara="1" rIns="0" wrap="square" tIns="0">
            <a:noAutofit/>
          </a:bodyPr>
          <a:lstStyle>
            <a:lvl1pPr lvl="0" marR="0" rtl="0" algn="r">
              <a:spcBef>
                <a:spcPts val="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1pPr>
            <a:lvl2pPr lvl="1" marR="0" rtl="0" algn="l">
              <a:spcBef>
                <a:spcPts val="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2pPr>
            <a:lvl3pPr lvl="2" marR="0" rtl="0" algn="l">
              <a:spcBef>
                <a:spcPts val="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3pPr>
            <a:lvl4pPr lvl="3" marR="0" rtl="0" algn="l">
              <a:spcBef>
                <a:spcPts val="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4pPr>
            <a:lvl5pPr lvl="4" marR="0" rtl="0" algn="l">
              <a:spcBef>
                <a:spcPts val="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9pPr>
          </a:lstStyle>
          <a:p/>
        </p:txBody>
      </p:sp>
      <p:sp>
        <p:nvSpPr>
          <p:cNvPr id="9" name="Google Shape;9;p1"/>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
        <p:nvSpPr>
          <p:cNvPr id="10" name="Google Shape;10;p1"/>
          <p:cNvSpPr/>
          <p:nvPr/>
        </p:nvSpPr>
        <p:spPr>
          <a:xfrm>
            <a:off x="5129148" y="248260"/>
            <a:ext cx="3282900" cy="207600"/>
          </a:xfrm>
          <a:prstGeom prst="rect">
            <a:avLst/>
          </a:prstGeom>
          <a:noFill/>
          <a:ln>
            <a:noFill/>
          </a:ln>
        </p:spPr>
        <p:txBody>
          <a:bodyPr anchorCtr="0" anchor="b" bIns="0" lIns="0" spcFirstLastPara="1" rIns="0" wrap="square" tIns="0">
            <a:noAutofit/>
          </a:bodyPr>
          <a:lstStyle/>
          <a:p>
            <a:pPr indent="0" lvl="4" marL="457200" marR="0" rtl="0" algn="r">
              <a:spcBef>
                <a:spcPts val="0"/>
              </a:spcBef>
              <a:spcAft>
                <a:spcPts val="0"/>
              </a:spcAft>
              <a:buNone/>
            </a:pPr>
            <a:r>
              <a:rPr b="1" i="0" lang="en" sz="1800" u="none" cap="none" strike="noStrike">
                <a:solidFill>
                  <a:schemeClr val="dk1"/>
                </a:solidFill>
                <a:latin typeface="Times New Roman"/>
                <a:ea typeface="Times New Roman"/>
                <a:cs typeface="Times New Roman"/>
                <a:sym typeface="Times New Roman"/>
              </a:rPr>
              <a:t>doc.: IEEE 802.11-2</a:t>
            </a:r>
            <a:r>
              <a:rPr b="1" lang="en" sz="1800">
                <a:solidFill>
                  <a:schemeClr val="dk1"/>
                </a:solidFill>
                <a:latin typeface="Times New Roman"/>
                <a:ea typeface="Times New Roman"/>
                <a:cs typeface="Times New Roman"/>
                <a:sym typeface="Times New Roman"/>
              </a:rPr>
              <a:t>3</a:t>
            </a:r>
            <a:r>
              <a:rPr b="1" i="0" lang="en" sz="1800" u="none" cap="none" strike="noStrike">
                <a:solidFill>
                  <a:schemeClr val="dk1"/>
                </a:solidFill>
                <a:latin typeface="Times New Roman"/>
                <a:ea typeface="Times New Roman"/>
                <a:cs typeface="Times New Roman"/>
                <a:sym typeface="Times New Roman"/>
              </a:rPr>
              <a:t>/0</a:t>
            </a:r>
            <a:r>
              <a:rPr b="1" lang="en" sz="1800">
                <a:solidFill>
                  <a:schemeClr val="dk1"/>
                </a:solidFill>
                <a:latin typeface="Times New Roman"/>
                <a:ea typeface="Times New Roman"/>
                <a:cs typeface="Times New Roman"/>
                <a:sym typeface="Times New Roman"/>
              </a:rPr>
              <a:t>816</a:t>
            </a:r>
            <a:r>
              <a:rPr b="1" i="0" lang="en" sz="1800" u="none" cap="none" strike="noStrike">
                <a:solidFill>
                  <a:schemeClr val="dk1"/>
                </a:solidFill>
                <a:latin typeface="Times New Roman"/>
                <a:ea typeface="Times New Roman"/>
                <a:cs typeface="Times New Roman"/>
                <a:sym typeface="Times New Roman"/>
              </a:rPr>
              <a:t>r</a:t>
            </a:r>
            <a:r>
              <a:rPr b="1" lang="en" sz="1800">
                <a:solidFill>
                  <a:schemeClr val="dk1"/>
                </a:solidFill>
                <a:latin typeface="Times New Roman"/>
                <a:ea typeface="Times New Roman"/>
                <a:cs typeface="Times New Roman"/>
                <a:sym typeface="Times New Roman"/>
              </a:rPr>
              <a:t>0</a:t>
            </a:r>
            <a:endParaRPr b="1" i="0" sz="1800" u="none" cap="none" strike="noStrike">
              <a:solidFill>
                <a:schemeClr val="dk1"/>
              </a:solidFill>
              <a:latin typeface="Times New Roman"/>
              <a:ea typeface="Times New Roman"/>
              <a:cs typeface="Times New Roman"/>
              <a:sym typeface="Times New Roman"/>
            </a:endParaRPr>
          </a:p>
        </p:txBody>
      </p:sp>
      <p:cxnSp>
        <p:nvCxnSpPr>
          <p:cNvPr id="11" name="Google Shape;11;p1"/>
          <p:cNvCxnSpPr/>
          <p:nvPr/>
        </p:nvCxnSpPr>
        <p:spPr>
          <a:xfrm>
            <a:off x="685800" y="457200"/>
            <a:ext cx="7772400" cy="0"/>
          </a:xfrm>
          <a:prstGeom prst="straightConnector1">
            <a:avLst/>
          </a:prstGeom>
          <a:noFill/>
          <a:ln cap="flat" cmpd="sng" w="12700">
            <a:solidFill>
              <a:schemeClr val="dk1"/>
            </a:solidFill>
            <a:prstDash val="solid"/>
            <a:round/>
            <a:headEnd len="sm" w="sm" type="none"/>
            <a:tailEnd len="sm" w="sm" type="none"/>
          </a:ln>
        </p:spPr>
      </p:cxnSp>
      <p:sp>
        <p:nvSpPr>
          <p:cNvPr id="12" name="Google Shape;12;p1"/>
          <p:cNvSpPr/>
          <p:nvPr/>
        </p:nvSpPr>
        <p:spPr>
          <a:xfrm>
            <a:off x="685800" y="4856560"/>
            <a:ext cx="718200" cy="1386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0" i="0" lang="en" sz="1200" u="none" cap="none" strike="noStrike">
                <a:solidFill>
                  <a:schemeClr val="dk1"/>
                </a:solidFill>
                <a:latin typeface="Times New Roman"/>
                <a:ea typeface="Times New Roman"/>
                <a:cs typeface="Times New Roman"/>
                <a:sym typeface="Times New Roman"/>
              </a:rPr>
              <a:t>Submission</a:t>
            </a:r>
            <a:endParaRPr/>
          </a:p>
        </p:txBody>
      </p:sp>
      <p:cxnSp>
        <p:nvCxnSpPr>
          <p:cNvPr id="13" name="Google Shape;13;p1"/>
          <p:cNvCxnSpPr/>
          <p:nvPr/>
        </p:nvCxnSpPr>
        <p:spPr>
          <a:xfrm>
            <a:off x="685800" y="4857750"/>
            <a:ext cx="7848600" cy="0"/>
          </a:xfrm>
          <a:prstGeom prst="straightConnector1">
            <a:avLst/>
          </a:prstGeom>
          <a:noFill/>
          <a:ln cap="flat" cmpd="sng" w="12700">
            <a:solidFill>
              <a:schemeClr val="dk1"/>
            </a:solidFill>
            <a:prstDash val="solid"/>
            <a:round/>
            <a:headEnd len="sm" w="sm" type="none"/>
            <a:tailEnd len="sm" w="sm" type="none"/>
          </a:ln>
        </p:spPr>
      </p:cxnSp>
      <p:sp>
        <p:nvSpPr>
          <p:cNvPr id="14" name="Google Shape;14;p1"/>
          <p:cNvSpPr/>
          <p:nvPr/>
        </p:nvSpPr>
        <p:spPr>
          <a:xfrm>
            <a:off x="709549" y="248250"/>
            <a:ext cx="1609200" cy="207600"/>
          </a:xfrm>
          <a:prstGeom prst="rect">
            <a:avLst/>
          </a:prstGeom>
          <a:noFill/>
          <a:ln>
            <a:noFill/>
          </a:ln>
        </p:spPr>
        <p:txBody>
          <a:bodyPr anchorCtr="0" anchor="b" bIns="0" lIns="0" spcFirstLastPara="1" rIns="0" wrap="square" tIns="0">
            <a:noAutofit/>
          </a:bodyPr>
          <a:lstStyle/>
          <a:p>
            <a:pPr indent="0" lvl="4" marL="0" marR="0" rtl="0" algn="l">
              <a:spcBef>
                <a:spcPts val="0"/>
              </a:spcBef>
              <a:spcAft>
                <a:spcPts val="0"/>
              </a:spcAft>
              <a:buNone/>
            </a:pPr>
            <a:r>
              <a:rPr b="1" lang="en" sz="1800">
                <a:solidFill>
                  <a:schemeClr val="dk1"/>
                </a:solidFill>
                <a:latin typeface="Times New Roman"/>
                <a:ea typeface="Times New Roman"/>
                <a:cs typeface="Times New Roman"/>
                <a:sym typeface="Times New Roman"/>
              </a:rPr>
              <a:t>July 2023</a:t>
            </a:r>
            <a:endParaRPr b="1" i="0" sz="1800" u="none" cap="none" strike="noStrike">
              <a:solidFill>
                <a:schemeClr val="dk1"/>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4.pn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sp>
        <p:nvSpPr>
          <p:cNvPr id="64" name="Google Shape;64;p10"/>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Font typeface="Arial"/>
              <a:buNone/>
            </a:pPr>
            <a:r>
              <a:rPr lang="en"/>
              <a:t>Slide </a:t>
            </a:r>
            <a:fld id="{00000000-1234-1234-1234-123412341234}" type="slidenum">
              <a:rPr lang="en"/>
              <a:t>‹#›</a:t>
            </a:fld>
            <a:endParaRPr/>
          </a:p>
        </p:txBody>
      </p:sp>
      <p:sp>
        <p:nvSpPr>
          <p:cNvPr id="65" name="Google Shape;65;p10"/>
          <p:cNvSpPr txBox="1"/>
          <p:nvPr>
            <p:ph type="title"/>
          </p:nvPr>
        </p:nvSpPr>
        <p:spPr>
          <a:xfrm>
            <a:off x="409525" y="514350"/>
            <a:ext cx="8405700" cy="8001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sz="2500"/>
              <a:t>Enhancements for latency sensitive traffic and in-device-coexistence</a:t>
            </a:r>
            <a:endParaRPr sz="2500"/>
          </a:p>
        </p:txBody>
      </p:sp>
      <p:sp>
        <p:nvSpPr>
          <p:cNvPr id="66" name="Google Shape;66;p10"/>
          <p:cNvSpPr txBox="1"/>
          <p:nvPr>
            <p:ph idx="1" type="body"/>
          </p:nvPr>
        </p:nvSpPr>
        <p:spPr>
          <a:xfrm>
            <a:off x="277675" y="1415650"/>
            <a:ext cx="8537400" cy="702000"/>
          </a:xfrm>
          <a:prstGeom prst="rect">
            <a:avLst/>
          </a:prstGeom>
          <a:noFill/>
          <a:ln>
            <a:noFill/>
          </a:ln>
        </p:spPr>
        <p:txBody>
          <a:bodyPr anchorCtr="0" anchor="t" bIns="46025" lIns="92075" spcFirstLastPara="1" rIns="92075" wrap="square" tIns="46025">
            <a:noAutofit/>
          </a:bodyPr>
          <a:lstStyle/>
          <a:p>
            <a:pPr indent="-342900" lvl="0" marL="342900" rtl="0" algn="ctr">
              <a:spcBef>
                <a:spcPts val="0"/>
              </a:spcBef>
              <a:spcAft>
                <a:spcPts val="0"/>
              </a:spcAft>
              <a:buClr>
                <a:schemeClr val="dk1"/>
              </a:buClr>
              <a:buSzPts val="2000"/>
              <a:buFont typeface="Times New Roman"/>
              <a:buNone/>
            </a:pPr>
            <a:r>
              <a:rPr lang="en" sz="2000"/>
              <a:t>Date:</a:t>
            </a:r>
            <a:r>
              <a:rPr b="0" lang="en" sz="2000"/>
              <a:t> 2023-04-19</a:t>
            </a:r>
            <a:endParaRPr b="0" sz="2000"/>
          </a:p>
        </p:txBody>
      </p:sp>
      <p:sp>
        <p:nvSpPr>
          <p:cNvPr id="67" name="Google Shape;67;p10"/>
          <p:cNvSpPr/>
          <p:nvPr/>
        </p:nvSpPr>
        <p:spPr>
          <a:xfrm>
            <a:off x="495300" y="2069077"/>
            <a:ext cx="1447800" cy="285900"/>
          </a:xfrm>
          <a:prstGeom prst="rect">
            <a:avLst/>
          </a:prstGeom>
          <a:noFill/>
          <a:ln>
            <a:noFill/>
          </a:ln>
        </p:spPr>
        <p:txBody>
          <a:bodyPr anchorCtr="0" anchor="t" bIns="46025" lIns="92075" spcFirstLastPara="1" rIns="92075" wrap="square" tIns="46025">
            <a:noAutofit/>
          </a:bodyPr>
          <a:lstStyle/>
          <a:p>
            <a:pPr indent="-342900" lvl="0" marL="342900" marR="0" rtl="0" algn="l">
              <a:spcBef>
                <a:spcPts val="0"/>
              </a:spcBef>
              <a:spcAft>
                <a:spcPts val="0"/>
              </a:spcAft>
              <a:buClr>
                <a:schemeClr val="dk1"/>
              </a:buClr>
              <a:buSzPts val="2000"/>
              <a:buFont typeface="Times New Roman"/>
              <a:buNone/>
            </a:pPr>
            <a:r>
              <a:rPr b="1" i="0" lang="en" sz="2000" u="none" cap="none" strike="noStrike">
                <a:solidFill>
                  <a:schemeClr val="dk1"/>
                </a:solidFill>
                <a:latin typeface="Times New Roman"/>
                <a:ea typeface="Times New Roman"/>
                <a:cs typeface="Times New Roman"/>
                <a:sym typeface="Times New Roman"/>
              </a:rPr>
              <a:t>Authors:</a:t>
            </a:r>
            <a:endParaRPr b="0" i="0" sz="2000" u="none" cap="none" strike="noStrike">
              <a:solidFill>
                <a:schemeClr val="dk1"/>
              </a:solidFill>
              <a:latin typeface="Times New Roman"/>
              <a:ea typeface="Times New Roman"/>
              <a:cs typeface="Times New Roman"/>
              <a:sym typeface="Times New Roman"/>
            </a:endParaRPr>
          </a:p>
        </p:txBody>
      </p:sp>
      <p:graphicFrame>
        <p:nvGraphicFramePr>
          <p:cNvPr id="68" name="Google Shape;68;p10"/>
          <p:cNvGraphicFramePr/>
          <p:nvPr/>
        </p:nvGraphicFramePr>
        <p:xfrm>
          <a:off x="465426" y="2734935"/>
          <a:ext cx="3000000" cy="3000000"/>
        </p:xfrm>
        <a:graphic>
          <a:graphicData uri="http://schemas.openxmlformats.org/drawingml/2006/table">
            <a:tbl>
              <a:tblPr>
                <a:noFill/>
                <a:tableStyleId>{BCF7CB9C-BC65-4C47-9C97-30B0534EC0FF}</a:tableStyleId>
              </a:tblPr>
              <a:tblGrid>
                <a:gridCol w="1928100"/>
                <a:gridCol w="1740650"/>
                <a:gridCol w="1734325"/>
                <a:gridCol w="2903825"/>
              </a:tblGrid>
              <a:tr h="275650">
                <a:tc>
                  <a:txBody>
                    <a:bodyPr/>
                    <a:lstStyle/>
                    <a:p>
                      <a:pPr indent="0" lvl="0" marL="0" rtl="0" algn="ctr">
                        <a:spcBef>
                          <a:spcPts val="0"/>
                        </a:spcBef>
                        <a:spcAft>
                          <a:spcPts val="0"/>
                        </a:spcAft>
                        <a:buNone/>
                      </a:pPr>
                      <a:r>
                        <a:rPr b="1" lang="en" sz="1100"/>
                        <a:t>Name</a:t>
                      </a:r>
                      <a:endParaRPr b="1" sz="1100"/>
                    </a:p>
                  </a:txBody>
                  <a:tcPr marT="0" marB="0" marR="0" marL="0" anchor="ctr">
                    <a:lnL cap="flat" cmpd="sng" w="19050">
                      <a:solidFill>
                        <a:schemeClr val="dk1"/>
                      </a:solidFill>
                      <a:prstDash val="solid"/>
                      <a:round/>
                      <a:headEnd len="sm" w="sm" type="none"/>
                      <a:tailEnd len="sm" w="sm" type="none"/>
                    </a:lnL>
                    <a:lnT cap="flat" cmpd="sng" w="19050">
                      <a:solidFill>
                        <a:schemeClr val="dk1"/>
                      </a:solidFill>
                      <a:prstDash val="solid"/>
                      <a:round/>
                      <a:headEnd len="sm" w="sm" type="none"/>
                      <a:tailEnd len="sm" w="sm" type="none"/>
                    </a:lnT>
                  </a:tcPr>
                </a:tc>
                <a:tc>
                  <a:txBody>
                    <a:bodyPr/>
                    <a:lstStyle/>
                    <a:p>
                      <a:pPr indent="0" lvl="0" marL="0" rtl="0" algn="ctr">
                        <a:spcBef>
                          <a:spcPts val="0"/>
                        </a:spcBef>
                        <a:spcAft>
                          <a:spcPts val="0"/>
                        </a:spcAft>
                        <a:buNone/>
                      </a:pPr>
                      <a:r>
                        <a:rPr b="1" lang="en" sz="1100"/>
                        <a:t>Affiliations</a:t>
                      </a:r>
                      <a:endParaRPr b="1" sz="1100"/>
                    </a:p>
                  </a:txBody>
                  <a:tcPr marT="0" marB="0" marR="0" marL="0" anchor="ctr">
                    <a:lnT cap="flat" cmpd="sng" w="19050">
                      <a:solidFill>
                        <a:schemeClr val="dk1"/>
                      </a:solidFill>
                      <a:prstDash val="solid"/>
                      <a:round/>
                      <a:headEnd len="sm" w="sm" type="none"/>
                      <a:tailEnd len="sm" w="sm" type="none"/>
                    </a:lnT>
                  </a:tcPr>
                </a:tc>
                <a:tc>
                  <a:txBody>
                    <a:bodyPr/>
                    <a:lstStyle/>
                    <a:p>
                      <a:pPr indent="0" lvl="0" marL="0" rtl="0" algn="ctr">
                        <a:spcBef>
                          <a:spcPts val="0"/>
                        </a:spcBef>
                        <a:spcAft>
                          <a:spcPts val="0"/>
                        </a:spcAft>
                        <a:buNone/>
                      </a:pPr>
                      <a:r>
                        <a:rPr b="1" lang="en" sz="1100"/>
                        <a:t>Address</a:t>
                      </a:r>
                      <a:endParaRPr b="1" sz="1100"/>
                    </a:p>
                  </a:txBody>
                  <a:tcPr marT="0" marB="0" marR="0" marL="0" anchor="ctr">
                    <a:lnT cap="flat" cmpd="sng" w="19050">
                      <a:solidFill>
                        <a:schemeClr val="dk1"/>
                      </a:solidFill>
                      <a:prstDash val="solid"/>
                      <a:round/>
                      <a:headEnd len="sm" w="sm" type="none"/>
                      <a:tailEnd len="sm" w="sm" type="none"/>
                    </a:lnT>
                  </a:tcPr>
                </a:tc>
                <a:tc>
                  <a:txBody>
                    <a:bodyPr/>
                    <a:lstStyle/>
                    <a:p>
                      <a:pPr indent="0" lvl="0" marL="0" rtl="0" algn="ctr">
                        <a:spcBef>
                          <a:spcPts val="0"/>
                        </a:spcBef>
                        <a:spcAft>
                          <a:spcPts val="0"/>
                        </a:spcAft>
                        <a:buNone/>
                      </a:pPr>
                      <a:r>
                        <a:rPr b="1" lang="en" sz="1100"/>
                        <a:t>Email</a:t>
                      </a:r>
                      <a:endParaRPr b="1" sz="1100"/>
                    </a:p>
                  </a:txBody>
                  <a:tcPr marT="0" marB="0" marR="0" marL="0" anchor="ctr">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tcPr>
                </a:tc>
              </a:tr>
              <a:tr h="262150">
                <a:tc>
                  <a:txBody>
                    <a:bodyPr/>
                    <a:lstStyle/>
                    <a:p>
                      <a:pPr indent="0" lvl="0" marL="0" rtl="0" algn="ctr">
                        <a:spcBef>
                          <a:spcPts val="100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Sindhu Verma</a:t>
                      </a:r>
                      <a:endParaRPr sz="1100">
                        <a:latin typeface="Times New Roman"/>
                        <a:ea typeface="Times New Roman"/>
                        <a:cs typeface="Times New Roman"/>
                        <a:sym typeface="Times New Roman"/>
                      </a:endParaRPr>
                    </a:p>
                  </a:txBody>
                  <a:tcPr marT="0" marB="0" marR="0" marL="0" anchor="ctr">
                    <a:lnL cap="flat" cmpd="sng" w="19050">
                      <a:solidFill>
                        <a:schemeClr val="dk1"/>
                      </a:solidFill>
                      <a:prstDash val="solid"/>
                      <a:round/>
                      <a:headEnd len="sm" w="sm" type="none"/>
                      <a:tailEnd len="sm" w="sm" type="none"/>
                    </a:lnL>
                  </a:tcPr>
                </a:tc>
                <a:tc rowSpan="6">
                  <a:txBody>
                    <a:bodyPr/>
                    <a:lstStyle/>
                    <a:p>
                      <a:pPr indent="0" lvl="0" marL="0" rtl="0" algn="ctr">
                        <a:spcBef>
                          <a:spcPts val="1000"/>
                        </a:spcBef>
                        <a:spcAft>
                          <a:spcPts val="0"/>
                        </a:spcAft>
                        <a:buNone/>
                      </a:pPr>
                      <a:r>
                        <a:rPr lang="en" sz="1100">
                          <a:latin typeface="Times New Roman"/>
                          <a:ea typeface="Times New Roman"/>
                          <a:cs typeface="Times New Roman"/>
                          <a:sym typeface="Times New Roman"/>
                        </a:rPr>
                        <a:t>Broadcom</a:t>
                      </a:r>
                      <a:endParaRPr sz="1100">
                        <a:latin typeface="Times New Roman"/>
                        <a:ea typeface="Times New Roman"/>
                        <a:cs typeface="Times New Roman"/>
                        <a:sym typeface="Times New Roman"/>
                      </a:endParaRPr>
                    </a:p>
                  </a:txBody>
                  <a:tcPr marT="0" marB="0" marR="0" marL="0" anchor="ctr">
                    <a:lnB cap="flat" cmpd="sng" w="19050">
                      <a:solidFill>
                        <a:schemeClr val="dk1"/>
                      </a:solidFill>
                      <a:prstDash val="solid"/>
                      <a:round/>
                      <a:headEnd len="sm" w="sm" type="none"/>
                      <a:tailEnd len="sm" w="sm" type="none"/>
                    </a:lnB>
                  </a:tcPr>
                </a:tc>
                <a:tc>
                  <a:txBody>
                    <a:bodyPr/>
                    <a:lstStyle/>
                    <a:p>
                      <a:pPr indent="0" lvl="0" marL="0" rtl="0" algn="ctr">
                        <a:spcBef>
                          <a:spcPts val="1000"/>
                        </a:spcBef>
                        <a:spcAft>
                          <a:spcPts val="0"/>
                        </a:spcAft>
                        <a:buNone/>
                      </a:pPr>
                      <a:r>
                        <a:t/>
                      </a:r>
                      <a:endParaRPr sz="1100">
                        <a:latin typeface="Times New Roman"/>
                        <a:ea typeface="Times New Roman"/>
                        <a:cs typeface="Times New Roman"/>
                        <a:sym typeface="Times New Roman"/>
                      </a:endParaRPr>
                    </a:p>
                  </a:txBody>
                  <a:tcPr marT="0" marB="0" marR="0" marL="0" anchor="ctr"/>
                </a:tc>
                <a:tc>
                  <a:txBody>
                    <a:bodyPr/>
                    <a:lstStyle/>
                    <a:p>
                      <a:pPr indent="0" lvl="0" marL="0" rtl="0" algn="ctr">
                        <a:spcBef>
                          <a:spcPts val="100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sindhu.verma@broadcom.com</a:t>
                      </a:r>
                      <a:endParaRPr sz="1100">
                        <a:latin typeface="Times New Roman"/>
                        <a:ea typeface="Times New Roman"/>
                        <a:cs typeface="Times New Roman"/>
                        <a:sym typeface="Times New Roman"/>
                      </a:endParaRPr>
                    </a:p>
                  </a:txBody>
                  <a:tcPr marT="0" marB="0" marR="0" marL="0" anchor="ctr">
                    <a:lnR cap="flat" cmpd="sng" w="19050">
                      <a:solidFill>
                        <a:schemeClr val="dk1"/>
                      </a:solidFill>
                      <a:prstDash val="solid"/>
                      <a:round/>
                      <a:headEnd len="sm" w="sm" type="none"/>
                      <a:tailEnd len="sm" w="sm" type="none"/>
                    </a:lnR>
                  </a:tcPr>
                </a:tc>
              </a:tr>
              <a:tr h="250900">
                <a:tc>
                  <a:txBody>
                    <a:bodyPr/>
                    <a:lstStyle/>
                    <a:p>
                      <a:pPr indent="0" lvl="0" marL="0" rtl="0" algn="ctr">
                        <a:spcBef>
                          <a:spcPts val="100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Shubhodeep Adhikari</a:t>
                      </a:r>
                      <a:endParaRPr sz="1100">
                        <a:latin typeface="Times New Roman"/>
                        <a:ea typeface="Times New Roman"/>
                        <a:cs typeface="Times New Roman"/>
                        <a:sym typeface="Times New Roman"/>
                      </a:endParaRPr>
                    </a:p>
                  </a:txBody>
                  <a:tcPr marT="0" marB="0" marR="0" marL="0" anchor="ctr">
                    <a:lnL cap="flat" cmpd="sng" w="19050">
                      <a:solidFill>
                        <a:schemeClr val="dk1"/>
                      </a:solidFill>
                      <a:prstDash val="solid"/>
                      <a:round/>
                      <a:headEnd len="sm" w="sm" type="none"/>
                      <a:tailEnd len="sm" w="sm" type="none"/>
                    </a:lnL>
                  </a:tcPr>
                </a:tc>
                <a:tc vMerge="1"/>
                <a:tc>
                  <a:txBody>
                    <a:bodyPr/>
                    <a:lstStyle/>
                    <a:p>
                      <a:pPr indent="0" lvl="0" marL="0" rtl="0" algn="ctr">
                        <a:spcBef>
                          <a:spcPts val="1000"/>
                        </a:spcBef>
                        <a:spcAft>
                          <a:spcPts val="0"/>
                        </a:spcAft>
                        <a:buNone/>
                      </a:pPr>
                      <a:r>
                        <a:t/>
                      </a:r>
                      <a:endParaRPr sz="1100">
                        <a:latin typeface="Times New Roman"/>
                        <a:ea typeface="Times New Roman"/>
                        <a:cs typeface="Times New Roman"/>
                        <a:sym typeface="Times New Roman"/>
                      </a:endParaRPr>
                    </a:p>
                  </a:txBody>
                  <a:tcPr marT="0" marB="0" marR="0" marL="0" anchor="ctr"/>
                </a:tc>
                <a:tc>
                  <a:txBody>
                    <a:bodyPr/>
                    <a:lstStyle/>
                    <a:p>
                      <a:pPr indent="0" lvl="0" marL="0" rtl="0" algn="ctr">
                        <a:spcBef>
                          <a:spcPts val="100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shubhodeep.adhikari@broadcom.com</a:t>
                      </a:r>
                      <a:endParaRPr sz="1100">
                        <a:latin typeface="Times New Roman"/>
                        <a:ea typeface="Times New Roman"/>
                        <a:cs typeface="Times New Roman"/>
                        <a:sym typeface="Times New Roman"/>
                      </a:endParaRPr>
                    </a:p>
                  </a:txBody>
                  <a:tcPr marT="0" marB="0" marR="0" marL="0" anchor="ctr">
                    <a:lnR cap="flat" cmpd="sng" w="19050">
                      <a:solidFill>
                        <a:schemeClr val="dk1"/>
                      </a:solidFill>
                      <a:prstDash val="solid"/>
                      <a:round/>
                      <a:headEnd len="sm" w="sm" type="none"/>
                      <a:tailEnd len="sm" w="sm" type="none"/>
                    </a:lnR>
                  </a:tcPr>
                </a:tc>
              </a:tr>
              <a:tr h="250900">
                <a:tc>
                  <a:txBody>
                    <a:bodyPr/>
                    <a:lstStyle/>
                    <a:p>
                      <a:pPr indent="0" lvl="0" marL="0" rtl="0" algn="ctr">
                        <a:spcBef>
                          <a:spcPts val="100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Matthew Fischer</a:t>
                      </a:r>
                      <a:endParaRPr sz="1100">
                        <a:latin typeface="Times New Roman"/>
                        <a:ea typeface="Times New Roman"/>
                        <a:cs typeface="Times New Roman"/>
                        <a:sym typeface="Times New Roman"/>
                      </a:endParaRPr>
                    </a:p>
                  </a:txBody>
                  <a:tcPr marT="0" marB="0" marR="0" marL="0" anchor="ctr">
                    <a:lnL cap="flat" cmpd="sng" w="19050">
                      <a:solidFill>
                        <a:schemeClr val="dk1"/>
                      </a:solidFill>
                      <a:prstDash val="solid"/>
                      <a:round/>
                      <a:headEnd len="sm" w="sm" type="none"/>
                      <a:tailEnd len="sm" w="sm" type="none"/>
                    </a:lnL>
                  </a:tcPr>
                </a:tc>
                <a:tc vMerge="1"/>
                <a:tc>
                  <a:txBody>
                    <a:bodyPr/>
                    <a:lstStyle/>
                    <a:p>
                      <a:pPr indent="0" lvl="0" marL="0" rtl="0" algn="ctr">
                        <a:spcBef>
                          <a:spcPts val="1000"/>
                        </a:spcBef>
                        <a:spcAft>
                          <a:spcPts val="0"/>
                        </a:spcAft>
                        <a:buNone/>
                      </a:pPr>
                      <a:r>
                        <a:t/>
                      </a:r>
                      <a:endParaRPr sz="1100">
                        <a:latin typeface="Times New Roman"/>
                        <a:ea typeface="Times New Roman"/>
                        <a:cs typeface="Times New Roman"/>
                        <a:sym typeface="Times New Roman"/>
                      </a:endParaRPr>
                    </a:p>
                  </a:txBody>
                  <a:tcPr marT="0" marB="0" marR="0" marL="0" anchor="ctr"/>
                </a:tc>
                <a:tc>
                  <a:txBody>
                    <a:bodyPr/>
                    <a:lstStyle/>
                    <a:p>
                      <a:pPr indent="0" lvl="0" marL="0" rtl="0" algn="ctr">
                        <a:spcBef>
                          <a:spcPts val="100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matthew.fischer@broadcom.com</a:t>
                      </a:r>
                      <a:endParaRPr sz="1100">
                        <a:latin typeface="Times New Roman"/>
                        <a:ea typeface="Times New Roman"/>
                        <a:cs typeface="Times New Roman"/>
                        <a:sym typeface="Times New Roman"/>
                      </a:endParaRPr>
                    </a:p>
                  </a:txBody>
                  <a:tcPr marT="0" marB="0" marR="0" marL="0" anchor="ctr">
                    <a:lnR cap="flat" cmpd="sng" w="19050">
                      <a:solidFill>
                        <a:schemeClr val="dk1"/>
                      </a:solidFill>
                      <a:prstDash val="solid"/>
                      <a:round/>
                      <a:headEnd len="sm" w="sm" type="none"/>
                      <a:tailEnd len="sm" w="sm" type="none"/>
                    </a:lnR>
                  </a:tcPr>
                </a:tc>
              </a:tr>
              <a:tr h="250900">
                <a:tc>
                  <a:txBody>
                    <a:bodyPr/>
                    <a:lstStyle/>
                    <a:p>
                      <a:pPr indent="0" lvl="0" marL="0" rtl="0" algn="ctr">
                        <a:spcBef>
                          <a:spcPts val="100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Bobby Joseph</a:t>
                      </a:r>
                      <a:endParaRPr sz="1100">
                        <a:latin typeface="Times New Roman"/>
                        <a:ea typeface="Times New Roman"/>
                        <a:cs typeface="Times New Roman"/>
                        <a:sym typeface="Times New Roman"/>
                      </a:endParaRPr>
                    </a:p>
                  </a:txBody>
                  <a:tcPr marT="0" marB="0" marR="0" marL="0" anchor="ctr">
                    <a:lnL cap="flat" cmpd="sng" w="19050">
                      <a:solidFill>
                        <a:schemeClr val="dk1"/>
                      </a:solidFill>
                      <a:prstDash val="solid"/>
                      <a:round/>
                      <a:headEnd len="sm" w="sm" type="none"/>
                      <a:tailEnd len="sm" w="sm" type="none"/>
                    </a:lnL>
                  </a:tcPr>
                </a:tc>
                <a:tc vMerge="1"/>
                <a:tc>
                  <a:txBody>
                    <a:bodyPr/>
                    <a:lstStyle/>
                    <a:p>
                      <a:pPr indent="0" lvl="0" marL="0" rtl="0" algn="ctr">
                        <a:spcBef>
                          <a:spcPts val="1000"/>
                        </a:spcBef>
                        <a:spcAft>
                          <a:spcPts val="0"/>
                        </a:spcAft>
                        <a:buNone/>
                      </a:pPr>
                      <a:r>
                        <a:t/>
                      </a:r>
                      <a:endParaRPr sz="1100">
                        <a:latin typeface="Times New Roman"/>
                        <a:ea typeface="Times New Roman"/>
                        <a:cs typeface="Times New Roman"/>
                        <a:sym typeface="Times New Roman"/>
                      </a:endParaRPr>
                    </a:p>
                  </a:txBody>
                  <a:tcPr marT="0" marB="0" marR="0" marL="0" anchor="ctr"/>
                </a:tc>
                <a:tc>
                  <a:txBody>
                    <a:bodyPr/>
                    <a:lstStyle/>
                    <a:p>
                      <a:pPr indent="0" lvl="0" marL="0" rtl="0" algn="ctr">
                        <a:spcBef>
                          <a:spcPts val="1000"/>
                        </a:spcBef>
                        <a:spcAft>
                          <a:spcPts val="0"/>
                        </a:spcAft>
                        <a:buClr>
                          <a:schemeClr val="dk1"/>
                        </a:buClr>
                        <a:buSzPts val="1100"/>
                        <a:buFont typeface="Arial"/>
                        <a:buNone/>
                      </a:pPr>
                      <a:r>
                        <a:t/>
                      </a:r>
                      <a:endParaRPr sz="1100">
                        <a:latin typeface="Times New Roman"/>
                        <a:ea typeface="Times New Roman"/>
                        <a:cs typeface="Times New Roman"/>
                        <a:sym typeface="Times New Roman"/>
                      </a:endParaRPr>
                    </a:p>
                  </a:txBody>
                  <a:tcPr marT="0" marB="0" marR="0" marL="0" anchor="ctr">
                    <a:lnR cap="flat" cmpd="sng" w="19050">
                      <a:solidFill>
                        <a:schemeClr val="dk1"/>
                      </a:solidFill>
                      <a:prstDash val="solid"/>
                      <a:round/>
                      <a:headEnd len="sm" w="sm" type="none"/>
                      <a:tailEnd len="sm" w="sm" type="none"/>
                    </a:lnR>
                  </a:tcPr>
                </a:tc>
              </a:tr>
              <a:tr h="250900">
                <a:tc>
                  <a:txBody>
                    <a:bodyPr/>
                    <a:lstStyle/>
                    <a:p>
                      <a:pPr indent="0" lvl="0" marL="0" rtl="0" algn="ctr">
                        <a:spcBef>
                          <a:spcPts val="100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Pradhap A</a:t>
                      </a:r>
                      <a:endParaRPr sz="1100">
                        <a:latin typeface="Times New Roman"/>
                        <a:ea typeface="Times New Roman"/>
                        <a:cs typeface="Times New Roman"/>
                        <a:sym typeface="Times New Roman"/>
                      </a:endParaRPr>
                    </a:p>
                  </a:txBody>
                  <a:tcPr marT="0" marB="0" marR="0" marL="0" anchor="ctr">
                    <a:lnL cap="flat" cmpd="sng" w="19050">
                      <a:solidFill>
                        <a:schemeClr val="dk1"/>
                      </a:solidFill>
                      <a:prstDash val="solid"/>
                      <a:round/>
                      <a:headEnd len="sm" w="sm" type="none"/>
                      <a:tailEnd len="sm" w="sm" type="none"/>
                    </a:lnL>
                  </a:tcPr>
                </a:tc>
                <a:tc vMerge="1"/>
                <a:tc>
                  <a:txBody>
                    <a:bodyPr/>
                    <a:lstStyle/>
                    <a:p>
                      <a:pPr indent="0" lvl="0" marL="0" rtl="0" algn="ctr">
                        <a:spcBef>
                          <a:spcPts val="1000"/>
                        </a:spcBef>
                        <a:spcAft>
                          <a:spcPts val="0"/>
                        </a:spcAft>
                        <a:buNone/>
                      </a:pPr>
                      <a:r>
                        <a:t/>
                      </a:r>
                      <a:endParaRPr sz="1100">
                        <a:latin typeface="Times New Roman"/>
                        <a:ea typeface="Times New Roman"/>
                        <a:cs typeface="Times New Roman"/>
                        <a:sym typeface="Times New Roman"/>
                      </a:endParaRPr>
                    </a:p>
                  </a:txBody>
                  <a:tcPr marT="0" marB="0" marR="0" marL="0" anchor="ctr"/>
                </a:tc>
                <a:tc>
                  <a:txBody>
                    <a:bodyPr/>
                    <a:lstStyle/>
                    <a:p>
                      <a:pPr indent="0" lvl="0" marL="0" rtl="0" algn="ctr">
                        <a:spcBef>
                          <a:spcPts val="1000"/>
                        </a:spcBef>
                        <a:spcAft>
                          <a:spcPts val="0"/>
                        </a:spcAft>
                        <a:buClr>
                          <a:schemeClr val="dk1"/>
                        </a:buClr>
                        <a:buSzPts val="1100"/>
                        <a:buFont typeface="Arial"/>
                        <a:buNone/>
                      </a:pPr>
                      <a:r>
                        <a:t/>
                      </a:r>
                      <a:endParaRPr sz="1100">
                        <a:latin typeface="Times New Roman"/>
                        <a:ea typeface="Times New Roman"/>
                        <a:cs typeface="Times New Roman"/>
                        <a:sym typeface="Times New Roman"/>
                      </a:endParaRPr>
                    </a:p>
                  </a:txBody>
                  <a:tcPr marT="0" marB="0" marR="0" marL="0" anchor="ctr">
                    <a:lnR cap="flat" cmpd="sng" w="19050">
                      <a:solidFill>
                        <a:schemeClr val="dk1"/>
                      </a:solidFill>
                      <a:prstDash val="solid"/>
                      <a:round/>
                      <a:headEnd len="sm" w="sm" type="none"/>
                      <a:tailEnd len="sm" w="sm" type="none"/>
                    </a:lnR>
                  </a:tcPr>
                </a:tc>
              </a:tr>
              <a:tr h="250900">
                <a:tc>
                  <a:txBody>
                    <a:bodyPr/>
                    <a:lstStyle/>
                    <a:p>
                      <a:pPr indent="0" lvl="0" marL="0" rtl="0" algn="ctr">
                        <a:spcBef>
                          <a:spcPts val="1000"/>
                        </a:spcBef>
                        <a:spcAft>
                          <a:spcPts val="0"/>
                        </a:spcAft>
                        <a:buNone/>
                      </a:pPr>
                      <a:r>
                        <a:rPr lang="en" sz="1100">
                          <a:latin typeface="Times New Roman"/>
                          <a:ea typeface="Times New Roman"/>
                          <a:cs typeface="Times New Roman"/>
                          <a:sym typeface="Times New Roman"/>
                        </a:rPr>
                        <a:t>Vinko Erceg</a:t>
                      </a:r>
                      <a:endParaRPr sz="1100">
                        <a:latin typeface="Times New Roman"/>
                        <a:ea typeface="Times New Roman"/>
                        <a:cs typeface="Times New Roman"/>
                        <a:sym typeface="Times New Roman"/>
                      </a:endParaRPr>
                    </a:p>
                  </a:txBody>
                  <a:tcPr marT="0" marB="0" marR="0" marL="0" anchor="ctr">
                    <a:lnL cap="flat" cmpd="sng" w="19050">
                      <a:solidFill>
                        <a:schemeClr val="dk1"/>
                      </a:solidFill>
                      <a:prstDash val="solid"/>
                      <a:round/>
                      <a:headEnd len="sm" w="sm" type="none"/>
                      <a:tailEnd len="sm" w="sm" type="none"/>
                    </a:lnL>
                    <a:lnB cap="flat" cmpd="sng" w="19050">
                      <a:solidFill>
                        <a:schemeClr val="dk1"/>
                      </a:solidFill>
                      <a:prstDash val="solid"/>
                      <a:round/>
                      <a:headEnd len="sm" w="sm" type="none"/>
                      <a:tailEnd len="sm" w="sm" type="none"/>
                    </a:lnB>
                  </a:tcPr>
                </a:tc>
                <a:tc vMerge="1"/>
                <a:tc>
                  <a:txBody>
                    <a:bodyPr/>
                    <a:lstStyle/>
                    <a:p>
                      <a:pPr indent="0" lvl="0" marL="0" rtl="0" algn="ctr">
                        <a:spcBef>
                          <a:spcPts val="1000"/>
                        </a:spcBef>
                        <a:spcAft>
                          <a:spcPts val="0"/>
                        </a:spcAft>
                        <a:buNone/>
                      </a:pPr>
                      <a:r>
                        <a:t/>
                      </a:r>
                      <a:endParaRPr sz="1100">
                        <a:latin typeface="Times New Roman"/>
                        <a:ea typeface="Times New Roman"/>
                        <a:cs typeface="Times New Roman"/>
                        <a:sym typeface="Times New Roman"/>
                      </a:endParaRPr>
                    </a:p>
                  </a:txBody>
                  <a:tcPr marT="0" marB="0" marR="0" marL="0" anchor="ctr">
                    <a:lnB cap="flat" cmpd="sng" w="19050">
                      <a:solidFill>
                        <a:schemeClr val="dk1"/>
                      </a:solidFill>
                      <a:prstDash val="solid"/>
                      <a:round/>
                      <a:headEnd len="sm" w="sm" type="none"/>
                      <a:tailEnd len="sm" w="sm" type="none"/>
                    </a:lnB>
                  </a:tcPr>
                </a:tc>
                <a:tc>
                  <a:txBody>
                    <a:bodyPr/>
                    <a:lstStyle/>
                    <a:p>
                      <a:pPr indent="0" lvl="0" marL="0" rtl="0" algn="ctr">
                        <a:spcBef>
                          <a:spcPts val="1000"/>
                        </a:spcBef>
                        <a:spcAft>
                          <a:spcPts val="0"/>
                        </a:spcAft>
                        <a:buNone/>
                      </a:pPr>
                      <a:r>
                        <a:t/>
                      </a:r>
                      <a:endParaRPr sz="1100">
                        <a:latin typeface="Times New Roman"/>
                        <a:ea typeface="Times New Roman"/>
                        <a:cs typeface="Times New Roman"/>
                        <a:sym typeface="Times New Roman"/>
                      </a:endParaRPr>
                    </a:p>
                  </a:txBody>
                  <a:tcPr marT="0" marB="0" marR="0" marL="0" anchor="ctr">
                    <a:lnR cap="flat" cmpd="sng" w="19050">
                      <a:solidFill>
                        <a:schemeClr val="dk1"/>
                      </a:solidFill>
                      <a:prstDash val="solid"/>
                      <a:round/>
                      <a:headEnd len="sm" w="sm" type="none"/>
                      <a:tailEnd len="sm" w="sm" type="none"/>
                    </a:lnR>
                    <a:lnB cap="flat" cmpd="sng" w="19050">
                      <a:solidFill>
                        <a:schemeClr val="dk1"/>
                      </a:solidFill>
                      <a:prstDash val="solid"/>
                      <a:round/>
                      <a:headEnd len="sm" w="sm" type="none"/>
                      <a:tailEnd len="sm" w="sm" type="none"/>
                    </a:lnB>
                  </a:tcPr>
                </a:tc>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9"/>
          <p:cNvSpPr txBox="1"/>
          <p:nvPr>
            <p:ph type="title"/>
          </p:nvPr>
        </p:nvSpPr>
        <p:spPr>
          <a:xfrm>
            <a:off x="311700" y="521225"/>
            <a:ext cx="8520600" cy="463200"/>
          </a:xfrm>
          <a:prstGeom prst="rect">
            <a:avLst/>
          </a:prstGeom>
        </p:spPr>
        <p:txBody>
          <a:bodyPr anchorCtr="0" anchor="ctr" bIns="46025" lIns="92075" spcFirstLastPara="1" rIns="92075" wrap="square" tIns="46025">
            <a:noAutofit/>
          </a:bodyPr>
          <a:lstStyle/>
          <a:p>
            <a:pPr indent="0" lvl="0" marL="0" rtl="0" algn="ctr">
              <a:spcBef>
                <a:spcPts val="0"/>
              </a:spcBef>
              <a:spcAft>
                <a:spcPts val="0"/>
              </a:spcAft>
              <a:buNone/>
            </a:pPr>
            <a:r>
              <a:rPr lang="en" sz="2500"/>
              <a:t>Lack of recipient’s control over burst durations (2)</a:t>
            </a:r>
            <a:endParaRPr sz="2500"/>
          </a:p>
        </p:txBody>
      </p:sp>
      <p:sp>
        <p:nvSpPr>
          <p:cNvPr id="129" name="Google Shape;129;p19"/>
          <p:cNvSpPr txBox="1"/>
          <p:nvPr>
            <p:ph idx="1" type="body"/>
          </p:nvPr>
        </p:nvSpPr>
        <p:spPr>
          <a:xfrm>
            <a:off x="311700" y="1017725"/>
            <a:ext cx="8520600" cy="3416400"/>
          </a:xfrm>
          <a:prstGeom prst="rect">
            <a:avLst/>
          </a:prstGeom>
        </p:spPr>
        <p:txBody>
          <a:bodyPr anchorCtr="0" anchor="t" bIns="46025" lIns="92075" spcFirstLastPara="1" rIns="92075" wrap="square" tIns="46025">
            <a:noAutofit/>
          </a:bodyPr>
          <a:lstStyle/>
          <a:p>
            <a:pPr indent="-330200" lvl="0" marL="457200" rtl="0" algn="l">
              <a:spcBef>
                <a:spcPts val="480"/>
              </a:spcBef>
              <a:spcAft>
                <a:spcPts val="0"/>
              </a:spcAft>
              <a:buSzPts val="1600"/>
              <a:buChar char="•"/>
            </a:pPr>
            <a:r>
              <a:rPr b="0" lang="en" sz="1600"/>
              <a:t>Some non-standardized implementations may overload existing functionalities to indirectly control the time duration of the Rx/Tx packet.</a:t>
            </a:r>
            <a:endParaRPr b="0" sz="1600"/>
          </a:p>
          <a:p>
            <a:pPr indent="-330200" lvl="1" marL="914400" rtl="0" algn="l">
              <a:spcBef>
                <a:spcPts val="0"/>
              </a:spcBef>
              <a:spcAft>
                <a:spcPts val="0"/>
              </a:spcAft>
              <a:buSzPts val="1600"/>
              <a:buChar char="–"/>
            </a:pPr>
            <a:r>
              <a:rPr b="0" lang="en" sz="1600"/>
              <a:t>For Downlink, one can reduce AMPDU aggregation, even turn off AMPDU/AMSDU aggregation altogether or reduce the maximum length in bytes. This causes suboptimal performance without addressing the actual problem. Even upon turning off aggregation, there is no means to control the duration of a single MSDU which can be long enough to spill </a:t>
            </a:r>
            <a:r>
              <a:rPr lang="en" sz="1600"/>
              <a:t>into</a:t>
            </a:r>
            <a:r>
              <a:rPr b="0" lang="en" sz="1600"/>
              <a:t> the desired inactivity period.</a:t>
            </a:r>
            <a:endParaRPr b="0" sz="1600"/>
          </a:p>
          <a:p>
            <a:pPr indent="-330200" lvl="1" marL="914400" rtl="0" algn="l">
              <a:spcBef>
                <a:spcPts val="0"/>
              </a:spcBef>
              <a:spcAft>
                <a:spcPts val="0"/>
              </a:spcAft>
              <a:buSzPts val="1600"/>
              <a:buChar char="–"/>
            </a:pPr>
            <a:r>
              <a:rPr b="0" lang="en" sz="1600"/>
              <a:t>For Uplink, one can </a:t>
            </a:r>
            <a:r>
              <a:rPr b="0" lang="en" sz="1600"/>
              <a:t>disabl</a:t>
            </a:r>
            <a:r>
              <a:rPr lang="en" sz="1600"/>
              <a:t>e</a:t>
            </a:r>
            <a:r>
              <a:rPr b="0" lang="en" sz="1600"/>
              <a:t> </a:t>
            </a:r>
            <a:r>
              <a:rPr b="0" lang="en" sz="1600"/>
              <a:t>triggered mode of operation</a:t>
            </a:r>
            <a:r>
              <a:rPr lang="en" sz="1600"/>
              <a:t>, which also disables Uplink OFDMA. </a:t>
            </a:r>
            <a:r>
              <a:rPr b="0" lang="en" sz="1600"/>
              <a:t>This is again suboptimal.</a:t>
            </a:r>
            <a:endParaRPr b="0" sz="1600"/>
          </a:p>
          <a:p>
            <a:pPr indent="-330200" lvl="0" marL="457200" rtl="0" algn="l">
              <a:spcBef>
                <a:spcPts val="0"/>
              </a:spcBef>
              <a:spcAft>
                <a:spcPts val="0"/>
              </a:spcAft>
              <a:buSzPts val="1600"/>
              <a:buChar char="•"/>
            </a:pPr>
            <a:r>
              <a:rPr b="0" lang="en" sz="1600"/>
              <a:t>Coexistence between 802.11 and BT/UWB can be improved if there are standardardized mechanisms to support coexistence.</a:t>
            </a:r>
            <a:endParaRPr b="0" sz="1600"/>
          </a:p>
          <a:p>
            <a:pPr indent="-330200" lvl="0" marL="457200" rtl="0" algn="l">
              <a:spcBef>
                <a:spcPts val="0"/>
              </a:spcBef>
              <a:spcAft>
                <a:spcPts val="0"/>
              </a:spcAft>
              <a:buSzPts val="1600"/>
              <a:buChar char="•"/>
            </a:pPr>
            <a:r>
              <a:rPr b="0" lang="en" sz="1600"/>
              <a:t>The same mechanisms can be used to solve other issues of in-device-coexistence such as coexistence between 802.11 and LTE/NR. They can also be used to optimize performance in case of any activity that results in temporary inability to receive/transmit 802.11 frames</a:t>
            </a:r>
            <a:endParaRPr b="0" sz="1600"/>
          </a:p>
          <a:p>
            <a:pPr indent="0" lvl="0" marL="457200" rtl="0" algn="l">
              <a:spcBef>
                <a:spcPts val="480"/>
              </a:spcBef>
              <a:spcAft>
                <a:spcPts val="0"/>
              </a:spcAft>
              <a:buNone/>
            </a:pPr>
            <a:r>
              <a:t/>
            </a:r>
            <a:endParaRPr b="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0"/>
          <p:cNvSpPr txBox="1"/>
          <p:nvPr>
            <p:ph idx="1" type="body"/>
          </p:nvPr>
        </p:nvSpPr>
        <p:spPr>
          <a:xfrm>
            <a:off x="277675" y="1034650"/>
            <a:ext cx="8537400" cy="3086100"/>
          </a:xfrm>
          <a:prstGeom prst="rect">
            <a:avLst/>
          </a:prstGeom>
          <a:noFill/>
          <a:ln>
            <a:noFill/>
          </a:ln>
        </p:spPr>
        <p:txBody>
          <a:bodyPr anchorCtr="0" anchor="t" bIns="46025" lIns="92075" spcFirstLastPara="1" rIns="92075" wrap="square" tIns="46025">
            <a:noAutofit/>
          </a:bodyPr>
          <a:lstStyle/>
          <a:p>
            <a:pPr indent="-336550" lvl="0" marL="342900" rtl="0" algn="l">
              <a:spcBef>
                <a:spcPts val="400"/>
              </a:spcBef>
              <a:spcAft>
                <a:spcPts val="0"/>
              </a:spcAft>
              <a:buClr>
                <a:schemeClr val="dk1"/>
              </a:buClr>
              <a:buSzPts val="1700"/>
              <a:buFont typeface="Times New Roman"/>
              <a:buChar char="•"/>
            </a:pPr>
            <a:r>
              <a:rPr lang="en" sz="1700"/>
              <a:t>AMPDU </a:t>
            </a:r>
            <a:r>
              <a:rPr lang="en" sz="1700"/>
              <a:t>Recipient indicates its limitations to AMPDU originator</a:t>
            </a:r>
            <a:endParaRPr sz="1700"/>
          </a:p>
          <a:p>
            <a:pPr indent="-279400" lvl="1" marL="742950" rtl="0" algn="l">
              <a:spcBef>
                <a:spcPts val="360"/>
              </a:spcBef>
              <a:spcAft>
                <a:spcPts val="0"/>
              </a:spcAft>
              <a:buClr>
                <a:schemeClr val="dk1"/>
              </a:buClr>
              <a:buSzPts val="1700"/>
              <a:buFont typeface="Times New Roman"/>
              <a:buChar char="–"/>
            </a:pPr>
            <a:r>
              <a:rPr lang="en" sz="1700"/>
              <a:t>Maximum MPDU count, maximum byte count, maximum duration of the AMPDU to be able to transmit BA</a:t>
            </a:r>
            <a:r>
              <a:rPr lang="en" sz="1700"/>
              <a:t> at SIFS</a:t>
            </a:r>
            <a:endParaRPr sz="1700"/>
          </a:p>
          <a:p>
            <a:pPr indent="-279400" lvl="1" marL="742950" rtl="0" algn="l">
              <a:spcBef>
                <a:spcPts val="360"/>
              </a:spcBef>
              <a:spcAft>
                <a:spcPts val="0"/>
              </a:spcAft>
              <a:buClr>
                <a:schemeClr val="dk1"/>
              </a:buClr>
              <a:buSzPts val="1700"/>
              <a:buFont typeface="Times New Roman"/>
              <a:buChar char="–"/>
            </a:pPr>
            <a:r>
              <a:rPr lang="en" sz="1700"/>
              <a:t>Minimum delay, maximum delay for BA transmission</a:t>
            </a:r>
            <a:endParaRPr sz="1700"/>
          </a:p>
          <a:p>
            <a:pPr indent="-279400" lvl="1" marL="742950" rtl="0" algn="l">
              <a:spcBef>
                <a:spcPts val="360"/>
              </a:spcBef>
              <a:spcAft>
                <a:spcPts val="0"/>
              </a:spcAft>
              <a:buClr>
                <a:schemeClr val="dk1"/>
              </a:buClr>
              <a:buSzPts val="1700"/>
              <a:buFont typeface="Times New Roman"/>
              <a:buChar char="–"/>
            </a:pPr>
            <a:r>
              <a:rPr lang="en" sz="1700"/>
              <a:t>In device-coexistence issues if they exist.</a:t>
            </a:r>
            <a:endParaRPr sz="1700"/>
          </a:p>
          <a:p>
            <a:pPr indent="-336550" lvl="0" marL="342900" rtl="0" algn="l">
              <a:spcBef>
                <a:spcPts val="400"/>
              </a:spcBef>
              <a:spcAft>
                <a:spcPts val="0"/>
              </a:spcAft>
              <a:buClr>
                <a:schemeClr val="dk1"/>
              </a:buClr>
              <a:buSzPts val="1700"/>
              <a:buFont typeface="Times New Roman"/>
              <a:buChar char="•"/>
            </a:pPr>
            <a:r>
              <a:rPr lang="en" sz="1700"/>
              <a:t>AMPDU Originator allows for delayed BA response</a:t>
            </a:r>
            <a:endParaRPr sz="1700"/>
          </a:p>
          <a:p>
            <a:pPr indent="-336550" lvl="0" marL="342900" rtl="0" algn="l">
              <a:spcBef>
                <a:spcPts val="360"/>
              </a:spcBef>
              <a:spcAft>
                <a:spcPts val="0"/>
              </a:spcAft>
              <a:buSzPts val="1700"/>
              <a:buChar char="•"/>
            </a:pPr>
            <a:r>
              <a:rPr b="0" lang="en" sz="1700"/>
              <a:t>If the AMPDU originator follows the recipient’s limitations e.g. transmits AMPDUs which fall below the </a:t>
            </a:r>
            <a:r>
              <a:rPr b="0" lang="en" sz="1700"/>
              <a:t>RX-TX delay limits</a:t>
            </a:r>
            <a:r>
              <a:rPr b="0" lang="en" sz="1700"/>
              <a:t>, and recipient has not signaled that coexistence issues are present</a:t>
            </a:r>
            <a:endParaRPr b="0" sz="1700"/>
          </a:p>
          <a:p>
            <a:pPr indent="-279400" lvl="1" marL="742950" rtl="0" algn="l">
              <a:spcBef>
                <a:spcPts val="0"/>
              </a:spcBef>
              <a:spcAft>
                <a:spcPts val="0"/>
              </a:spcAft>
              <a:buSzPts val="1700"/>
              <a:buChar char="–"/>
            </a:pPr>
            <a:r>
              <a:rPr lang="en" sz="1700"/>
              <a:t>AMPDU originator interprets lack of BA at SIFS as failure</a:t>
            </a:r>
            <a:endParaRPr sz="1700"/>
          </a:p>
          <a:p>
            <a:pPr indent="-279400" lvl="1" marL="742950" rtl="0" algn="l">
              <a:spcBef>
                <a:spcPts val="0"/>
              </a:spcBef>
              <a:spcAft>
                <a:spcPts val="0"/>
              </a:spcAft>
              <a:buSzPts val="1700"/>
              <a:buChar char="–"/>
            </a:pPr>
            <a:r>
              <a:rPr lang="en" sz="1700"/>
              <a:t>Otherwise, AMPDU originator interprets lack of BA as delayed BA</a:t>
            </a:r>
            <a:endParaRPr sz="1700"/>
          </a:p>
          <a:p>
            <a:pPr indent="0" lvl="0" marL="457200" rtl="0" algn="l">
              <a:spcBef>
                <a:spcPts val="360"/>
              </a:spcBef>
              <a:spcAft>
                <a:spcPts val="0"/>
              </a:spcAft>
              <a:buNone/>
            </a:pPr>
            <a:r>
              <a:t/>
            </a:r>
            <a:endParaRPr sz="1600"/>
          </a:p>
        </p:txBody>
      </p:sp>
      <p:sp>
        <p:nvSpPr>
          <p:cNvPr id="135" name="Google Shape;135;p20"/>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Font typeface="Arial"/>
              <a:buNone/>
            </a:pPr>
            <a:r>
              <a:rPr lang="en"/>
              <a:t>Slide </a:t>
            </a:r>
            <a:fld id="{00000000-1234-1234-1234-123412341234}" type="slidenum">
              <a:rPr lang="en"/>
              <a:t>‹#›</a:t>
            </a:fld>
            <a:endParaRPr/>
          </a:p>
        </p:txBody>
      </p:sp>
      <p:sp>
        <p:nvSpPr>
          <p:cNvPr id="136" name="Google Shape;136;p20"/>
          <p:cNvSpPr txBox="1"/>
          <p:nvPr>
            <p:ph type="title"/>
          </p:nvPr>
        </p:nvSpPr>
        <p:spPr>
          <a:xfrm>
            <a:off x="685800" y="285750"/>
            <a:ext cx="7772400" cy="8001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sz="2500"/>
              <a:t>Proposal 1: Informed delayed BA mechanism (1)</a:t>
            </a:r>
            <a:endParaRPr sz="25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1"/>
          <p:cNvSpPr txBox="1"/>
          <p:nvPr>
            <p:ph idx="1" type="body"/>
          </p:nvPr>
        </p:nvSpPr>
        <p:spPr>
          <a:xfrm>
            <a:off x="277675" y="1034650"/>
            <a:ext cx="8537400" cy="3086100"/>
          </a:xfrm>
          <a:prstGeom prst="rect">
            <a:avLst/>
          </a:prstGeom>
          <a:noFill/>
          <a:ln>
            <a:noFill/>
          </a:ln>
        </p:spPr>
        <p:txBody>
          <a:bodyPr anchorCtr="0" anchor="t" bIns="46025" lIns="92075" spcFirstLastPara="1" rIns="92075" wrap="square" tIns="46025">
            <a:noAutofit/>
          </a:bodyPr>
          <a:lstStyle/>
          <a:p>
            <a:pPr indent="-330200" lvl="0" marL="342900" rtl="0" algn="l">
              <a:spcBef>
                <a:spcPts val="360"/>
              </a:spcBef>
              <a:spcAft>
                <a:spcPts val="0"/>
              </a:spcAft>
              <a:buSzPts val="1600"/>
              <a:buChar char="•"/>
            </a:pPr>
            <a:r>
              <a:rPr lang="en" sz="1600"/>
              <a:t>If the AMPDU originator interprets lack of BA as delayed BA</a:t>
            </a:r>
            <a:endParaRPr sz="1600"/>
          </a:p>
          <a:p>
            <a:pPr indent="-273050" lvl="1" marL="742950" rtl="0" algn="l">
              <a:spcBef>
                <a:spcPts val="320"/>
              </a:spcBef>
              <a:spcAft>
                <a:spcPts val="0"/>
              </a:spcAft>
              <a:buClr>
                <a:schemeClr val="dk1"/>
              </a:buClr>
              <a:buSzPts val="1600"/>
              <a:buFont typeface="Times New Roman"/>
              <a:buChar char="–"/>
            </a:pPr>
            <a:r>
              <a:rPr lang="en" sz="1600"/>
              <a:t>It assumes that the missing BA will be transmitted by the recipient </a:t>
            </a:r>
            <a:r>
              <a:rPr lang="en" sz="1600"/>
              <a:t>after a negotiated minimum delay X and before a maximum delay Y, </a:t>
            </a:r>
            <a:r>
              <a:rPr lang="en" sz="1600"/>
              <a:t>either using contention OR </a:t>
            </a:r>
            <a:r>
              <a:rPr lang="en"/>
              <a:t>t</a:t>
            </a:r>
            <a:r>
              <a:rPr lang="en" sz="1600"/>
              <a:t>riggered by a BAR </a:t>
            </a:r>
            <a:endParaRPr sz="1600"/>
          </a:p>
          <a:p>
            <a:pPr indent="-215900" lvl="2" marL="1085850" rtl="0" algn="l">
              <a:spcBef>
                <a:spcPts val="280"/>
              </a:spcBef>
              <a:spcAft>
                <a:spcPts val="0"/>
              </a:spcAft>
              <a:buClr>
                <a:schemeClr val="dk1"/>
              </a:buClr>
              <a:buSzPts val="1600"/>
              <a:buFont typeface="Times New Roman"/>
              <a:buChar char="•"/>
            </a:pPr>
            <a:r>
              <a:rPr lang="en" sz="1600"/>
              <a:t>The expiry of maximum delay will lead to the assumption at the originator that the AMPDU is in error</a:t>
            </a:r>
            <a:endParaRPr sz="1600"/>
          </a:p>
          <a:p>
            <a:pPr indent="-273050" lvl="1" marL="742950" marR="0" rtl="0" algn="l">
              <a:lnSpc>
                <a:spcPct val="100000"/>
              </a:lnSpc>
              <a:spcBef>
                <a:spcPts val="320"/>
              </a:spcBef>
              <a:spcAft>
                <a:spcPts val="0"/>
              </a:spcAft>
              <a:buSzPts val="1600"/>
              <a:buChar char="–"/>
            </a:pPr>
            <a:r>
              <a:rPr b="0" lang="en" sz="1600"/>
              <a:t>It optionally continues with its TXOP (i.e. after PIFS) transmitting the next PPDU to same recipient or other recipient(s)</a:t>
            </a:r>
            <a:endParaRPr sz="1600"/>
          </a:p>
          <a:p>
            <a:pPr indent="-330200" lvl="0" marL="342900" rtl="0" algn="l">
              <a:spcBef>
                <a:spcPts val="280"/>
              </a:spcBef>
              <a:spcAft>
                <a:spcPts val="0"/>
              </a:spcAft>
              <a:buSzPts val="1600"/>
              <a:buChar char="•"/>
            </a:pPr>
            <a:r>
              <a:rPr lang="en" sz="1600"/>
              <a:t>AMPDU r</a:t>
            </a:r>
            <a:r>
              <a:rPr lang="en" sz="1600"/>
              <a:t>ecipient exercising delayed BA</a:t>
            </a:r>
            <a:endParaRPr sz="1600"/>
          </a:p>
          <a:p>
            <a:pPr indent="-273050" lvl="1" marL="742950" marR="0" rtl="0" algn="l">
              <a:lnSpc>
                <a:spcPct val="100000"/>
              </a:lnSpc>
              <a:spcBef>
                <a:spcPts val="280"/>
              </a:spcBef>
              <a:spcAft>
                <a:spcPts val="0"/>
              </a:spcAft>
              <a:buSzPts val="1600"/>
              <a:buChar char="–"/>
            </a:pPr>
            <a:r>
              <a:rPr lang="en" sz="1600"/>
              <a:t>If the recipient transmits BA within SIFS, the BA indicates the last processed sequence number of the AMPDU (&lt;=</a:t>
            </a:r>
            <a:r>
              <a:rPr lang="en" sz="1600"/>
              <a:t>last sequence number in the AMPDU</a:t>
            </a:r>
            <a:r>
              <a:rPr lang="en" sz="1600"/>
              <a:t>) . </a:t>
            </a:r>
            <a:endParaRPr sz="1600"/>
          </a:p>
          <a:p>
            <a:pPr indent="-273050" lvl="1" marL="742950" marR="0" rtl="0" algn="l">
              <a:lnSpc>
                <a:spcPct val="100000"/>
              </a:lnSpc>
              <a:spcBef>
                <a:spcPts val="280"/>
              </a:spcBef>
              <a:spcAft>
                <a:spcPts val="0"/>
              </a:spcAft>
              <a:buSzPts val="1600"/>
              <a:buChar char="–"/>
            </a:pPr>
            <a:r>
              <a:rPr lang="en" sz="1600"/>
              <a:t>Else when transmitted, the BA should be cumulative in terms of ACK information e.g. if additional AMPDUs arrive before BA is transmitted</a:t>
            </a:r>
            <a:endParaRPr b="0" sz="1600"/>
          </a:p>
        </p:txBody>
      </p:sp>
      <p:sp>
        <p:nvSpPr>
          <p:cNvPr id="142" name="Google Shape;142;p21"/>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Font typeface="Arial"/>
              <a:buNone/>
            </a:pPr>
            <a:r>
              <a:rPr lang="en"/>
              <a:t>Slide </a:t>
            </a:r>
            <a:fld id="{00000000-1234-1234-1234-123412341234}" type="slidenum">
              <a:rPr lang="en"/>
              <a:t>‹#›</a:t>
            </a:fld>
            <a:endParaRPr/>
          </a:p>
        </p:txBody>
      </p:sp>
      <p:sp>
        <p:nvSpPr>
          <p:cNvPr id="143" name="Google Shape;143;p21"/>
          <p:cNvSpPr txBox="1"/>
          <p:nvPr>
            <p:ph type="title"/>
          </p:nvPr>
        </p:nvSpPr>
        <p:spPr>
          <a:xfrm>
            <a:off x="685800" y="285750"/>
            <a:ext cx="7772400" cy="8001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Clr>
                <a:schemeClr val="dk1"/>
              </a:buClr>
              <a:buFont typeface="Arial"/>
              <a:buNone/>
            </a:pPr>
            <a:r>
              <a:rPr lang="en" sz="2500">
                <a:solidFill>
                  <a:schemeClr val="dk1"/>
                </a:solidFill>
              </a:rPr>
              <a:t>Proposal 1: Informed delayed BA mechanism (2)</a:t>
            </a:r>
            <a:endParaRPr sz="23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2"/>
          <p:cNvSpPr txBox="1"/>
          <p:nvPr>
            <p:ph idx="1" type="body"/>
          </p:nvPr>
        </p:nvSpPr>
        <p:spPr>
          <a:xfrm>
            <a:off x="0" y="877300"/>
            <a:ext cx="9035700" cy="3979200"/>
          </a:xfrm>
          <a:prstGeom prst="rect">
            <a:avLst/>
          </a:prstGeom>
          <a:noFill/>
          <a:ln>
            <a:noFill/>
          </a:ln>
        </p:spPr>
        <p:txBody>
          <a:bodyPr anchorCtr="0" anchor="t" bIns="46025" lIns="92075" spcFirstLastPara="1" rIns="92075" wrap="square" tIns="46025">
            <a:noAutofit/>
          </a:bodyPr>
          <a:lstStyle/>
          <a:p>
            <a:pPr indent="-317500" lvl="0" marL="342900" rtl="0" algn="l">
              <a:spcBef>
                <a:spcPts val="0"/>
              </a:spcBef>
              <a:spcAft>
                <a:spcPts val="0"/>
              </a:spcAft>
              <a:buSzPts val="1400"/>
              <a:buChar char="•"/>
            </a:pPr>
            <a:r>
              <a:rPr lang="en" sz="1400"/>
              <a:t>The originator may not desire BA after SIFS because:</a:t>
            </a:r>
            <a:endParaRPr sz="1400"/>
          </a:p>
          <a:p>
            <a:pPr indent="-260350" lvl="1" marL="742950" rtl="0" algn="l">
              <a:spcBef>
                <a:spcPts val="360"/>
              </a:spcBef>
              <a:spcAft>
                <a:spcPts val="0"/>
              </a:spcAft>
              <a:buSzPts val="1400"/>
              <a:buChar char="–"/>
            </a:pPr>
            <a:r>
              <a:rPr lang="en" sz="1400"/>
              <a:t>It intends to</a:t>
            </a:r>
            <a:r>
              <a:rPr b="0" lang="en" sz="1400"/>
              <a:t> send sequence of AMPDUs (with</a:t>
            </a:r>
            <a:r>
              <a:rPr lang="en" sz="1400"/>
              <a:t> no gaps or SIFS gap) </a:t>
            </a:r>
            <a:endParaRPr b="0" sz="1400"/>
          </a:p>
          <a:p>
            <a:pPr indent="-203200" lvl="2" marL="1085850" rtl="0" algn="l">
              <a:spcBef>
                <a:spcPts val="320"/>
              </a:spcBef>
              <a:spcAft>
                <a:spcPts val="0"/>
              </a:spcAft>
              <a:buSzPts val="1400"/>
              <a:buChar char="•"/>
            </a:pPr>
            <a:r>
              <a:rPr lang="en" sz="1400"/>
              <a:t>E.g. for handling latency sensitive traffic, MCS exploration for link adaptation, improving decoding/CCA (details later)</a:t>
            </a:r>
            <a:endParaRPr sz="1400"/>
          </a:p>
          <a:p>
            <a:pPr indent="-260350" lvl="1" marL="742950" rtl="0" algn="l">
              <a:spcBef>
                <a:spcPts val="360"/>
              </a:spcBef>
              <a:spcAft>
                <a:spcPts val="0"/>
              </a:spcAft>
              <a:buSzPts val="1400"/>
              <a:buChar char="–"/>
            </a:pPr>
            <a:r>
              <a:rPr lang="en" sz="1400"/>
              <a:t>There are k</a:t>
            </a:r>
            <a:r>
              <a:rPr b="0" lang="en" sz="1400"/>
              <a:t>nown recipient limitations vs AMPDU contents</a:t>
            </a:r>
            <a:endParaRPr b="0" sz="1400"/>
          </a:p>
          <a:p>
            <a:pPr indent="-203200" lvl="2" marL="1085850" rtl="0" algn="l">
              <a:spcBef>
                <a:spcPts val="320"/>
              </a:spcBef>
              <a:spcAft>
                <a:spcPts val="0"/>
              </a:spcAft>
              <a:buSzPts val="1400"/>
              <a:buChar char="•"/>
            </a:pPr>
            <a:r>
              <a:rPr lang="en" sz="1400"/>
              <a:t>E.g. AMPDU exceeds recipient maximum byte count</a:t>
            </a:r>
            <a:endParaRPr sz="1400"/>
          </a:p>
          <a:p>
            <a:pPr indent="-317500" lvl="0" marL="342900" rtl="0" algn="l">
              <a:spcBef>
                <a:spcPts val="400"/>
              </a:spcBef>
              <a:spcAft>
                <a:spcPts val="0"/>
              </a:spcAft>
              <a:buClr>
                <a:schemeClr val="dk1"/>
              </a:buClr>
              <a:buSzPts val="1400"/>
              <a:buFont typeface="Times New Roman"/>
              <a:buChar char="•"/>
            </a:pPr>
            <a:r>
              <a:rPr lang="en" sz="1400"/>
              <a:t>In this case:</a:t>
            </a:r>
            <a:endParaRPr sz="1400"/>
          </a:p>
          <a:p>
            <a:pPr indent="-260350" lvl="1" marL="742950" rtl="0" algn="l">
              <a:spcBef>
                <a:spcPts val="400"/>
              </a:spcBef>
              <a:spcAft>
                <a:spcPts val="0"/>
              </a:spcAft>
              <a:buClr>
                <a:schemeClr val="dk1"/>
              </a:buClr>
              <a:buSzPts val="1400"/>
              <a:buChar char="–"/>
            </a:pPr>
            <a:r>
              <a:rPr lang="en" sz="1400"/>
              <a:t>The originator indicates a provision/desire for delayed BA</a:t>
            </a:r>
            <a:r>
              <a:rPr lang="en" sz="1400"/>
              <a:t> (t</a:t>
            </a:r>
            <a:r>
              <a:rPr lang="en" sz="1400"/>
              <a:t>o a recipient that indicates capability) </a:t>
            </a:r>
            <a:endParaRPr sz="1400"/>
          </a:p>
          <a:p>
            <a:pPr indent="-203200" lvl="2" marL="1085850" rtl="0" algn="l">
              <a:spcBef>
                <a:spcPts val="360"/>
              </a:spcBef>
              <a:spcAft>
                <a:spcPts val="0"/>
              </a:spcAft>
              <a:buClr>
                <a:schemeClr val="dk1"/>
              </a:buClr>
              <a:buSzPts val="1400"/>
              <a:buFont typeface="Times New Roman"/>
              <a:buChar char="•"/>
            </a:pPr>
            <a:r>
              <a:rPr lang="en" sz="1400"/>
              <a:t>E.g. indication in PHY header or MAC header</a:t>
            </a:r>
            <a:endParaRPr sz="1400"/>
          </a:p>
          <a:p>
            <a:pPr indent="-260350" lvl="1" marL="742950" rtl="0" algn="l">
              <a:spcBef>
                <a:spcPts val="320"/>
              </a:spcBef>
              <a:spcAft>
                <a:spcPts val="0"/>
              </a:spcAft>
              <a:buClr>
                <a:schemeClr val="dk1"/>
              </a:buClr>
              <a:buSzPts val="1400"/>
              <a:buFont typeface="Times New Roman"/>
              <a:buChar char="–"/>
            </a:pPr>
            <a:r>
              <a:rPr lang="en" sz="1400"/>
              <a:t>After signaling, the originator is free to transmit again after SIFS or even without any gap</a:t>
            </a:r>
            <a:endParaRPr sz="1400"/>
          </a:p>
          <a:p>
            <a:pPr indent="-260350" lvl="1" marL="742950" rtl="0" algn="l">
              <a:spcBef>
                <a:spcPts val="400"/>
              </a:spcBef>
              <a:spcAft>
                <a:spcPts val="0"/>
              </a:spcAft>
              <a:buClr>
                <a:schemeClr val="dk1"/>
              </a:buClr>
              <a:buSzPts val="1400"/>
              <a:buFont typeface="Times New Roman"/>
              <a:buChar char="–"/>
            </a:pPr>
            <a:r>
              <a:rPr lang="en" sz="1400"/>
              <a:t>The originator will elicit a BA later </a:t>
            </a:r>
            <a:r>
              <a:rPr b="0" lang="en" sz="1400"/>
              <a:t>e</a:t>
            </a:r>
            <a:r>
              <a:rPr b="0" lang="en" sz="1400"/>
              <a:t>.g. using Implicit BAR</a:t>
            </a:r>
            <a:r>
              <a:rPr lang="en" sz="1400"/>
              <a:t> /</a:t>
            </a:r>
            <a:r>
              <a:rPr b="0" lang="en" sz="1400"/>
              <a:t> </a:t>
            </a:r>
            <a:r>
              <a:rPr lang="en" sz="1400"/>
              <a:t>E</a:t>
            </a:r>
            <a:r>
              <a:rPr b="0" lang="en" sz="1400"/>
              <a:t>xplicit BAR</a:t>
            </a:r>
            <a:endParaRPr b="0" sz="1400"/>
          </a:p>
          <a:p>
            <a:pPr indent="-260350" lvl="1" marL="742950" rtl="0" algn="l">
              <a:spcBef>
                <a:spcPts val="400"/>
              </a:spcBef>
              <a:spcAft>
                <a:spcPts val="0"/>
              </a:spcAft>
              <a:buClr>
                <a:schemeClr val="dk1"/>
              </a:buClr>
              <a:buSzPts val="1400"/>
              <a:buFont typeface="Times New Roman"/>
              <a:buChar char="–"/>
            </a:pPr>
            <a:r>
              <a:rPr lang="en" sz="1400"/>
              <a:t>Optionally allows the recipient to initiate BA transmission </a:t>
            </a:r>
            <a:r>
              <a:rPr b="0" lang="en" sz="1400"/>
              <a:t>e.g. within </a:t>
            </a:r>
            <a:r>
              <a:rPr lang="en" sz="1400"/>
              <a:t>the recipient’s</a:t>
            </a:r>
            <a:r>
              <a:rPr b="0" lang="en" sz="1400"/>
              <a:t> own TXOP</a:t>
            </a:r>
            <a:endParaRPr b="0" sz="1400"/>
          </a:p>
          <a:p>
            <a:pPr indent="-317500" lvl="0" marL="457200" rtl="0" algn="l">
              <a:spcBef>
                <a:spcPts val="400"/>
              </a:spcBef>
              <a:spcAft>
                <a:spcPts val="0"/>
              </a:spcAft>
              <a:buSzPts val="1400"/>
              <a:buChar char="•"/>
            </a:pPr>
            <a:r>
              <a:rPr lang="en" sz="1400"/>
              <a:t>The difference between the existing delayed BA procedure and this proposal is that this proposal allows dynamic per-burst behaviour regarding the choice of BA (i.e. whether immediate or delayed) while the existing procedure forces the BA for  every burst to be a delayed BA once the BA agreement is setup.</a:t>
            </a:r>
            <a:endParaRPr sz="1400"/>
          </a:p>
        </p:txBody>
      </p:sp>
      <p:sp>
        <p:nvSpPr>
          <p:cNvPr id="149" name="Google Shape;149;p22"/>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Font typeface="Arial"/>
              <a:buNone/>
            </a:pPr>
            <a:r>
              <a:rPr lang="en"/>
              <a:t>Slide </a:t>
            </a:r>
            <a:fld id="{00000000-1234-1234-1234-123412341234}" type="slidenum">
              <a:rPr lang="en"/>
              <a:t>‹#›</a:t>
            </a:fld>
            <a:endParaRPr/>
          </a:p>
        </p:txBody>
      </p:sp>
      <p:sp>
        <p:nvSpPr>
          <p:cNvPr id="150" name="Google Shape;150;p22"/>
          <p:cNvSpPr txBox="1"/>
          <p:nvPr>
            <p:ph type="title"/>
          </p:nvPr>
        </p:nvSpPr>
        <p:spPr>
          <a:xfrm>
            <a:off x="685800" y="285750"/>
            <a:ext cx="7772400" cy="8001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sz="2500"/>
              <a:t>Proposal 1: Informed delayed BA mechanism (3)</a:t>
            </a:r>
            <a:endParaRPr sz="25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3"/>
          <p:cNvSpPr txBox="1"/>
          <p:nvPr>
            <p:ph idx="1" type="body"/>
          </p:nvPr>
        </p:nvSpPr>
        <p:spPr>
          <a:xfrm>
            <a:off x="277675" y="1034650"/>
            <a:ext cx="8537400" cy="3751200"/>
          </a:xfrm>
          <a:prstGeom prst="rect">
            <a:avLst/>
          </a:prstGeom>
          <a:noFill/>
          <a:ln>
            <a:noFill/>
          </a:ln>
        </p:spPr>
        <p:txBody>
          <a:bodyPr anchorCtr="0" anchor="t" bIns="46025" lIns="92075" spcFirstLastPara="1" rIns="92075" wrap="square" tIns="46025">
            <a:noAutofit/>
          </a:bodyPr>
          <a:lstStyle/>
          <a:p>
            <a:pPr indent="-298450" lvl="0" marL="342900" rtl="0" algn="l">
              <a:spcBef>
                <a:spcPts val="480"/>
              </a:spcBef>
              <a:spcAft>
                <a:spcPts val="0"/>
              </a:spcAft>
              <a:buClr>
                <a:schemeClr val="dk1"/>
              </a:buClr>
              <a:buSzPts val="1700"/>
              <a:buFont typeface="Times New Roman"/>
              <a:buChar char="•"/>
            </a:pPr>
            <a:r>
              <a:rPr lang="en" sz="1700"/>
              <a:t>A</a:t>
            </a:r>
            <a:r>
              <a:rPr lang="en" sz="1700"/>
              <a:t> short PPDU (AMPDU) could precede a longer PPDU (AMPDU</a:t>
            </a:r>
            <a:r>
              <a:rPr lang="en" sz="1700"/>
              <a:t>) with either SIFS gap or no gap in between.</a:t>
            </a:r>
            <a:endParaRPr sz="1700"/>
          </a:p>
          <a:p>
            <a:pPr indent="-260350" lvl="1" marL="742950" rtl="0" algn="l">
              <a:spcBef>
                <a:spcPts val="400"/>
              </a:spcBef>
              <a:spcAft>
                <a:spcPts val="0"/>
              </a:spcAft>
              <a:buClr>
                <a:schemeClr val="dk1"/>
              </a:buClr>
              <a:buSzPts val="1600"/>
              <a:buFont typeface="Times New Roman"/>
              <a:buChar char="–"/>
            </a:pPr>
            <a:r>
              <a:rPr lang="en" sz="1600"/>
              <a:t>Inserting SIFS+BA+SIFS between the two AMPDUs would lead to wastage. It might also cause a problem with synchronous MLD receivers.</a:t>
            </a:r>
            <a:endParaRPr sz="1600"/>
          </a:p>
          <a:p>
            <a:pPr indent="-260350" lvl="1" marL="742950" rtl="0" algn="l">
              <a:spcBef>
                <a:spcPts val="400"/>
              </a:spcBef>
              <a:spcAft>
                <a:spcPts val="0"/>
              </a:spcAft>
              <a:buSzPts val="1600"/>
              <a:buChar char="–"/>
            </a:pPr>
            <a:r>
              <a:rPr lang="en" sz="1600"/>
              <a:t>It helps i</a:t>
            </a:r>
            <a:r>
              <a:rPr lang="en"/>
              <a:t>f</a:t>
            </a:r>
            <a:r>
              <a:rPr lang="en" sz="1600"/>
              <a:t> there is flexibility to insert a small PPDU in the beginning after which the PPDU with desired final length and contents can occur. </a:t>
            </a:r>
            <a:endParaRPr sz="1600"/>
          </a:p>
          <a:p>
            <a:pPr indent="-336550" lvl="0" marL="342900" rtl="0" algn="l">
              <a:spcBef>
                <a:spcPts val="0"/>
              </a:spcBef>
              <a:spcAft>
                <a:spcPts val="0"/>
              </a:spcAft>
              <a:buSzPts val="1700"/>
              <a:buChar char="•"/>
            </a:pPr>
            <a:r>
              <a:rPr lang="en" sz="1700"/>
              <a:t>This </a:t>
            </a:r>
            <a:r>
              <a:rPr lang="en"/>
              <a:t>has</a:t>
            </a:r>
            <a:r>
              <a:rPr lang="en" sz="1700"/>
              <a:t> the</a:t>
            </a:r>
            <a:r>
              <a:rPr lang="en"/>
              <a:t> following advantages: </a:t>
            </a:r>
            <a:endParaRPr sz="1700"/>
          </a:p>
          <a:p>
            <a:pPr indent="-273050" lvl="1" marL="742950" rtl="0" algn="l">
              <a:spcBef>
                <a:spcPts val="0"/>
              </a:spcBef>
              <a:spcAft>
                <a:spcPts val="0"/>
              </a:spcAft>
              <a:buSzPts val="1600"/>
              <a:buChar char="–"/>
            </a:pPr>
            <a:r>
              <a:rPr b="0" lang="en" sz="1600"/>
              <a:t>A time margin for the </a:t>
            </a:r>
            <a:r>
              <a:rPr lang="en" sz="1700"/>
              <a:t>AMPDU originator </a:t>
            </a:r>
            <a:r>
              <a:rPr b="0" lang="en" sz="1600"/>
              <a:t>to build/rebuild AMPDUs based on the link that wins channel access and the bandwidth with which it wins channel access or while waiting to decode length information for the purpose of alignment</a:t>
            </a:r>
            <a:endParaRPr b="0" sz="1600"/>
          </a:p>
          <a:p>
            <a:pPr indent="-273050" lvl="1" marL="742950" rtl="0" algn="l">
              <a:spcBef>
                <a:spcPts val="0"/>
              </a:spcBef>
              <a:spcAft>
                <a:spcPts val="0"/>
              </a:spcAft>
              <a:buSzPts val="1600"/>
              <a:buChar char="–"/>
            </a:pPr>
            <a:r>
              <a:rPr b="0" lang="en" sz="1600"/>
              <a:t>An option for the AMPDU </a:t>
            </a:r>
            <a:r>
              <a:rPr lang="en"/>
              <a:t>o</a:t>
            </a:r>
            <a:r>
              <a:rPr b="0" lang="en" sz="1600"/>
              <a:t>riginator to react to asynchronous events on the multiple links of the MLD. So, the MLD could tentatively use a small PPDU at the beginning of link 1 transmission and follow it up with a larger PPDU depending on the ACK status on link 2.</a:t>
            </a:r>
            <a:endParaRPr b="0" sz="1600"/>
          </a:p>
        </p:txBody>
      </p:sp>
      <p:sp>
        <p:nvSpPr>
          <p:cNvPr id="156" name="Google Shape;156;p23"/>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Font typeface="Arial"/>
              <a:buNone/>
            </a:pPr>
            <a:r>
              <a:rPr lang="en"/>
              <a:t>Slide </a:t>
            </a:r>
            <a:fld id="{00000000-1234-1234-1234-123412341234}" type="slidenum">
              <a:rPr lang="en"/>
              <a:t>‹#›</a:t>
            </a:fld>
            <a:endParaRPr/>
          </a:p>
        </p:txBody>
      </p:sp>
      <p:sp>
        <p:nvSpPr>
          <p:cNvPr id="157" name="Google Shape;157;p23"/>
          <p:cNvSpPr txBox="1"/>
          <p:nvPr>
            <p:ph type="title"/>
          </p:nvPr>
        </p:nvSpPr>
        <p:spPr>
          <a:xfrm>
            <a:off x="685800" y="285750"/>
            <a:ext cx="8129400" cy="8001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sz="2500"/>
              <a:t>Proposal 2: Enhanced TXOP/PPDU/AMPDU structure (1)</a:t>
            </a:r>
            <a:endParaRPr sz="25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24"/>
          <p:cNvSpPr txBox="1"/>
          <p:nvPr>
            <p:ph idx="1" type="body"/>
          </p:nvPr>
        </p:nvSpPr>
        <p:spPr>
          <a:xfrm>
            <a:off x="277675" y="577450"/>
            <a:ext cx="8537400" cy="3086100"/>
          </a:xfrm>
          <a:prstGeom prst="rect">
            <a:avLst/>
          </a:prstGeom>
          <a:noFill/>
          <a:ln>
            <a:noFill/>
          </a:ln>
        </p:spPr>
        <p:txBody>
          <a:bodyPr anchorCtr="0" anchor="t" bIns="46025" lIns="92075" spcFirstLastPara="1" rIns="92075" wrap="square" tIns="46025">
            <a:noAutofit/>
          </a:bodyPr>
          <a:lstStyle/>
          <a:p>
            <a:pPr indent="0" lvl="0" marL="0" rtl="0" algn="l">
              <a:spcBef>
                <a:spcPts val="0"/>
              </a:spcBef>
              <a:spcAft>
                <a:spcPts val="0"/>
              </a:spcAft>
              <a:buNone/>
            </a:pPr>
            <a:r>
              <a:t/>
            </a:r>
            <a:endParaRPr sz="1600"/>
          </a:p>
          <a:p>
            <a:pPr indent="-273050" lvl="1" marL="742950" rtl="0" algn="l">
              <a:spcBef>
                <a:spcPts val="0"/>
              </a:spcBef>
              <a:spcAft>
                <a:spcPts val="0"/>
              </a:spcAft>
              <a:buSzPts val="1600"/>
              <a:buChar char="–"/>
            </a:pPr>
            <a:r>
              <a:rPr lang="en" sz="1600"/>
              <a:t>Handling latency-sensitive traffic</a:t>
            </a:r>
            <a:endParaRPr sz="1600"/>
          </a:p>
          <a:p>
            <a:pPr indent="-196850" lvl="2" marL="1085850" rtl="0" algn="l">
              <a:spcBef>
                <a:spcPts val="0"/>
              </a:spcBef>
              <a:spcAft>
                <a:spcPts val="0"/>
              </a:spcAft>
              <a:buClr>
                <a:schemeClr val="dk1"/>
              </a:buClr>
              <a:buSzPts val="1300"/>
              <a:buChar char="•"/>
            </a:pPr>
            <a:r>
              <a:rPr lang="en" sz="1300"/>
              <a:t>Allowing multiple PPDUs with SIFS gap or no gap  in between can also help better prioritize latency sensitive traffic and hence reduce latency</a:t>
            </a:r>
            <a:endParaRPr sz="1300"/>
          </a:p>
          <a:p>
            <a:pPr indent="-196850" lvl="2" marL="1085850" rtl="0" algn="l">
              <a:spcBef>
                <a:spcPts val="0"/>
              </a:spcBef>
              <a:spcAft>
                <a:spcPts val="0"/>
              </a:spcAft>
              <a:buClr>
                <a:schemeClr val="dk1"/>
              </a:buClr>
              <a:buSzPts val="1300"/>
              <a:buChar char="•"/>
            </a:pPr>
            <a:r>
              <a:rPr lang="en" sz="1300"/>
              <a:t>For example, this can enable </a:t>
            </a:r>
            <a:r>
              <a:rPr lang="en" sz="1300"/>
              <a:t>the insertion of latency sensitive traffic in an ongoing transmission, rather than wait for the end of the ongoing transmission burst/TXOP</a:t>
            </a:r>
            <a:endParaRPr sz="1300"/>
          </a:p>
          <a:p>
            <a:pPr indent="-196850" lvl="2" marL="1085850" rtl="0" algn="l">
              <a:spcBef>
                <a:spcPts val="360"/>
              </a:spcBef>
              <a:spcAft>
                <a:spcPts val="0"/>
              </a:spcAft>
              <a:buClr>
                <a:schemeClr val="dk1"/>
              </a:buClr>
              <a:buSzPts val="1300"/>
              <a:buFont typeface="Times New Roman"/>
              <a:buChar char="•"/>
            </a:pPr>
            <a:r>
              <a:rPr lang="en" sz="1300"/>
              <a:t>When low-latency packets are anticipated, long PPDUs in a TXOP can be broken into a sequence of shorter PPDUs to allow insertion of low latency traffic</a:t>
            </a:r>
            <a:endParaRPr sz="1300"/>
          </a:p>
          <a:p>
            <a:pPr indent="0" lvl="0" marL="742950" rtl="0" algn="l">
              <a:spcBef>
                <a:spcPts val="360"/>
              </a:spcBef>
              <a:spcAft>
                <a:spcPts val="0"/>
              </a:spcAft>
              <a:buNone/>
            </a:pPr>
            <a:r>
              <a:t/>
            </a:r>
            <a:endParaRPr sz="1600"/>
          </a:p>
        </p:txBody>
      </p:sp>
      <p:sp>
        <p:nvSpPr>
          <p:cNvPr id="163" name="Google Shape;163;p24"/>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Font typeface="Arial"/>
              <a:buNone/>
            </a:pPr>
            <a:r>
              <a:rPr lang="en"/>
              <a:t>Slide </a:t>
            </a:r>
            <a:fld id="{00000000-1234-1234-1234-123412341234}" type="slidenum">
              <a:rPr lang="en"/>
              <a:t>‹#›</a:t>
            </a:fld>
            <a:endParaRPr/>
          </a:p>
        </p:txBody>
      </p:sp>
      <p:sp>
        <p:nvSpPr>
          <p:cNvPr id="164" name="Google Shape;164;p24"/>
          <p:cNvSpPr txBox="1"/>
          <p:nvPr>
            <p:ph type="title"/>
          </p:nvPr>
        </p:nvSpPr>
        <p:spPr>
          <a:xfrm>
            <a:off x="685800" y="361950"/>
            <a:ext cx="8349000" cy="5592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Clr>
                <a:schemeClr val="dk1"/>
              </a:buClr>
              <a:buFont typeface="Arial"/>
              <a:buNone/>
            </a:pPr>
            <a:r>
              <a:rPr lang="en" sz="2500">
                <a:solidFill>
                  <a:schemeClr val="dk1"/>
                </a:solidFill>
              </a:rPr>
              <a:t>Proposal 2: Enhanced TXOP/PPDU/AMPDU structure (2)</a:t>
            </a:r>
            <a:endParaRPr sz="2500"/>
          </a:p>
        </p:txBody>
      </p:sp>
      <p:grpSp>
        <p:nvGrpSpPr>
          <p:cNvPr id="165" name="Google Shape;165;p24"/>
          <p:cNvGrpSpPr/>
          <p:nvPr/>
        </p:nvGrpSpPr>
        <p:grpSpPr>
          <a:xfrm>
            <a:off x="409525" y="2508441"/>
            <a:ext cx="8553980" cy="2262906"/>
            <a:chOff x="53998" y="1942551"/>
            <a:chExt cx="8745506" cy="2571777"/>
          </a:xfrm>
        </p:grpSpPr>
        <p:pic>
          <p:nvPicPr>
            <p:cNvPr id="166" name="Google Shape;166;p24"/>
            <p:cNvPicPr preferRelativeResize="0"/>
            <p:nvPr/>
          </p:nvPicPr>
          <p:blipFill>
            <a:blip r:embed="rId3">
              <a:alphaModFix/>
            </a:blip>
            <a:stretch>
              <a:fillRect/>
            </a:stretch>
          </p:blipFill>
          <p:spPr>
            <a:xfrm>
              <a:off x="53998" y="1952674"/>
              <a:ext cx="4518001" cy="2530326"/>
            </a:xfrm>
            <a:prstGeom prst="rect">
              <a:avLst/>
            </a:prstGeom>
            <a:noFill/>
            <a:ln>
              <a:noFill/>
            </a:ln>
          </p:spPr>
        </p:pic>
        <p:pic>
          <p:nvPicPr>
            <p:cNvPr id="167" name="Google Shape;167;p24"/>
            <p:cNvPicPr preferRelativeResize="0"/>
            <p:nvPr/>
          </p:nvPicPr>
          <p:blipFill>
            <a:blip r:embed="rId4">
              <a:alphaModFix/>
            </a:blip>
            <a:stretch>
              <a:fillRect/>
            </a:stretch>
          </p:blipFill>
          <p:spPr>
            <a:xfrm>
              <a:off x="4649906" y="1942551"/>
              <a:ext cx="4149598" cy="2571777"/>
            </a:xfrm>
            <a:prstGeom prst="rect">
              <a:avLst/>
            </a:prstGeom>
            <a:noFill/>
            <a:ln>
              <a:noFill/>
            </a:ln>
          </p:spPr>
        </p:pic>
      </p:gr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25"/>
          <p:cNvSpPr txBox="1"/>
          <p:nvPr>
            <p:ph idx="1" type="body"/>
          </p:nvPr>
        </p:nvSpPr>
        <p:spPr>
          <a:xfrm>
            <a:off x="277675" y="958450"/>
            <a:ext cx="8537400" cy="3086100"/>
          </a:xfrm>
          <a:prstGeom prst="rect">
            <a:avLst/>
          </a:prstGeom>
          <a:noFill/>
          <a:ln>
            <a:noFill/>
          </a:ln>
        </p:spPr>
        <p:txBody>
          <a:bodyPr anchorCtr="0" anchor="t" bIns="46025" lIns="92075" spcFirstLastPara="1" rIns="92075" wrap="square" tIns="46025">
            <a:noAutofit/>
          </a:bodyPr>
          <a:lstStyle/>
          <a:p>
            <a:pPr indent="0" lvl="0" marL="0" rtl="0" algn="l">
              <a:spcBef>
                <a:spcPts val="0"/>
              </a:spcBef>
              <a:spcAft>
                <a:spcPts val="0"/>
              </a:spcAft>
              <a:buNone/>
            </a:pPr>
            <a:r>
              <a:t/>
            </a:r>
            <a:endParaRPr sz="1800"/>
          </a:p>
          <a:p>
            <a:pPr indent="-273050" lvl="1" marL="742950" rtl="0" algn="l">
              <a:spcBef>
                <a:spcPts val="0"/>
              </a:spcBef>
              <a:spcAft>
                <a:spcPts val="0"/>
              </a:spcAft>
              <a:buSzPts val="1600"/>
              <a:buChar char="–"/>
            </a:pPr>
            <a:r>
              <a:rPr lang="en" sz="1800"/>
              <a:t>Decoding/CCA failure for long AMPDUs/PPDUs</a:t>
            </a:r>
            <a:endParaRPr sz="1800"/>
          </a:p>
          <a:p>
            <a:pPr indent="-215900" lvl="2" marL="1085850" rtl="0" algn="l">
              <a:spcBef>
                <a:spcPts val="400"/>
              </a:spcBef>
              <a:spcAft>
                <a:spcPts val="0"/>
              </a:spcAft>
              <a:buSzPts val="1600"/>
              <a:buChar char="•"/>
            </a:pPr>
            <a:r>
              <a:rPr lang="en" sz="1600"/>
              <a:t>The problem can be alleviated if instead of a long PPDU, a sequence of shorter back-to-back PPDUs without gaps or with SIFS gap can be transmitted followed by a single composite BA.  </a:t>
            </a:r>
            <a:endParaRPr sz="1600"/>
          </a:p>
          <a:p>
            <a:pPr indent="-215900" lvl="2" marL="1085850" rtl="0" algn="l">
              <a:spcBef>
                <a:spcPts val="400"/>
              </a:spcBef>
              <a:spcAft>
                <a:spcPts val="0"/>
              </a:spcAft>
              <a:buSzPts val="1600"/>
              <a:buChar char="•"/>
            </a:pPr>
            <a:r>
              <a:rPr lang="en" sz="1600"/>
              <a:t>Even if any intermediate PPDUs are in error, the remaining can be decoded</a:t>
            </a:r>
            <a:endParaRPr sz="1600"/>
          </a:p>
          <a:p>
            <a:pPr indent="-215900" lvl="2" marL="1085850" rtl="0" algn="l">
              <a:spcBef>
                <a:spcPts val="400"/>
              </a:spcBef>
              <a:spcAft>
                <a:spcPts val="0"/>
              </a:spcAft>
              <a:buSzPts val="1600"/>
              <a:buChar char="•"/>
            </a:pPr>
            <a:r>
              <a:rPr lang="en" sz="1600"/>
              <a:t>This will result in better throughput at the receiver in case of fading/dynamic channels.</a:t>
            </a:r>
            <a:endParaRPr sz="1600"/>
          </a:p>
          <a:p>
            <a:pPr indent="-215900" lvl="2" marL="1085850" rtl="0" algn="l">
              <a:spcBef>
                <a:spcPts val="400"/>
              </a:spcBef>
              <a:spcAft>
                <a:spcPts val="0"/>
              </a:spcAft>
              <a:buSzPts val="1600"/>
              <a:buChar char="•"/>
            </a:pPr>
            <a:r>
              <a:rPr lang="en" sz="1600"/>
              <a:t>This will also help collision avoidance through preamble detection especially in case of blindness in NSTR/EMLSR ML devices, since such a device will get to decode multiple preambles instead of only one for the same amount of data transmission and without the overhead of repeated SIFS+BA </a:t>
            </a:r>
            <a:endParaRPr sz="2000"/>
          </a:p>
          <a:p>
            <a:pPr indent="0" lvl="0" marL="342900" rtl="0" algn="l">
              <a:spcBef>
                <a:spcPts val="480"/>
              </a:spcBef>
              <a:spcAft>
                <a:spcPts val="0"/>
              </a:spcAft>
              <a:buNone/>
            </a:pPr>
            <a:r>
              <a:t/>
            </a:r>
            <a:endParaRPr sz="1600">
              <a:highlight>
                <a:srgbClr val="FFFF00"/>
              </a:highlight>
            </a:endParaRPr>
          </a:p>
        </p:txBody>
      </p:sp>
      <p:sp>
        <p:nvSpPr>
          <p:cNvPr id="173" name="Google Shape;173;p25"/>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Font typeface="Arial"/>
              <a:buNone/>
            </a:pPr>
            <a:r>
              <a:rPr lang="en"/>
              <a:t>Slide </a:t>
            </a:r>
            <a:fld id="{00000000-1234-1234-1234-123412341234}" type="slidenum">
              <a:rPr lang="en"/>
              <a:t>‹#›</a:t>
            </a:fld>
            <a:endParaRPr/>
          </a:p>
        </p:txBody>
      </p:sp>
      <p:sp>
        <p:nvSpPr>
          <p:cNvPr id="174" name="Google Shape;174;p25"/>
          <p:cNvSpPr txBox="1"/>
          <p:nvPr>
            <p:ph type="title"/>
          </p:nvPr>
        </p:nvSpPr>
        <p:spPr>
          <a:xfrm>
            <a:off x="277675" y="361950"/>
            <a:ext cx="8704800" cy="8001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sz="2500">
                <a:solidFill>
                  <a:schemeClr val="dk1"/>
                </a:solidFill>
              </a:rPr>
              <a:t>Proposal 2: Enhanced TXOP/PPDU/AMPDU structure (3)</a:t>
            </a:r>
            <a:endParaRPr sz="25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26"/>
          <p:cNvSpPr txBox="1"/>
          <p:nvPr>
            <p:ph idx="1" type="body"/>
          </p:nvPr>
        </p:nvSpPr>
        <p:spPr>
          <a:xfrm>
            <a:off x="82900" y="1010875"/>
            <a:ext cx="8732100" cy="3543900"/>
          </a:xfrm>
          <a:prstGeom prst="rect">
            <a:avLst/>
          </a:prstGeom>
          <a:noFill/>
          <a:ln>
            <a:noFill/>
          </a:ln>
        </p:spPr>
        <p:txBody>
          <a:bodyPr anchorCtr="0" anchor="t" bIns="46025" lIns="92075" spcFirstLastPara="1" rIns="92075" wrap="square" tIns="46025">
            <a:noAutofit/>
          </a:bodyPr>
          <a:lstStyle/>
          <a:p>
            <a:pPr indent="-260350" lvl="1" marL="742950" rtl="0" algn="l">
              <a:spcBef>
                <a:spcPts val="0"/>
              </a:spcBef>
              <a:spcAft>
                <a:spcPts val="0"/>
              </a:spcAft>
              <a:buSzPts val="1400"/>
              <a:buChar char="–"/>
            </a:pPr>
            <a:r>
              <a:rPr lang="en" sz="1400"/>
              <a:t>Link Adaptation Convergence</a:t>
            </a:r>
            <a:endParaRPr sz="1400"/>
          </a:p>
          <a:p>
            <a:pPr indent="-203200" lvl="2" marL="1085850" rtl="0" algn="l">
              <a:spcBef>
                <a:spcPts val="400"/>
              </a:spcBef>
              <a:spcAft>
                <a:spcPts val="0"/>
              </a:spcAft>
              <a:buClr>
                <a:schemeClr val="dk1"/>
              </a:buClr>
              <a:buSzPts val="1400"/>
              <a:buFont typeface="Times New Roman"/>
              <a:buChar char="•"/>
            </a:pPr>
            <a:r>
              <a:rPr lang="en" sz="1400"/>
              <a:t>Convergence of the link adaptation algorithm can be made faster if a composite feedback can be obtained for a back-to-back PPDU (AMPDU) sequence with multiple MCSs/NSSs.</a:t>
            </a:r>
            <a:endParaRPr sz="1400"/>
          </a:p>
          <a:p>
            <a:pPr indent="-203200" lvl="2" marL="1085850" rtl="0" algn="l">
              <a:spcBef>
                <a:spcPts val="400"/>
              </a:spcBef>
              <a:spcAft>
                <a:spcPts val="0"/>
              </a:spcAft>
              <a:buSzPts val="1400"/>
              <a:buChar char="•"/>
            </a:pPr>
            <a:r>
              <a:rPr lang="en" sz="1400"/>
              <a:t>The transmitter can pack back-to-back PPDUs each with a different MCS/NSS combination without any gap or with SIFS gap.</a:t>
            </a:r>
            <a:endParaRPr sz="1400"/>
          </a:p>
          <a:p>
            <a:pPr indent="-203200" lvl="2" marL="1085850" rtl="0" algn="l">
              <a:spcBef>
                <a:spcPts val="400"/>
              </a:spcBef>
              <a:spcAft>
                <a:spcPts val="0"/>
              </a:spcAft>
              <a:buSzPts val="1400"/>
              <a:buChar char="•"/>
            </a:pPr>
            <a:r>
              <a:rPr lang="en" sz="1400"/>
              <a:t>At the end of the burst, a composite BA is elicited which helps the transmitter know which MCS/NSS combination was the most successful.</a:t>
            </a:r>
            <a:endParaRPr sz="1400"/>
          </a:p>
          <a:p>
            <a:pPr indent="-203200" lvl="2" marL="1085850" rtl="0" algn="l">
              <a:spcBef>
                <a:spcPts val="400"/>
              </a:spcBef>
              <a:spcAft>
                <a:spcPts val="0"/>
              </a:spcAft>
              <a:buSzPts val="1400"/>
              <a:buChar char="•"/>
            </a:pPr>
            <a:r>
              <a:rPr lang="en" sz="1400"/>
              <a:t>Not having intermediate BA (and SIFS) helps increase efficiency.</a:t>
            </a:r>
            <a:endParaRPr sz="1400"/>
          </a:p>
          <a:p>
            <a:pPr indent="-260350" lvl="1" marL="742950" rtl="0" algn="l">
              <a:spcBef>
                <a:spcPts val="400"/>
              </a:spcBef>
              <a:spcAft>
                <a:spcPts val="0"/>
              </a:spcAft>
              <a:buSzPts val="1400"/>
              <a:buChar char="–"/>
            </a:pPr>
            <a:r>
              <a:rPr lang="en" sz="1400"/>
              <a:t>Flexibility for NSTR ML recipients</a:t>
            </a:r>
            <a:endParaRPr sz="1400"/>
          </a:p>
          <a:p>
            <a:pPr indent="-203200" lvl="2" marL="1085850" rtl="0" algn="l">
              <a:spcBef>
                <a:spcPts val="360"/>
              </a:spcBef>
              <a:spcAft>
                <a:spcPts val="0"/>
              </a:spcAft>
              <a:buSzPts val="1400"/>
              <a:buChar char="•"/>
            </a:pPr>
            <a:r>
              <a:rPr lang="en" sz="1400"/>
              <a:t>To avoid UL transmission from the recipient that may cause destructive interference to recipient’s ongoing reception on another link, the originator can perform consecutive DL transmissions to multiple recipients and then trigger BA in an MU fashion.</a:t>
            </a:r>
            <a:endParaRPr sz="1400"/>
          </a:p>
          <a:p>
            <a:pPr indent="-317500" lvl="0" marL="457200" rtl="0" algn="l">
              <a:spcBef>
                <a:spcPts val="360"/>
              </a:spcBef>
              <a:spcAft>
                <a:spcPts val="0"/>
              </a:spcAft>
              <a:buSzPts val="1400"/>
              <a:buChar char="•"/>
            </a:pPr>
            <a:r>
              <a:rPr b="0" lang="en" sz="1400"/>
              <a:t>The originator indicates this (absence of immediate immediate BA and the back-to-back structure) dynamically in the PHY or MAC header. This provides much higher flexibility than setting Ack Policy = Block Ack (within the HT-immediate context), as the latter provision means that none of the AMPDUs can be acknowledged with an immediate BA and have to be instead acknowledged with a BAR-SIFS-BA combination.</a:t>
            </a:r>
            <a:endParaRPr sz="1400"/>
          </a:p>
        </p:txBody>
      </p:sp>
      <p:sp>
        <p:nvSpPr>
          <p:cNvPr id="180" name="Google Shape;180;p26"/>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Font typeface="Arial"/>
              <a:buNone/>
            </a:pPr>
            <a:r>
              <a:rPr lang="en"/>
              <a:t>Slide </a:t>
            </a:r>
            <a:fld id="{00000000-1234-1234-1234-123412341234}" type="slidenum">
              <a:rPr lang="en"/>
              <a:t>‹#›</a:t>
            </a:fld>
            <a:endParaRPr/>
          </a:p>
        </p:txBody>
      </p:sp>
      <p:sp>
        <p:nvSpPr>
          <p:cNvPr id="181" name="Google Shape;181;p26"/>
          <p:cNvSpPr txBox="1"/>
          <p:nvPr>
            <p:ph type="title"/>
          </p:nvPr>
        </p:nvSpPr>
        <p:spPr>
          <a:xfrm>
            <a:off x="685800" y="361950"/>
            <a:ext cx="8129400" cy="8001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sz="2500">
                <a:solidFill>
                  <a:schemeClr val="dk1"/>
                </a:solidFill>
              </a:rPr>
              <a:t>Proposal 2: Enhanced TXOP/PPDU/AMPDU structure (4)</a:t>
            </a:r>
            <a:endParaRPr sz="25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27"/>
          <p:cNvSpPr txBox="1"/>
          <p:nvPr>
            <p:ph idx="1" type="body"/>
          </p:nvPr>
        </p:nvSpPr>
        <p:spPr>
          <a:xfrm>
            <a:off x="235300" y="958450"/>
            <a:ext cx="8732100" cy="3672600"/>
          </a:xfrm>
          <a:prstGeom prst="rect">
            <a:avLst/>
          </a:prstGeom>
          <a:noFill/>
          <a:ln>
            <a:noFill/>
          </a:ln>
        </p:spPr>
        <p:txBody>
          <a:bodyPr anchorCtr="0" anchor="t" bIns="46025" lIns="92075" spcFirstLastPara="1" rIns="92075" wrap="square" tIns="46025">
            <a:noAutofit/>
          </a:bodyPr>
          <a:lstStyle/>
          <a:p>
            <a:pPr indent="-330200" lvl="0" marL="342900" rtl="0" algn="l">
              <a:lnSpc>
                <a:spcPct val="115000"/>
              </a:lnSpc>
              <a:spcBef>
                <a:spcPts val="900"/>
              </a:spcBef>
              <a:spcAft>
                <a:spcPts val="0"/>
              </a:spcAft>
              <a:buSzPts val="1600"/>
              <a:buChar char="•"/>
            </a:pPr>
            <a:r>
              <a:rPr b="0" lang="en" sz="1600"/>
              <a:t>It is desirable to have a semi-static limit on the time duration of a burst to/from the concerned non-AP irrespective of the number of bytes or the extent of MSDU/MPDU aggregation </a:t>
            </a:r>
            <a:endParaRPr b="0" sz="1600"/>
          </a:p>
          <a:p>
            <a:pPr indent="-330200" lvl="0" marL="342900" rtl="0" algn="l">
              <a:lnSpc>
                <a:spcPct val="115000"/>
              </a:lnSpc>
              <a:spcBef>
                <a:spcPts val="0"/>
              </a:spcBef>
              <a:spcAft>
                <a:spcPts val="0"/>
              </a:spcAft>
              <a:buSzPts val="1600"/>
              <a:buChar char="•"/>
            </a:pPr>
            <a:r>
              <a:rPr b="0" lang="en" sz="1600"/>
              <a:t>A new action frame can be defined for semi-statically changing the Downlink burst</a:t>
            </a:r>
            <a:r>
              <a:rPr b="0" lang="en" sz="1600"/>
              <a:t> duration</a:t>
            </a:r>
            <a:r>
              <a:rPr b="0" lang="en" sz="1600"/>
              <a:t> that can be supported by the non-AP in a coex environment.</a:t>
            </a:r>
            <a:endParaRPr b="0" sz="1600"/>
          </a:p>
          <a:p>
            <a:pPr indent="-330200" lvl="0" marL="342900" rtl="0" algn="l">
              <a:lnSpc>
                <a:spcPct val="115000"/>
              </a:lnSpc>
              <a:spcBef>
                <a:spcPts val="0"/>
              </a:spcBef>
              <a:spcAft>
                <a:spcPts val="0"/>
              </a:spcAft>
              <a:buSzPts val="1600"/>
              <a:buChar char="•"/>
            </a:pPr>
            <a:r>
              <a:rPr b="0" lang="en" sz="1600"/>
              <a:t>Similar procedure can also be used to semi-statically adjust the duration limit for triggered Uplink. This will obviate the need to disable triggered uplink altogether.</a:t>
            </a:r>
            <a:endParaRPr b="0" sz="1600"/>
          </a:p>
          <a:p>
            <a:pPr indent="-330200" lvl="0" marL="342900" rtl="0" algn="l">
              <a:lnSpc>
                <a:spcPct val="115000"/>
              </a:lnSpc>
              <a:spcBef>
                <a:spcPts val="0"/>
              </a:spcBef>
              <a:spcAft>
                <a:spcPts val="0"/>
              </a:spcAft>
              <a:buSzPts val="1600"/>
              <a:buChar char="•"/>
            </a:pPr>
            <a:r>
              <a:rPr b="0" lang="en" sz="1600"/>
              <a:t>In addition to Downlink/Uplink burst duration, it may also be beneficial to indicate the desired periodicity of Downlink/Uplink activity. </a:t>
            </a:r>
            <a:r>
              <a:rPr b="0" lang="en" sz="1600"/>
              <a:t>For example, it can be preferred by a non-AP to have a burst duration of up to x ms in every y ms so that at least (y-x) ms is available every y ms for non-802.11 operations</a:t>
            </a:r>
            <a:endParaRPr b="0" sz="1600"/>
          </a:p>
          <a:p>
            <a:pPr indent="-330200" lvl="0" marL="342900" rtl="0" algn="l">
              <a:lnSpc>
                <a:spcPct val="115000"/>
              </a:lnSpc>
              <a:spcBef>
                <a:spcPts val="0"/>
              </a:spcBef>
              <a:spcAft>
                <a:spcPts val="0"/>
              </a:spcAft>
              <a:buSzPts val="1600"/>
              <a:buChar char="•"/>
            </a:pPr>
            <a:r>
              <a:rPr b="0" lang="en" sz="1600"/>
              <a:t>The supported burst parameter will be  per-link/</a:t>
            </a:r>
            <a:r>
              <a:rPr b="0" lang="en" sz="1600"/>
              <a:t>per-channel</a:t>
            </a:r>
            <a:r>
              <a:rPr b="0" lang="en" sz="1600"/>
              <a:t>/per-band basis, as each link/channel/band can have different in-device coexistence issues (with respect to different technologies like BT/UWB/LTE/LAA/NR/NR-U).</a:t>
            </a:r>
            <a:endParaRPr sz="1600"/>
          </a:p>
        </p:txBody>
      </p:sp>
      <p:sp>
        <p:nvSpPr>
          <p:cNvPr id="187" name="Google Shape;187;p27"/>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Font typeface="Arial"/>
              <a:buNone/>
            </a:pPr>
            <a:r>
              <a:rPr lang="en"/>
              <a:t>Slide </a:t>
            </a:r>
            <a:fld id="{00000000-1234-1234-1234-123412341234}" type="slidenum">
              <a:rPr lang="en"/>
              <a:t>‹#›</a:t>
            </a:fld>
            <a:endParaRPr/>
          </a:p>
        </p:txBody>
      </p:sp>
      <p:sp>
        <p:nvSpPr>
          <p:cNvPr id="188" name="Google Shape;188;p27"/>
          <p:cNvSpPr txBox="1"/>
          <p:nvPr>
            <p:ph type="title"/>
          </p:nvPr>
        </p:nvSpPr>
        <p:spPr>
          <a:xfrm>
            <a:off x="0" y="361950"/>
            <a:ext cx="9061200" cy="8001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sz="1900">
                <a:solidFill>
                  <a:schemeClr val="dk1"/>
                </a:solidFill>
              </a:rPr>
              <a:t>Proposal 3: </a:t>
            </a:r>
            <a:r>
              <a:rPr lang="en" sz="1900">
                <a:solidFill>
                  <a:schemeClr val="dk1"/>
                </a:solidFill>
              </a:rPr>
              <a:t>Semi-static Adjustment of traffic parameters without re-association (1)</a:t>
            </a:r>
            <a:endParaRPr sz="190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28"/>
          <p:cNvSpPr txBox="1"/>
          <p:nvPr>
            <p:ph idx="1" type="body"/>
          </p:nvPr>
        </p:nvSpPr>
        <p:spPr>
          <a:xfrm>
            <a:off x="205950" y="906100"/>
            <a:ext cx="8732100" cy="3672600"/>
          </a:xfrm>
          <a:prstGeom prst="rect">
            <a:avLst/>
          </a:prstGeom>
          <a:noFill/>
          <a:ln>
            <a:noFill/>
          </a:ln>
        </p:spPr>
        <p:txBody>
          <a:bodyPr anchorCtr="0" anchor="t" bIns="46025" lIns="92075" spcFirstLastPara="1" rIns="92075" wrap="square" tIns="46025">
            <a:noAutofit/>
          </a:bodyPr>
          <a:lstStyle/>
          <a:p>
            <a:pPr indent="-336550" lvl="0" marL="342900" rtl="0" algn="l">
              <a:lnSpc>
                <a:spcPct val="90000"/>
              </a:lnSpc>
              <a:spcBef>
                <a:spcPts val="900"/>
              </a:spcBef>
              <a:spcAft>
                <a:spcPts val="0"/>
              </a:spcAft>
              <a:buSzPts val="1700"/>
              <a:buChar char="•"/>
            </a:pPr>
            <a:r>
              <a:rPr b="0" lang="en"/>
              <a:t>Below is an illustration of a negotiated burst limit of x ms and every y ms.</a:t>
            </a:r>
            <a:endParaRPr b="0"/>
          </a:p>
          <a:p>
            <a:pPr indent="0" lvl="0" marL="342900" rtl="0" algn="l">
              <a:lnSpc>
                <a:spcPct val="90000"/>
              </a:lnSpc>
              <a:spcBef>
                <a:spcPts val="900"/>
              </a:spcBef>
              <a:spcAft>
                <a:spcPts val="0"/>
              </a:spcAft>
              <a:buNone/>
            </a:pPr>
            <a:r>
              <a:t/>
            </a:r>
            <a:endParaRPr b="0"/>
          </a:p>
        </p:txBody>
      </p:sp>
      <p:sp>
        <p:nvSpPr>
          <p:cNvPr id="194" name="Google Shape;194;p28"/>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Font typeface="Arial"/>
              <a:buNone/>
            </a:pPr>
            <a:r>
              <a:rPr lang="en"/>
              <a:t>Slide </a:t>
            </a:r>
            <a:fld id="{00000000-1234-1234-1234-123412341234}" type="slidenum">
              <a:rPr lang="en"/>
              <a:t>‹#›</a:t>
            </a:fld>
            <a:endParaRPr/>
          </a:p>
        </p:txBody>
      </p:sp>
      <p:sp>
        <p:nvSpPr>
          <p:cNvPr id="195" name="Google Shape;195;p28"/>
          <p:cNvSpPr txBox="1"/>
          <p:nvPr>
            <p:ph type="title"/>
          </p:nvPr>
        </p:nvSpPr>
        <p:spPr>
          <a:xfrm>
            <a:off x="0" y="361950"/>
            <a:ext cx="9061200" cy="8001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sz="1900">
                <a:solidFill>
                  <a:schemeClr val="dk1"/>
                </a:solidFill>
              </a:rPr>
              <a:t>Proposal 3: Semi-static Adjustment of traffic parameters without re-association (2)</a:t>
            </a:r>
            <a:endParaRPr sz="1900"/>
          </a:p>
        </p:txBody>
      </p:sp>
      <p:pic>
        <p:nvPicPr>
          <p:cNvPr id="196" name="Google Shape;196;p28"/>
          <p:cNvPicPr preferRelativeResize="0"/>
          <p:nvPr/>
        </p:nvPicPr>
        <p:blipFill>
          <a:blip r:embed="rId3">
            <a:alphaModFix/>
          </a:blip>
          <a:stretch>
            <a:fillRect/>
          </a:stretch>
        </p:blipFill>
        <p:spPr>
          <a:xfrm>
            <a:off x="745425" y="1938787"/>
            <a:ext cx="7628474" cy="22371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1"/>
          <p:cNvSpPr txBox="1"/>
          <p:nvPr>
            <p:ph idx="1" type="body"/>
          </p:nvPr>
        </p:nvSpPr>
        <p:spPr>
          <a:xfrm>
            <a:off x="277675" y="1034650"/>
            <a:ext cx="8537400" cy="3086100"/>
          </a:xfrm>
          <a:prstGeom prst="rect">
            <a:avLst/>
          </a:prstGeom>
          <a:noFill/>
          <a:ln>
            <a:noFill/>
          </a:ln>
        </p:spPr>
        <p:txBody>
          <a:bodyPr anchorCtr="0" anchor="t" bIns="46025" lIns="92075" spcFirstLastPara="1" rIns="92075" wrap="square" tIns="46025">
            <a:noAutofit/>
          </a:bodyPr>
          <a:lstStyle/>
          <a:p>
            <a:pPr indent="-323850" lvl="0" marL="342900" rtl="0" algn="l">
              <a:spcBef>
                <a:spcPts val="0"/>
              </a:spcBef>
              <a:spcAft>
                <a:spcPts val="0"/>
              </a:spcAft>
              <a:buClr>
                <a:schemeClr val="dk1"/>
              </a:buClr>
              <a:buSzPts val="2100"/>
              <a:buChar char="•"/>
            </a:pPr>
            <a:r>
              <a:rPr b="0" lang="en" sz="2100"/>
              <a:t>This contribution discusses possible enhancements to achieve </a:t>
            </a:r>
            <a:r>
              <a:rPr b="0" lang="en" sz="2100"/>
              <a:t>improvements in performance in the context of </a:t>
            </a:r>
            <a:r>
              <a:rPr b="0" lang="en" sz="2100"/>
              <a:t>latency sensitive traffic,  multi-link operation, link adaptation and in-device-coexistence.  </a:t>
            </a:r>
            <a:endParaRPr b="0" sz="2100"/>
          </a:p>
          <a:p>
            <a:pPr indent="-323850" lvl="0" marL="342900" rtl="0" algn="l">
              <a:spcBef>
                <a:spcPts val="0"/>
              </a:spcBef>
              <a:spcAft>
                <a:spcPts val="0"/>
              </a:spcAft>
              <a:buClr>
                <a:schemeClr val="dk1"/>
              </a:buClr>
              <a:buSzPts val="2100"/>
              <a:buChar char="•"/>
            </a:pPr>
            <a:r>
              <a:rPr b="0" lang="en" sz="2100"/>
              <a:t>It discusses different mechanisms to achieve this:</a:t>
            </a:r>
            <a:endParaRPr b="0" sz="2100"/>
          </a:p>
          <a:p>
            <a:pPr indent="-304800" lvl="1" marL="742950" rtl="0" algn="l">
              <a:spcBef>
                <a:spcPts val="0"/>
              </a:spcBef>
              <a:spcAft>
                <a:spcPts val="0"/>
              </a:spcAft>
              <a:buClr>
                <a:schemeClr val="dk1"/>
              </a:buClr>
              <a:buSzPts val="2100"/>
              <a:buFont typeface="Times New Roman"/>
              <a:buChar char="–"/>
            </a:pPr>
            <a:r>
              <a:rPr lang="en" sz="2100"/>
              <a:t>E</a:t>
            </a:r>
            <a:r>
              <a:rPr lang="en" sz="2100"/>
              <a:t>nhancements to the existing AMPDU-BA mechanism and TXOP structure for more efficient multi-link operations, latency reduction, link adaptation and in-device-coexistence</a:t>
            </a:r>
            <a:endParaRPr sz="2100"/>
          </a:p>
          <a:p>
            <a:pPr indent="-304800" lvl="1" marL="742950" rtl="0" algn="l">
              <a:spcBef>
                <a:spcPts val="0"/>
              </a:spcBef>
              <a:spcAft>
                <a:spcPts val="0"/>
              </a:spcAft>
              <a:buClr>
                <a:schemeClr val="dk1"/>
              </a:buClr>
              <a:buSzPts val="2100"/>
              <a:buFont typeface="Times New Roman"/>
              <a:buChar char="–"/>
            </a:pPr>
            <a:r>
              <a:rPr lang="en" sz="2100"/>
              <a:t>Adjustment of traffic parameters and TXOP for better in-device-coexistence</a:t>
            </a:r>
            <a:endParaRPr sz="2100"/>
          </a:p>
          <a:p>
            <a:pPr indent="-158750" lvl="1" marL="742950" rtl="0" algn="l">
              <a:spcBef>
                <a:spcPts val="400"/>
              </a:spcBef>
              <a:spcAft>
                <a:spcPts val="0"/>
              </a:spcAft>
              <a:buClr>
                <a:schemeClr val="dk1"/>
              </a:buClr>
              <a:buSzPts val="2000"/>
              <a:buFont typeface="Times New Roman"/>
              <a:buNone/>
            </a:pPr>
            <a:r>
              <a:t/>
            </a:r>
            <a:endParaRPr/>
          </a:p>
        </p:txBody>
      </p:sp>
      <p:sp>
        <p:nvSpPr>
          <p:cNvPr id="74" name="Google Shape;74;p11"/>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Font typeface="Arial"/>
              <a:buNone/>
            </a:pPr>
            <a:r>
              <a:rPr lang="en"/>
              <a:t>Slide </a:t>
            </a:r>
            <a:fld id="{00000000-1234-1234-1234-123412341234}" type="slidenum">
              <a:rPr lang="en"/>
              <a:t>‹#›</a:t>
            </a:fld>
            <a:endParaRPr/>
          </a:p>
        </p:txBody>
      </p:sp>
      <p:sp>
        <p:nvSpPr>
          <p:cNvPr id="75" name="Google Shape;75;p11"/>
          <p:cNvSpPr txBox="1"/>
          <p:nvPr>
            <p:ph type="title"/>
          </p:nvPr>
        </p:nvSpPr>
        <p:spPr>
          <a:xfrm>
            <a:off x="685800" y="285750"/>
            <a:ext cx="7772400" cy="8001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sz="2900"/>
              <a:t>Abstract</a:t>
            </a:r>
            <a:endParaRPr sz="29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29"/>
          <p:cNvSpPr txBox="1"/>
          <p:nvPr>
            <p:ph idx="1" type="body"/>
          </p:nvPr>
        </p:nvSpPr>
        <p:spPr>
          <a:xfrm>
            <a:off x="235300" y="806050"/>
            <a:ext cx="8732100" cy="3672600"/>
          </a:xfrm>
          <a:prstGeom prst="rect">
            <a:avLst/>
          </a:prstGeom>
          <a:noFill/>
          <a:ln>
            <a:noFill/>
          </a:ln>
        </p:spPr>
        <p:txBody>
          <a:bodyPr anchorCtr="0" anchor="t" bIns="46025" lIns="92075" spcFirstLastPara="1" rIns="92075" wrap="square" tIns="46025">
            <a:noAutofit/>
          </a:bodyPr>
          <a:lstStyle/>
          <a:p>
            <a:pPr indent="-330200" lvl="0" marL="342900" rtl="0" algn="l">
              <a:lnSpc>
                <a:spcPct val="115000"/>
              </a:lnSpc>
              <a:spcBef>
                <a:spcPts val="900"/>
              </a:spcBef>
              <a:spcAft>
                <a:spcPts val="0"/>
              </a:spcAft>
              <a:buSzPts val="1600"/>
              <a:buChar char="•"/>
            </a:pPr>
            <a:r>
              <a:rPr b="0" lang="en" sz="1600"/>
              <a:t>The device with an IDC constraint can dynamically request to reduce the remaining burst duration</a:t>
            </a:r>
            <a:endParaRPr b="0" sz="1600"/>
          </a:p>
          <a:p>
            <a:pPr indent="-330200" lvl="0" marL="342900" rtl="0" algn="l">
              <a:lnSpc>
                <a:spcPct val="115000"/>
              </a:lnSpc>
              <a:spcBef>
                <a:spcPts val="0"/>
              </a:spcBef>
              <a:spcAft>
                <a:spcPts val="0"/>
              </a:spcAft>
              <a:buSzPts val="1600"/>
              <a:buChar char="•"/>
            </a:pPr>
            <a:r>
              <a:rPr b="0" lang="en" sz="1600"/>
              <a:t>Preferred remaining  burst duration can be indicated through CTS or BA in response to a Downlink transmission. For example,</a:t>
            </a:r>
            <a:endParaRPr b="0" sz="1600"/>
          </a:p>
          <a:p>
            <a:pPr indent="-273050" lvl="1" marL="742950" rtl="0" algn="l">
              <a:lnSpc>
                <a:spcPct val="115000"/>
              </a:lnSpc>
              <a:spcBef>
                <a:spcPts val="0"/>
              </a:spcBef>
              <a:spcAft>
                <a:spcPts val="0"/>
              </a:spcAft>
              <a:buSzPts val="1600"/>
              <a:buChar char="–"/>
            </a:pPr>
            <a:r>
              <a:rPr b="0" lang="en"/>
              <a:t>CTS: The initial TXOP duration is contained in the RTS and the responder that has an IDC constraint suggests how much of remaining TXOP duration it prefers resulting in dynamic reduction of the TXOP</a:t>
            </a:r>
            <a:endParaRPr b="0"/>
          </a:p>
          <a:p>
            <a:pPr indent="-273050" lvl="1" marL="742950" rtl="0" algn="l">
              <a:lnSpc>
                <a:spcPct val="115000"/>
              </a:lnSpc>
              <a:spcBef>
                <a:spcPts val="0"/>
              </a:spcBef>
              <a:spcAft>
                <a:spcPts val="0"/>
              </a:spcAft>
              <a:buSzPts val="1600"/>
              <a:buChar char="–"/>
            </a:pPr>
            <a:r>
              <a:rPr b="0" lang="en"/>
              <a:t>BA: The transmission starts with a shorter DL burst and in the BA, the responder suggests the remaining TXOP duration</a:t>
            </a:r>
            <a:endParaRPr b="0"/>
          </a:p>
          <a:p>
            <a:pPr indent="-330200" lvl="0" marL="342900" rtl="0" algn="l">
              <a:lnSpc>
                <a:spcPct val="115000"/>
              </a:lnSpc>
              <a:spcBef>
                <a:spcPts val="0"/>
              </a:spcBef>
              <a:spcAft>
                <a:spcPts val="0"/>
              </a:spcAft>
              <a:buSzPts val="1600"/>
              <a:buChar char="•"/>
            </a:pPr>
            <a:r>
              <a:rPr b="0" lang="en" sz="1600"/>
              <a:t>Preferred remaining burst duration can be indicated in an Uplink packet transmitted in response to a trigger frame</a:t>
            </a:r>
            <a:endParaRPr b="0" sz="1600"/>
          </a:p>
          <a:p>
            <a:pPr indent="-330200" lvl="0" marL="342900" rtl="0" algn="l">
              <a:lnSpc>
                <a:spcPct val="115000"/>
              </a:lnSpc>
              <a:spcBef>
                <a:spcPts val="0"/>
              </a:spcBef>
              <a:spcAft>
                <a:spcPts val="0"/>
              </a:spcAft>
              <a:buSzPts val="1600"/>
              <a:buChar char="•"/>
            </a:pPr>
            <a:r>
              <a:rPr b="0" lang="en" sz="1600"/>
              <a:t>The remaining burst duration can be used either for Downlink transmission to this device or Uplink transmissions from this device that is facing an IDC constraint.</a:t>
            </a:r>
            <a:endParaRPr b="0" sz="1600"/>
          </a:p>
          <a:p>
            <a:pPr indent="-330200" lvl="0" marL="342900" rtl="0" algn="l">
              <a:lnSpc>
                <a:spcPct val="115000"/>
              </a:lnSpc>
              <a:spcBef>
                <a:spcPts val="0"/>
              </a:spcBef>
              <a:spcAft>
                <a:spcPts val="0"/>
              </a:spcAft>
              <a:buSzPts val="1600"/>
              <a:buChar char="•"/>
            </a:pPr>
            <a:r>
              <a:rPr b="0" lang="en" sz="1600"/>
              <a:t>It may also be beneficial to indicate the desired inactivity time after completion of the current burst. This will serve as a notice of absence.</a:t>
            </a:r>
            <a:endParaRPr b="0" sz="1600"/>
          </a:p>
          <a:p>
            <a:pPr indent="0" lvl="0" marL="342900" rtl="0" algn="l">
              <a:lnSpc>
                <a:spcPct val="90000"/>
              </a:lnSpc>
              <a:spcBef>
                <a:spcPts val="900"/>
              </a:spcBef>
              <a:spcAft>
                <a:spcPts val="0"/>
              </a:spcAft>
              <a:buNone/>
            </a:pPr>
            <a:r>
              <a:t/>
            </a:r>
            <a:endParaRPr b="0"/>
          </a:p>
        </p:txBody>
      </p:sp>
      <p:sp>
        <p:nvSpPr>
          <p:cNvPr id="202" name="Google Shape;202;p29"/>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Font typeface="Arial"/>
              <a:buNone/>
            </a:pPr>
            <a:r>
              <a:rPr lang="en"/>
              <a:t>Slide </a:t>
            </a:r>
            <a:fld id="{00000000-1234-1234-1234-123412341234}" type="slidenum">
              <a:rPr lang="en"/>
              <a:t>‹#›</a:t>
            </a:fld>
            <a:endParaRPr/>
          </a:p>
        </p:txBody>
      </p:sp>
      <p:sp>
        <p:nvSpPr>
          <p:cNvPr id="203" name="Google Shape;203;p29"/>
          <p:cNvSpPr txBox="1"/>
          <p:nvPr>
            <p:ph type="title"/>
          </p:nvPr>
        </p:nvSpPr>
        <p:spPr>
          <a:xfrm>
            <a:off x="0" y="285750"/>
            <a:ext cx="9061200" cy="8001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sz="1900">
                <a:solidFill>
                  <a:schemeClr val="dk1"/>
                </a:solidFill>
              </a:rPr>
              <a:t>Proposal 4: </a:t>
            </a:r>
            <a:r>
              <a:rPr lang="en" sz="1900">
                <a:solidFill>
                  <a:schemeClr val="dk1"/>
                </a:solidFill>
              </a:rPr>
              <a:t> Dynamic Adjustment of burst duration </a:t>
            </a:r>
            <a:r>
              <a:rPr lang="en" sz="1900">
                <a:solidFill>
                  <a:schemeClr val="dk1"/>
                </a:solidFill>
              </a:rPr>
              <a:t>(1)</a:t>
            </a:r>
            <a:endParaRPr sz="190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30"/>
          <p:cNvSpPr txBox="1"/>
          <p:nvPr>
            <p:ph idx="1" type="body"/>
          </p:nvPr>
        </p:nvSpPr>
        <p:spPr>
          <a:xfrm>
            <a:off x="148325" y="754725"/>
            <a:ext cx="8913000" cy="4005000"/>
          </a:xfrm>
          <a:prstGeom prst="rect">
            <a:avLst/>
          </a:prstGeom>
          <a:noFill/>
          <a:ln>
            <a:noFill/>
          </a:ln>
        </p:spPr>
        <p:txBody>
          <a:bodyPr anchorCtr="0" anchor="t" bIns="46025" lIns="92075" spcFirstLastPara="1" rIns="92075" wrap="square" tIns="46025">
            <a:noAutofit/>
          </a:bodyPr>
          <a:lstStyle/>
          <a:p>
            <a:pPr indent="-323850" lvl="0" marL="342900" rtl="0" algn="l">
              <a:lnSpc>
                <a:spcPct val="90000"/>
              </a:lnSpc>
              <a:spcBef>
                <a:spcPts val="900"/>
              </a:spcBef>
              <a:spcAft>
                <a:spcPts val="0"/>
              </a:spcAft>
              <a:buSzPts val="1500"/>
              <a:buChar char="•"/>
            </a:pPr>
            <a:r>
              <a:rPr b="0" lang="en" sz="1500"/>
              <a:t>Below is an illustration of dynamic adjustment of burst duration and inactivity period</a:t>
            </a:r>
            <a:endParaRPr b="0" sz="1500"/>
          </a:p>
          <a:p>
            <a:pPr indent="-323850" lvl="0" marL="342900" rtl="0" algn="l">
              <a:lnSpc>
                <a:spcPct val="90000"/>
              </a:lnSpc>
              <a:spcBef>
                <a:spcPts val="0"/>
              </a:spcBef>
              <a:spcAft>
                <a:spcPts val="0"/>
              </a:spcAft>
              <a:buSzPts val="1500"/>
              <a:buChar char="•"/>
            </a:pPr>
            <a:r>
              <a:rPr b="0" lang="en" sz="1500"/>
              <a:t>Here, the preferred remaining burst duration and the time until the preferred next start of 802.11 activity are indicated using a BA in response to an AMPDU</a:t>
            </a:r>
            <a:endParaRPr b="0" sz="1500"/>
          </a:p>
          <a:p>
            <a:pPr indent="-323850" lvl="0" marL="342900" rtl="0" algn="l">
              <a:lnSpc>
                <a:spcPct val="90000"/>
              </a:lnSpc>
              <a:spcBef>
                <a:spcPts val="0"/>
              </a:spcBef>
              <a:spcAft>
                <a:spcPts val="0"/>
              </a:spcAft>
              <a:buSzPts val="1500"/>
              <a:buChar char="•"/>
            </a:pPr>
            <a:r>
              <a:rPr b="0" lang="en" sz="1500"/>
              <a:t>In the same way, these parameters can be indicated in a CTS in response to an RTS and in a TB PPDU in response to a trigger fram</a:t>
            </a:r>
            <a:r>
              <a:rPr b="0" lang="en" sz="1500"/>
              <a:t>e</a:t>
            </a:r>
            <a:endParaRPr b="0" sz="1500"/>
          </a:p>
          <a:p>
            <a:pPr indent="0" lvl="0" marL="342900" rtl="0" algn="l">
              <a:lnSpc>
                <a:spcPct val="90000"/>
              </a:lnSpc>
              <a:spcBef>
                <a:spcPts val="900"/>
              </a:spcBef>
              <a:spcAft>
                <a:spcPts val="0"/>
              </a:spcAft>
              <a:buNone/>
            </a:pPr>
            <a:r>
              <a:t/>
            </a:r>
            <a:endParaRPr b="0" sz="1500"/>
          </a:p>
          <a:p>
            <a:pPr indent="0" lvl="0" marL="342900" rtl="0" algn="l">
              <a:lnSpc>
                <a:spcPct val="90000"/>
              </a:lnSpc>
              <a:spcBef>
                <a:spcPts val="900"/>
              </a:spcBef>
              <a:spcAft>
                <a:spcPts val="0"/>
              </a:spcAft>
              <a:buNone/>
            </a:pPr>
            <a:r>
              <a:t/>
            </a:r>
            <a:endParaRPr b="0" sz="1500"/>
          </a:p>
          <a:p>
            <a:pPr indent="0" lvl="0" marL="342900" rtl="0" algn="l">
              <a:lnSpc>
                <a:spcPct val="90000"/>
              </a:lnSpc>
              <a:spcBef>
                <a:spcPts val="900"/>
              </a:spcBef>
              <a:spcAft>
                <a:spcPts val="0"/>
              </a:spcAft>
              <a:buNone/>
            </a:pPr>
            <a:r>
              <a:t/>
            </a:r>
            <a:endParaRPr b="0" sz="1500"/>
          </a:p>
          <a:p>
            <a:pPr indent="0" lvl="0" marL="342900" rtl="0" algn="l">
              <a:lnSpc>
                <a:spcPct val="90000"/>
              </a:lnSpc>
              <a:spcBef>
                <a:spcPts val="900"/>
              </a:spcBef>
              <a:spcAft>
                <a:spcPts val="0"/>
              </a:spcAft>
              <a:buNone/>
            </a:pPr>
            <a:r>
              <a:t/>
            </a:r>
            <a:endParaRPr b="0" sz="1500"/>
          </a:p>
          <a:p>
            <a:pPr indent="-323850" lvl="0" marL="342900" rtl="0" algn="l">
              <a:lnSpc>
                <a:spcPct val="90000"/>
              </a:lnSpc>
              <a:spcBef>
                <a:spcPts val="900"/>
              </a:spcBef>
              <a:spcAft>
                <a:spcPts val="0"/>
              </a:spcAft>
              <a:buSzPts val="1500"/>
              <a:buChar char="•"/>
            </a:pPr>
            <a:r>
              <a:rPr b="0" lang="en" sz="1500"/>
              <a:t>Additional considerations</a:t>
            </a:r>
            <a:endParaRPr b="0" sz="1500"/>
          </a:p>
          <a:p>
            <a:pPr indent="-266700" lvl="1" marL="742950" rtl="0" algn="l">
              <a:lnSpc>
                <a:spcPct val="90000"/>
              </a:lnSpc>
              <a:spcBef>
                <a:spcPts val="0"/>
              </a:spcBef>
              <a:spcAft>
                <a:spcPts val="0"/>
              </a:spcAft>
              <a:buSzPts val="1500"/>
              <a:buChar char="–"/>
            </a:pPr>
            <a:r>
              <a:rPr b="0" lang="en" sz="1500"/>
              <a:t>If the remaining burst duration is reduced after the medium is reserved for a longer duration using RTS, there can be unused reserved air time left after the end of the burst to the particular non-AP. </a:t>
            </a:r>
            <a:endParaRPr b="0" sz="1500"/>
          </a:p>
          <a:p>
            <a:pPr indent="-266700" lvl="1" marL="742950" rtl="0" algn="l">
              <a:lnSpc>
                <a:spcPct val="90000"/>
              </a:lnSpc>
              <a:spcBef>
                <a:spcPts val="0"/>
              </a:spcBef>
              <a:spcAft>
                <a:spcPts val="0"/>
              </a:spcAft>
              <a:buSzPts val="1500"/>
              <a:buChar char="–"/>
            </a:pPr>
            <a:r>
              <a:rPr b="0" lang="en" sz="1500"/>
              <a:t>This can result in potential unfairness</a:t>
            </a:r>
            <a:endParaRPr b="0" sz="1500"/>
          </a:p>
          <a:p>
            <a:pPr indent="-266700" lvl="1" marL="742950" rtl="0" algn="l">
              <a:lnSpc>
                <a:spcPct val="90000"/>
              </a:lnSpc>
              <a:spcBef>
                <a:spcPts val="0"/>
              </a:spcBef>
              <a:spcAft>
                <a:spcPts val="0"/>
              </a:spcAft>
              <a:buSzPts val="1500"/>
              <a:buChar char="–"/>
            </a:pPr>
            <a:r>
              <a:rPr b="0" lang="en" sz="1500"/>
              <a:t>However, in that case, CF-end can be used by the AP in order to make this remaining duration available to other devices on the channel.</a:t>
            </a:r>
            <a:endParaRPr b="0" sz="1500"/>
          </a:p>
          <a:p>
            <a:pPr indent="-266700" lvl="1" marL="742950" rtl="0" algn="l">
              <a:lnSpc>
                <a:spcPct val="90000"/>
              </a:lnSpc>
              <a:spcBef>
                <a:spcPts val="0"/>
              </a:spcBef>
              <a:spcAft>
                <a:spcPts val="0"/>
              </a:spcAft>
              <a:buSzPts val="1500"/>
              <a:buChar char="–"/>
            </a:pPr>
            <a:r>
              <a:rPr b="0" lang="en" sz="1500"/>
              <a:t>The AP can also use this remaining reserved time for other exchanges (i.e. with other non-APs)</a:t>
            </a:r>
            <a:endParaRPr b="0" sz="1500"/>
          </a:p>
          <a:p>
            <a:pPr indent="0" lvl="0" marL="342900" rtl="0" algn="l">
              <a:lnSpc>
                <a:spcPct val="90000"/>
              </a:lnSpc>
              <a:spcBef>
                <a:spcPts val="900"/>
              </a:spcBef>
              <a:spcAft>
                <a:spcPts val="0"/>
              </a:spcAft>
              <a:buNone/>
            </a:pPr>
            <a:r>
              <a:t/>
            </a:r>
            <a:endParaRPr b="0"/>
          </a:p>
          <a:p>
            <a:pPr indent="0" lvl="0" marL="342900" rtl="0" algn="l">
              <a:lnSpc>
                <a:spcPct val="90000"/>
              </a:lnSpc>
              <a:spcBef>
                <a:spcPts val="900"/>
              </a:spcBef>
              <a:spcAft>
                <a:spcPts val="0"/>
              </a:spcAft>
              <a:buNone/>
            </a:pPr>
            <a:r>
              <a:t/>
            </a:r>
            <a:endParaRPr b="0"/>
          </a:p>
        </p:txBody>
      </p:sp>
      <p:sp>
        <p:nvSpPr>
          <p:cNvPr id="209" name="Google Shape;209;p30"/>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Font typeface="Arial"/>
              <a:buNone/>
            </a:pPr>
            <a:r>
              <a:rPr lang="en"/>
              <a:t>Slide </a:t>
            </a:r>
            <a:fld id="{00000000-1234-1234-1234-123412341234}" type="slidenum">
              <a:rPr lang="en"/>
              <a:t>‹#›</a:t>
            </a:fld>
            <a:endParaRPr/>
          </a:p>
        </p:txBody>
      </p:sp>
      <p:sp>
        <p:nvSpPr>
          <p:cNvPr id="210" name="Google Shape;210;p30"/>
          <p:cNvSpPr txBox="1"/>
          <p:nvPr>
            <p:ph type="title"/>
          </p:nvPr>
        </p:nvSpPr>
        <p:spPr>
          <a:xfrm>
            <a:off x="0" y="388275"/>
            <a:ext cx="9061200" cy="4449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sz="1900">
                <a:solidFill>
                  <a:schemeClr val="dk1"/>
                </a:solidFill>
              </a:rPr>
              <a:t>Proposal 4:  Dynamic Adjustment of burst duration (2)</a:t>
            </a:r>
            <a:endParaRPr sz="1900"/>
          </a:p>
        </p:txBody>
      </p:sp>
      <p:pic>
        <p:nvPicPr>
          <p:cNvPr id="211" name="Google Shape;211;p30"/>
          <p:cNvPicPr preferRelativeResize="0"/>
          <p:nvPr/>
        </p:nvPicPr>
        <p:blipFill rotWithShape="1">
          <a:blip r:embed="rId3">
            <a:alphaModFix/>
          </a:blip>
          <a:srcRect b="10983" l="0" r="0" t="7841"/>
          <a:stretch/>
        </p:blipFill>
        <p:spPr>
          <a:xfrm>
            <a:off x="832675" y="2108250"/>
            <a:ext cx="7252949" cy="1182575"/>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31"/>
          <p:cNvSpPr txBox="1"/>
          <p:nvPr>
            <p:ph idx="1" type="body"/>
          </p:nvPr>
        </p:nvSpPr>
        <p:spPr>
          <a:xfrm>
            <a:off x="277675" y="1034650"/>
            <a:ext cx="8537400" cy="3086100"/>
          </a:xfrm>
          <a:prstGeom prst="rect">
            <a:avLst/>
          </a:prstGeom>
          <a:noFill/>
          <a:ln>
            <a:noFill/>
          </a:ln>
        </p:spPr>
        <p:txBody>
          <a:bodyPr anchorCtr="0" anchor="t" bIns="46025" lIns="92075" spcFirstLastPara="1" rIns="92075" wrap="square" tIns="46025">
            <a:noAutofit/>
          </a:bodyPr>
          <a:lstStyle/>
          <a:p>
            <a:pPr indent="-317500" lvl="0" marL="342900" rtl="0" algn="l">
              <a:spcBef>
                <a:spcPts val="0"/>
              </a:spcBef>
              <a:spcAft>
                <a:spcPts val="0"/>
              </a:spcAft>
              <a:buClr>
                <a:schemeClr val="dk1"/>
              </a:buClr>
              <a:buSzPts val="2000"/>
              <a:buFont typeface="Times New Roman"/>
              <a:buChar char="•"/>
            </a:pPr>
            <a:r>
              <a:rPr lang="en" sz="2000"/>
              <a:t>Do you support the inclusion of the following in the SFD:</a:t>
            </a:r>
            <a:endParaRPr sz="2000"/>
          </a:p>
          <a:p>
            <a:pPr indent="-266700" lvl="1" marL="742950" rtl="0" algn="l">
              <a:spcBef>
                <a:spcPts val="400"/>
              </a:spcBef>
              <a:spcAft>
                <a:spcPts val="0"/>
              </a:spcAft>
              <a:buClr>
                <a:schemeClr val="dk1"/>
              </a:buClr>
              <a:buSzPts val="1700"/>
              <a:buFont typeface="Times New Roman"/>
              <a:buChar char="–"/>
            </a:pPr>
            <a:r>
              <a:rPr lang="en" sz="1700"/>
              <a:t>802.11bn AMPDU-BA exchange mechanism allows for the following enhancements:</a:t>
            </a:r>
            <a:endParaRPr sz="1700"/>
          </a:p>
          <a:p>
            <a:pPr indent="-222250" lvl="2" marL="1085850" rtl="0" algn="l">
              <a:spcBef>
                <a:spcPts val="400"/>
              </a:spcBef>
              <a:spcAft>
                <a:spcPts val="0"/>
              </a:spcAft>
              <a:buClr>
                <a:schemeClr val="dk1"/>
              </a:buClr>
              <a:buSzPts val="1700"/>
              <a:buFont typeface="Times New Roman"/>
              <a:buChar char="•"/>
            </a:pPr>
            <a:r>
              <a:rPr lang="en" sz="1700"/>
              <a:t>Recipient indication of constraints regarding immediate BA transmission</a:t>
            </a:r>
            <a:endParaRPr sz="1700"/>
          </a:p>
          <a:p>
            <a:pPr indent="-222250" lvl="3" marL="1428750" rtl="0" algn="l">
              <a:spcBef>
                <a:spcPts val="360"/>
              </a:spcBef>
              <a:spcAft>
                <a:spcPts val="0"/>
              </a:spcAft>
              <a:buClr>
                <a:schemeClr val="dk1"/>
              </a:buClr>
              <a:buSzPts val="1700"/>
              <a:buFont typeface="Times New Roman"/>
              <a:buChar char="–"/>
            </a:pPr>
            <a:r>
              <a:rPr lang="en" sz="1700"/>
              <a:t>Maximum MPDU count, maximum byte count of AMPDU to meet SIFS response time for BA transmission</a:t>
            </a:r>
            <a:endParaRPr sz="1700"/>
          </a:p>
          <a:p>
            <a:pPr indent="-222250" lvl="3" marL="1428750" rtl="0" algn="l">
              <a:spcBef>
                <a:spcPts val="360"/>
              </a:spcBef>
              <a:spcAft>
                <a:spcPts val="0"/>
              </a:spcAft>
              <a:buClr>
                <a:schemeClr val="dk1"/>
              </a:buClr>
              <a:buSzPts val="1700"/>
              <a:buFont typeface="Times New Roman"/>
              <a:buChar char="–"/>
            </a:pPr>
            <a:r>
              <a:rPr lang="en" sz="1700"/>
              <a:t>Minimum delay, maximum delay for BA transmission</a:t>
            </a:r>
            <a:endParaRPr sz="1700"/>
          </a:p>
          <a:p>
            <a:pPr indent="-222250" lvl="3" marL="1428750" rtl="0" algn="l">
              <a:spcBef>
                <a:spcPts val="360"/>
              </a:spcBef>
              <a:spcAft>
                <a:spcPts val="0"/>
              </a:spcAft>
              <a:buClr>
                <a:schemeClr val="dk1"/>
              </a:buClr>
              <a:buSzPts val="1700"/>
              <a:buFont typeface="Times New Roman"/>
              <a:buChar char="–"/>
            </a:pPr>
            <a:r>
              <a:rPr lang="en" sz="1700"/>
              <a:t>In-device coexistence issues</a:t>
            </a:r>
            <a:endParaRPr sz="1700"/>
          </a:p>
          <a:p>
            <a:pPr indent="-222250" lvl="2" marL="1085850" rtl="0" algn="l">
              <a:spcBef>
                <a:spcPts val="400"/>
              </a:spcBef>
              <a:spcAft>
                <a:spcPts val="0"/>
              </a:spcAft>
              <a:buClr>
                <a:schemeClr val="dk1"/>
              </a:buClr>
              <a:buSzPts val="1700"/>
              <a:buFont typeface="Times New Roman"/>
              <a:buChar char="•"/>
            </a:pPr>
            <a:r>
              <a:rPr lang="en" sz="1700"/>
              <a:t>Originator indication within a PPDU that a BA transmission at SIFS after the PPDU is not permitted.</a:t>
            </a:r>
            <a:endParaRPr sz="1700"/>
          </a:p>
          <a:p>
            <a:pPr indent="0" lvl="0" marL="1085850" rtl="0" algn="l">
              <a:spcBef>
                <a:spcPts val="400"/>
              </a:spcBef>
              <a:spcAft>
                <a:spcPts val="0"/>
              </a:spcAft>
              <a:buNone/>
            </a:pPr>
            <a:r>
              <a:t/>
            </a:r>
            <a:endParaRPr sz="1700"/>
          </a:p>
          <a:p>
            <a:pPr indent="-279400" lvl="1" marL="742950" rtl="0" algn="l">
              <a:spcBef>
                <a:spcPts val="400"/>
              </a:spcBef>
              <a:spcAft>
                <a:spcPts val="0"/>
              </a:spcAft>
              <a:buClr>
                <a:schemeClr val="dk1"/>
              </a:buClr>
              <a:buSzPts val="1900"/>
              <a:buFont typeface="Times New Roman"/>
              <a:buChar char="–"/>
            </a:pPr>
            <a:r>
              <a:rPr lang="en" sz="1900"/>
              <a:t>Y/N/A</a:t>
            </a:r>
            <a:endParaRPr sz="1900"/>
          </a:p>
        </p:txBody>
      </p:sp>
      <p:sp>
        <p:nvSpPr>
          <p:cNvPr id="217" name="Google Shape;217;p31"/>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Font typeface="Arial"/>
              <a:buNone/>
            </a:pPr>
            <a:r>
              <a:rPr lang="en"/>
              <a:t>Slide </a:t>
            </a:r>
            <a:fld id="{00000000-1234-1234-1234-123412341234}" type="slidenum">
              <a:rPr lang="en"/>
              <a:t>‹#›</a:t>
            </a:fld>
            <a:endParaRPr/>
          </a:p>
        </p:txBody>
      </p:sp>
      <p:sp>
        <p:nvSpPr>
          <p:cNvPr id="218" name="Google Shape;218;p31"/>
          <p:cNvSpPr txBox="1"/>
          <p:nvPr>
            <p:ph type="title"/>
          </p:nvPr>
        </p:nvSpPr>
        <p:spPr>
          <a:xfrm>
            <a:off x="685800" y="285750"/>
            <a:ext cx="7772400" cy="8001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a:t>Straw Poll 1</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32"/>
          <p:cNvSpPr txBox="1"/>
          <p:nvPr>
            <p:ph idx="1" type="body"/>
          </p:nvPr>
        </p:nvSpPr>
        <p:spPr>
          <a:xfrm>
            <a:off x="277675" y="1034650"/>
            <a:ext cx="8537400" cy="3086100"/>
          </a:xfrm>
          <a:prstGeom prst="rect">
            <a:avLst/>
          </a:prstGeom>
          <a:noFill/>
          <a:ln>
            <a:noFill/>
          </a:ln>
        </p:spPr>
        <p:txBody>
          <a:bodyPr anchorCtr="0" anchor="t" bIns="46025" lIns="92075" spcFirstLastPara="1" rIns="92075" wrap="square" tIns="46025">
            <a:noAutofit/>
          </a:bodyPr>
          <a:lstStyle/>
          <a:p>
            <a:pPr indent="-317500" lvl="0" marL="342900" rtl="0" algn="l">
              <a:spcBef>
                <a:spcPts val="0"/>
              </a:spcBef>
              <a:spcAft>
                <a:spcPts val="0"/>
              </a:spcAft>
              <a:buClr>
                <a:schemeClr val="dk1"/>
              </a:buClr>
              <a:buSzPts val="2000"/>
              <a:buFont typeface="Times New Roman"/>
              <a:buChar char="•"/>
            </a:pPr>
            <a:r>
              <a:rPr lang="en" sz="2000"/>
              <a:t>Do you support the inclusion of the following in the SFD:</a:t>
            </a:r>
            <a:endParaRPr sz="2000"/>
          </a:p>
          <a:p>
            <a:pPr indent="-279400" lvl="1" marL="742950" rtl="0" algn="l">
              <a:spcBef>
                <a:spcPts val="400"/>
              </a:spcBef>
              <a:spcAft>
                <a:spcPts val="0"/>
              </a:spcAft>
              <a:buSzPts val="1700"/>
              <a:buChar char="–"/>
            </a:pPr>
            <a:r>
              <a:rPr lang="en" sz="1700"/>
              <a:t>802.11bn AMPDU-BA exchange mechanism allows for the following enhancement:</a:t>
            </a:r>
            <a:endParaRPr sz="1700"/>
          </a:p>
          <a:p>
            <a:pPr indent="-222250" lvl="2" marL="1085850" rtl="0" algn="l">
              <a:spcBef>
                <a:spcPts val="400"/>
              </a:spcBef>
              <a:spcAft>
                <a:spcPts val="0"/>
              </a:spcAft>
              <a:buClr>
                <a:schemeClr val="dk1"/>
              </a:buClr>
              <a:buSzPts val="1700"/>
              <a:buFont typeface="Times New Roman"/>
              <a:buChar char="•"/>
            </a:pPr>
            <a:r>
              <a:rPr lang="en" sz="1700"/>
              <a:t>Transmission by the AMPDU originator of PPDUs without any intervening gaps or with SIFS gap, where each PPDU is allowed to have different MCS/NSS/duration.</a:t>
            </a:r>
            <a:endParaRPr sz="1700"/>
          </a:p>
          <a:p>
            <a:pPr indent="-158750" lvl="1" marL="742950" rtl="0" algn="l">
              <a:spcBef>
                <a:spcPts val="400"/>
              </a:spcBef>
              <a:spcAft>
                <a:spcPts val="0"/>
              </a:spcAft>
              <a:buClr>
                <a:schemeClr val="dk1"/>
              </a:buClr>
              <a:buSzPts val="2000"/>
              <a:buFont typeface="Times New Roman"/>
              <a:buNone/>
            </a:pPr>
            <a:r>
              <a:t/>
            </a:r>
            <a:endParaRPr/>
          </a:p>
          <a:p>
            <a:pPr indent="-285750" lvl="1" marL="742950" rtl="0" algn="l">
              <a:spcBef>
                <a:spcPts val="400"/>
              </a:spcBef>
              <a:spcAft>
                <a:spcPts val="0"/>
              </a:spcAft>
              <a:buClr>
                <a:schemeClr val="dk1"/>
              </a:buClr>
              <a:buSzPts val="2000"/>
              <a:buFont typeface="Times New Roman"/>
              <a:buChar char="–"/>
            </a:pPr>
            <a:r>
              <a:rPr lang="en"/>
              <a:t>Y/N/A</a:t>
            </a:r>
            <a:endParaRPr/>
          </a:p>
        </p:txBody>
      </p:sp>
      <p:sp>
        <p:nvSpPr>
          <p:cNvPr id="224" name="Google Shape;224;p32"/>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Font typeface="Arial"/>
              <a:buNone/>
            </a:pPr>
            <a:r>
              <a:rPr lang="en"/>
              <a:t>Slide </a:t>
            </a:r>
            <a:fld id="{00000000-1234-1234-1234-123412341234}" type="slidenum">
              <a:rPr lang="en"/>
              <a:t>‹#›</a:t>
            </a:fld>
            <a:endParaRPr/>
          </a:p>
        </p:txBody>
      </p:sp>
      <p:sp>
        <p:nvSpPr>
          <p:cNvPr id="225" name="Google Shape;225;p32"/>
          <p:cNvSpPr txBox="1"/>
          <p:nvPr>
            <p:ph type="title"/>
          </p:nvPr>
        </p:nvSpPr>
        <p:spPr>
          <a:xfrm>
            <a:off x="685800" y="285750"/>
            <a:ext cx="7772400" cy="8001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a:t>Straw Poll 2</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33"/>
          <p:cNvSpPr txBox="1"/>
          <p:nvPr>
            <p:ph idx="1" type="body"/>
          </p:nvPr>
        </p:nvSpPr>
        <p:spPr>
          <a:xfrm>
            <a:off x="277675" y="1034650"/>
            <a:ext cx="8537400" cy="3086100"/>
          </a:xfrm>
          <a:prstGeom prst="rect">
            <a:avLst/>
          </a:prstGeom>
          <a:noFill/>
          <a:ln>
            <a:noFill/>
          </a:ln>
        </p:spPr>
        <p:txBody>
          <a:bodyPr anchorCtr="0" anchor="t" bIns="46025" lIns="92075" spcFirstLastPara="1" rIns="92075" wrap="square" tIns="46025">
            <a:noAutofit/>
          </a:bodyPr>
          <a:lstStyle/>
          <a:p>
            <a:pPr indent="-317500" lvl="0" marL="342900" rtl="0" algn="l">
              <a:spcBef>
                <a:spcPts val="0"/>
              </a:spcBef>
              <a:spcAft>
                <a:spcPts val="0"/>
              </a:spcAft>
              <a:buClr>
                <a:schemeClr val="dk1"/>
              </a:buClr>
              <a:buSzPts val="2000"/>
              <a:buFont typeface="Times New Roman"/>
              <a:buChar char="•"/>
            </a:pPr>
            <a:r>
              <a:rPr lang="en" sz="2000"/>
              <a:t>Do you support the inclusion of the following in the SFD:</a:t>
            </a:r>
            <a:endParaRPr sz="2000"/>
          </a:p>
          <a:p>
            <a:pPr indent="-279400" lvl="1" marL="742950" rtl="0" algn="l">
              <a:spcBef>
                <a:spcPts val="400"/>
              </a:spcBef>
              <a:spcAft>
                <a:spcPts val="0"/>
              </a:spcAft>
              <a:buSzPts val="1700"/>
              <a:buChar char="–"/>
            </a:pPr>
            <a:r>
              <a:rPr lang="en" sz="1700"/>
              <a:t>A new action frame for semi-statically changing the Downlink/Uplink burst duration that can be supported by the non-AP in a coex environment.</a:t>
            </a:r>
            <a:endParaRPr sz="1700"/>
          </a:p>
          <a:p>
            <a:pPr indent="-222250" lvl="2" marL="1085850" rtl="0" algn="l">
              <a:spcBef>
                <a:spcPts val="400"/>
              </a:spcBef>
              <a:spcAft>
                <a:spcPts val="0"/>
              </a:spcAft>
              <a:buSzPts val="1700"/>
              <a:buChar char="•"/>
            </a:pPr>
            <a:r>
              <a:rPr lang="en" sz="1700"/>
              <a:t>In addition to the burst duration, the preferred periodicity of the burst can also be indicated</a:t>
            </a:r>
            <a:endParaRPr sz="1700"/>
          </a:p>
          <a:p>
            <a:pPr indent="-222250" lvl="2" marL="1085850" rtl="0" algn="l">
              <a:spcBef>
                <a:spcPts val="400"/>
              </a:spcBef>
              <a:spcAft>
                <a:spcPts val="0"/>
              </a:spcAft>
              <a:buSzPts val="1700"/>
              <a:buChar char="•"/>
            </a:pPr>
            <a:r>
              <a:rPr lang="en" sz="1700"/>
              <a:t>The supported burst parameter can be per-link/per-channel/per-band</a:t>
            </a:r>
            <a:endParaRPr sz="1700"/>
          </a:p>
          <a:p>
            <a:pPr indent="0" lvl="0" marL="742950" rtl="0" algn="l">
              <a:spcBef>
                <a:spcPts val="400"/>
              </a:spcBef>
              <a:spcAft>
                <a:spcPts val="0"/>
              </a:spcAft>
              <a:buNone/>
            </a:pPr>
            <a:r>
              <a:t/>
            </a:r>
            <a:endParaRPr/>
          </a:p>
          <a:p>
            <a:pPr indent="-285750" lvl="1" marL="742950" rtl="0" algn="l">
              <a:spcBef>
                <a:spcPts val="400"/>
              </a:spcBef>
              <a:spcAft>
                <a:spcPts val="0"/>
              </a:spcAft>
              <a:buClr>
                <a:schemeClr val="dk1"/>
              </a:buClr>
              <a:buSzPts val="2000"/>
              <a:buFont typeface="Times New Roman"/>
              <a:buChar char="–"/>
            </a:pPr>
            <a:r>
              <a:rPr lang="en"/>
              <a:t>Y/N/A</a:t>
            </a:r>
            <a:endParaRPr/>
          </a:p>
        </p:txBody>
      </p:sp>
      <p:sp>
        <p:nvSpPr>
          <p:cNvPr id="231" name="Google Shape;231;p33"/>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Font typeface="Arial"/>
              <a:buNone/>
            </a:pPr>
            <a:r>
              <a:rPr lang="en"/>
              <a:t>Slide </a:t>
            </a:r>
            <a:fld id="{00000000-1234-1234-1234-123412341234}" type="slidenum">
              <a:rPr lang="en"/>
              <a:t>‹#›</a:t>
            </a:fld>
            <a:endParaRPr/>
          </a:p>
        </p:txBody>
      </p:sp>
      <p:sp>
        <p:nvSpPr>
          <p:cNvPr id="232" name="Google Shape;232;p33"/>
          <p:cNvSpPr txBox="1"/>
          <p:nvPr>
            <p:ph type="title"/>
          </p:nvPr>
        </p:nvSpPr>
        <p:spPr>
          <a:xfrm>
            <a:off x="685800" y="285750"/>
            <a:ext cx="7772400" cy="8001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a:t>Straw Poll 3</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34"/>
          <p:cNvSpPr txBox="1"/>
          <p:nvPr>
            <p:ph idx="1" type="body"/>
          </p:nvPr>
        </p:nvSpPr>
        <p:spPr>
          <a:xfrm>
            <a:off x="277675" y="1034650"/>
            <a:ext cx="8537400" cy="3086100"/>
          </a:xfrm>
          <a:prstGeom prst="rect">
            <a:avLst/>
          </a:prstGeom>
          <a:noFill/>
          <a:ln>
            <a:noFill/>
          </a:ln>
        </p:spPr>
        <p:txBody>
          <a:bodyPr anchorCtr="0" anchor="t" bIns="46025" lIns="92075" spcFirstLastPara="1" rIns="92075" wrap="square" tIns="46025">
            <a:noAutofit/>
          </a:bodyPr>
          <a:lstStyle/>
          <a:p>
            <a:pPr indent="-317500" lvl="0" marL="342900" rtl="0" algn="l">
              <a:spcBef>
                <a:spcPts val="0"/>
              </a:spcBef>
              <a:spcAft>
                <a:spcPts val="0"/>
              </a:spcAft>
              <a:buClr>
                <a:schemeClr val="dk1"/>
              </a:buClr>
              <a:buSzPts val="2000"/>
              <a:buFont typeface="Times New Roman"/>
              <a:buChar char="•"/>
            </a:pPr>
            <a:r>
              <a:rPr lang="en" sz="2000"/>
              <a:t>Do you support the inclusion of the following in the SFD:</a:t>
            </a:r>
            <a:endParaRPr sz="2000"/>
          </a:p>
          <a:p>
            <a:pPr indent="-279400" lvl="1" marL="742950" rtl="0" algn="l">
              <a:spcBef>
                <a:spcPts val="400"/>
              </a:spcBef>
              <a:spcAft>
                <a:spcPts val="0"/>
              </a:spcAft>
              <a:buSzPts val="1700"/>
              <a:buChar char="–"/>
            </a:pPr>
            <a:r>
              <a:rPr lang="en" sz="1700"/>
              <a:t>Support for a mechanism or a field to dynamically indicate the remaining desired Downlink/Uplink burst duration immediately after the current transmission by the non-AP that can be supported by it in a coex environment.</a:t>
            </a:r>
            <a:endParaRPr sz="1700"/>
          </a:p>
          <a:p>
            <a:pPr indent="-222250" lvl="2" marL="1085850" rtl="0" algn="l">
              <a:spcBef>
                <a:spcPts val="400"/>
              </a:spcBef>
              <a:spcAft>
                <a:spcPts val="0"/>
              </a:spcAft>
              <a:buSzPts val="1700"/>
              <a:buChar char="•"/>
            </a:pPr>
            <a:r>
              <a:rPr lang="en" sz="1700"/>
              <a:t>The field can be included in a CTS, BA or a TB PPDU</a:t>
            </a:r>
            <a:endParaRPr sz="1700"/>
          </a:p>
          <a:p>
            <a:pPr indent="-222250" lvl="2" marL="1085850" rtl="0" algn="l">
              <a:spcBef>
                <a:spcPts val="400"/>
              </a:spcBef>
              <a:spcAft>
                <a:spcPts val="0"/>
              </a:spcAft>
              <a:buSzPts val="1700"/>
              <a:buChar char="•"/>
            </a:pPr>
            <a:r>
              <a:rPr lang="en" sz="1700"/>
              <a:t>In addition to the remaining burst duration, the preferred next occurence of the burst can also be indicated</a:t>
            </a:r>
            <a:endParaRPr sz="1700"/>
          </a:p>
          <a:p>
            <a:pPr indent="0" lvl="0" marL="0" rtl="0" algn="l">
              <a:spcBef>
                <a:spcPts val="400"/>
              </a:spcBef>
              <a:spcAft>
                <a:spcPts val="0"/>
              </a:spcAft>
              <a:buNone/>
            </a:pPr>
            <a:r>
              <a:t/>
            </a:r>
            <a:endParaRPr sz="1700"/>
          </a:p>
          <a:p>
            <a:pPr indent="-158750" lvl="1" marL="742950" rtl="0" algn="l">
              <a:spcBef>
                <a:spcPts val="400"/>
              </a:spcBef>
              <a:spcAft>
                <a:spcPts val="0"/>
              </a:spcAft>
              <a:buClr>
                <a:schemeClr val="dk1"/>
              </a:buClr>
              <a:buSzPts val="2000"/>
              <a:buFont typeface="Times New Roman"/>
              <a:buNone/>
            </a:pPr>
            <a:r>
              <a:t/>
            </a:r>
            <a:endParaRPr/>
          </a:p>
          <a:p>
            <a:pPr indent="-285750" lvl="1" marL="742950" rtl="0" algn="l">
              <a:spcBef>
                <a:spcPts val="400"/>
              </a:spcBef>
              <a:spcAft>
                <a:spcPts val="0"/>
              </a:spcAft>
              <a:buClr>
                <a:schemeClr val="dk1"/>
              </a:buClr>
              <a:buSzPts val="2000"/>
              <a:buFont typeface="Times New Roman"/>
              <a:buChar char="–"/>
            </a:pPr>
            <a:r>
              <a:rPr lang="en"/>
              <a:t>Y/N/A</a:t>
            </a:r>
            <a:endParaRPr/>
          </a:p>
        </p:txBody>
      </p:sp>
      <p:sp>
        <p:nvSpPr>
          <p:cNvPr id="238" name="Google Shape;238;p34"/>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Font typeface="Arial"/>
              <a:buNone/>
            </a:pPr>
            <a:r>
              <a:rPr lang="en"/>
              <a:t>Slide </a:t>
            </a:r>
            <a:fld id="{00000000-1234-1234-1234-123412341234}" type="slidenum">
              <a:rPr lang="en"/>
              <a:t>‹#›</a:t>
            </a:fld>
            <a:endParaRPr/>
          </a:p>
        </p:txBody>
      </p:sp>
      <p:sp>
        <p:nvSpPr>
          <p:cNvPr id="239" name="Google Shape;239;p34"/>
          <p:cNvSpPr txBox="1"/>
          <p:nvPr>
            <p:ph type="title"/>
          </p:nvPr>
        </p:nvSpPr>
        <p:spPr>
          <a:xfrm>
            <a:off x="685800" y="285750"/>
            <a:ext cx="7772400" cy="8001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a:t>Straw Poll 4</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2"/>
          <p:cNvSpPr txBox="1"/>
          <p:nvPr>
            <p:ph idx="1" type="body"/>
          </p:nvPr>
        </p:nvSpPr>
        <p:spPr>
          <a:xfrm>
            <a:off x="277675" y="1034650"/>
            <a:ext cx="8537400" cy="3086100"/>
          </a:xfrm>
          <a:prstGeom prst="rect">
            <a:avLst/>
          </a:prstGeom>
          <a:noFill/>
          <a:ln>
            <a:noFill/>
          </a:ln>
        </p:spPr>
        <p:txBody>
          <a:bodyPr anchorCtr="0" anchor="t" bIns="46025" lIns="92075" spcFirstLastPara="1" rIns="92075" wrap="square" tIns="46025">
            <a:noAutofit/>
          </a:bodyPr>
          <a:lstStyle/>
          <a:p>
            <a:pPr indent="-361950" lvl="0" marL="342900" rtl="0" algn="l">
              <a:spcBef>
                <a:spcPts val="0"/>
              </a:spcBef>
              <a:spcAft>
                <a:spcPts val="0"/>
              </a:spcAft>
              <a:buSzPts val="2100"/>
              <a:buChar char="•"/>
            </a:pPr>
            <a:r>
              <a:rPr b="0" lang="en" sz="2100"/>
              <a:t>Limitations of the current immediate BA mechanism</a:t>
            </a:r>
            <a:endParaRPr b="0" sz="2100"/>
          </a:p>
          <a:p>
            <a:pPr indent="-361950" lvl="0" marL="342900" rtl="0" algn="l">
              <a:spcBef>
                <a:spcPts val="0"/>
              </a:spcBef>
              <a:spcAft>
                <a:spcPts val="0"/>
              </a:spcAft>
              <a:buSzPts val="2100"/>
              <a:buChar char="•"/>
            </a:pPr>
            <a:r>
              <a:rPr b="0" lang="en" sz="2100"/>
              <a:t>Limitations of the current </a:t>
            </a:r>
            <a:r>
              <a:rPr b="0" lang="en" sz="2100"/>
              <a:t>TXOP/PPDU/AMPDU structure</a:t>
            </a:r>
            <a:endParaRPr b="0" sz="2100"/>
          </a:p>
          <a:p>
            <a:pPr indent="-361950" lvl="0" marL="342900" rtl="0" algn="l">
              <a:spcBef>
                <a:spcPts val="0"/>
              </a:spcBef>
              <a:spcAft>
                <a:spcPts val="0"/>
              </a:spcAft>
              <a:buSzPts val="2100"/>
              <a:buChar char="•"/>
            </a:pPr>
            <a:r>
              <a:rPr b="0" lang="en" sz="2100"/>
              <a:t>Lack of recipient’s control over burst durations</a:t>
            </a:r>
            <a:endParaRPr b="0" sz="2100"/>
          </a:p>
          <a:p>
            <a:pPr indent="-323850" lvl="0" marL="342900" rtl="0" algn="l">
              <a:spcBef>
                <a:spcPts val="0"/>
              </a:spcBef>
              <a:spcAft>
                <a:spcPts val="0"/>
              </a:spcAft>
              <a:buSzPts val="2100"/>
              <a:buChar char="•"/>
            </a:pPr>
            <a:r>
              <a:rPr b="0" lang="en" sz="2100"/>
              <a:t>Proposal 1: Informed delayed BA mechanism</a:t>
            </a:r>
            <a:endParaRPr b="0" sz="2100"/>
          </a:p>
          <a:p>
            <a:pPr indent="-323850" lvl="0" marL="342900" rtl="0" algn="l">
              <a:spcBef>
                <a:spcPts val="0"/>
              </a:spcBef>
              <a:spcAft>
                <a:spcPts val="0"/>
              </a:spcAft>
              <a:buSzPts val="2100"/>
              <a:buChar char="•"/>
            </a:pPr>
            <a:r>
              <a:rPr b="0" lang="en" sz="2100"/>
              <a:t>Proposal 2: Enhanced TXOP/PPDU/AMPDU structure</a:t>
            </a:r>
            <a:endParaRPr b="0" sz="2100"/>
          </a:p>
          <a:p>
            <a:pPr indent="-323850" lvl="0" marL="342900" rtl="0" algn="l">
              <a:spcBef>
                <a:spcPts val="0"/>
              </a:spcBef>
              <a:spcAft>
                <a:spcPts val="0"/>
              </a:spcAft>
              <a:buSzPts val="2100"/>
              <a:buChar char="•"/>
            </a:pPr>
            <a:r>
              <a:rPr b="0" lang="en" sz="2100"/>
              <a:t>Proposal 3: Semi-static adjustment of burst durations</a:t>
            </a:r>
            <a:endParaRPr b="0" sz="2100"/>
          </a:p>
          <a:p>
            <a:pPr indent="-323850" lvl="0" marL="342900" rtl="0" algn="l">
              <a:spcBef>
                <a:spcPts val="0"/>
              </a:spcBef>
              <a:spcAft>
                <a:spcPts val="0"/>
              </a:spcAft>
              <a:buSzPts val="2100"/>
              <a:buChar char="•"/>
            </a:pPr>
            <a:r>
              <a:rPr b="0" lang="en" sz="2100"/>
              <a:t>Proposal 4: Dynamic adjustment of </a:t>
            </a:r>
            <a:r>
              <a:rPr b="0" lang="en" sz="2100"/>
              <a:t>burst durations</a:t>
            </a:r>
            <a:endParaRPr b="0" sz="2100"/>
          </a:p>
          <a:p>
            <a:pPr indent="-158750" lvl="1" marL="742950" rtl="0" algn="l">
              <a:spcBef>
                <a:spcPts val="400"/>
              </a:spcBef>
              <a:spcAft>
                <a:spcPts val="0"/>
              </a:spcAft>
              <a:buClr>
                <a:schemeClr val="dk1"/>
              </a:buClr>
              <a:buSzPts val="2000"/>
              <a:buFont typeface="Times New Roman"/>
              <a:buNone/>
            </a:pPr>
            <a:r>
              <a:t/>
            </a:r>
            <a:endParaRPr/>
          </a:p>
        </p:txBody>
      </p:sp>
      <p:sp>
        <p:nvSpPr>
          <p:cNvPr id="81" name="Google Shape;81;p12"/>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Font typeface="Arial"/>
              <a:buNone/>
            </a:pPr>
            <a:r>
              <a:rPr lang="en"/>
              <a:t>Slide </a:t>
            </a:r>
            <a:fld id="{00000000-1234-1234-1234-123412341234}" type="slidenum">
              <a:rPr lang="en"/>
              <a:t>‹#›</a:t>
            </a:fld>
            <a:endParaRPr/>
          </a:p>
        </p:txBody>
      </p:sp>
      <p:sp>
        <p:nvSpPr>
          <p:cNvPr id="82" name="Google Shape;82;p12"/>
          <p:cNvSpPr txBox="1"/>
          <p:nvPr>
            <p:ph type="title"/>
          </p:nvPr>
        </p:nvSpPr>
        <p:spPr>
          <a:xfrm>
            <a:off x="685800" y="545325"/>
            <a:ext cx="7772400" cy="540600"/>
          </a:xfrm>
          <a:prstGeom prst="rect">
            <a:avLst/>
          </a:prstGeom>
          <a:noFill/>
          <a:ln>
            <a:noFill/>
          </a:ln>
        </p:spPr>
        <p:txBody>
          <a:bodyPr anchorCtr="0" anchor="ctr" bIns="46025" lIns="92075" spcFirstLastPara="1" rIns="92075" wrap="square" tIns="46025">
            <a:noAutofit/>
          </a:bodyPr>
          <a:lstStyle/>
          <a:p>
            <a:pPr indent="0" lvl="0" marL="0" rtl="0" algn="l">
              <a:spcBef>
                <a:spcPts val="0"/>
              </a:spcBef>
              <a:spcAft>
                <a:spcPts val="0"/>
              </a:spcAft>
              <a:buNone/>
            </a:pPr>
            <a:r>
              <a:rPr lang="en" sz="2500"/>
              <a:t>Overview</a:t>
            </a:r>
            <a:endParaRPr sz="25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3"/>
          <p:cNvSpPr txBox="1"/>
          <p:nvPr>
            <p:ph idx="1" type="body"/>
          </p:nvPr>
        </p:nvSpPr>
        <p:spPr>
          <a:xfrm>
            <a:off x="277675" y="882250"/>
            <a:ext cx="8537400" cy="3646500"/>
          </a:xfrm>
          <a:prstGeom prst="rect">
            <a:avLst/>
          </a:prstGeom>
          <a:noFill/>
          <a:ln>
            <a:noFill/>
          </a:ln>
        </p:spPr>
        <p:txBody>
          <a:bodyPr anchorCtr="0" anchor="t" bIns="46025" lIns="92075" spcFirstLastPara="1" rIns="92075" wrap="square" tIns="46025">
            <a:noAutofit/>
          </a:bodyPr>
          <a:lstStyle/>
          <a:p>
            <a:pPr indent="-330200" lvl="0" marL="457200" rtl="0" algn="l">
              <a:spcBef>
                <a:spcPts val="0"/>
              </a:spcBef>
              <a:spcAft>
                <a:spcPts val="0"/>
              </a:spcAft>
              <a:buSzPts val="1600"/>
              <a:buAutoNum type="arabicPeriod"/>
            </a:pPr>
            <a:r>
              <a:rPr lang="en" sz="1600"/>
              <a:t>P</a:t>
            </a:r>
            <a:r>
              <a:rPr lang="en" sz="1600"/>
              <a:t>rocessing constraints at the recipient</a:t>
            </a:r>
            <a:endParaRPr sz="1600"/>
          </a:p>
          <a:p>
            <a:pPr indent="-330200" lvl="1" marL="914400" rtl="0" algn="l">
              <a:spcBef>
                <a:spcPts val="0"/>
              </a:spcBef>
              <a:spcAft>
                <a:spcPts val="0"/>
              </a:spcAft>
              <a:buSzPts val="1600"/>
              <a:buChar char="–"/>
            </a:pPr>
            <a:r>
              <a:rPr lang="en"/>
              <a:t>When an AMPDU recipient is required to respond with BA at SIFS after the eliciting AMPDU’s PPDU, the recipient might be incapable of doing so  due to internal processing limitations (e.g. processing delay beyond SIFS, based on MCS/byte count/MPDU count, etc). Such constraints may make it incapable of receiving later MPDUs within a long AMPDU</a:t>
            </a:r>
            <a:endParaRPr/>
          </a:p>
          <a:p>
            <a:pPr indent="-317500" lvl="1" marL="914400" rtl="0" algn="l">
              <a:spcBef>
                <a:spcPts val="0"/>
              </a:spcBef>
              <a:spcAft>
                <a:spcPts val="0"/>
              </a:spcAft>
              <a:buSzPts val="1400"/>
              <a:buChar char="–"/>
            </a:pPr>
            <a:r>
              <a:rPr lang="en"/>
              <a:t>Minimum MPDU Start Spacing is a parameter to take care of processing constraints. However,</a:t>
            </a:r>
            <a:endParaRPr/>
          </a:p>
          <a:p>
            <a:pPr indent="-323850" lvl="2" marL="1371600" rtl="0" algn="l">
              <a:spcBef>
                <a:spcPts val="0"/>
              </a:spcBef>
              <a:spcAft>
                <a:spcPts val="0"/>
              </a:spcAft>
              <a:buSzPts val="1500"/>
              <a:buChar char="•"/>
            </a:pPr>
            <a:r>
              <a:rPr lang="en"/>
              <a:t>It specifies the minimum spacing between any 2 MPDUs in microseconds irrespective of the MCS/bandwidth/MIMO order, etc used. </a:t>
            </a:r>
            <a:endParaRPr/>
          </a:p>
          <a:p>
            <a:pPr indent="-323850" lvl="2" marL="1371600" rtl="0" algn="l">
              <a:spcBef>
                <a:spcPts val="0"/>
              </a:spcBef>
              <a:spcAft>
                <a:spcPts val="0"/>
              </a:spcAft>
              <a:buSzPts val="1500"/>
              <a:buChar char="•"/>
            </a:pPr>
            <a:r>
              <a:rPr lang="en"/>
              <a:t>The spacing needs to be guaranteed even through padding which wastes transmission resources. </a:t>
            </a:r>
            <a:endParaRPr/>
          </a:p>
          <a:p>
            <a:pPr indent="-323850" lvl="2" marL="1371600" rtl="0" algn="l">
              <a:spcBef>
                <a:spcPts val="0"/>
              </a:spcBef>
              <a:spcAft>
                <a:spcPts val="0"/>
              </a:spcAft>
              <a:buSzPts val="1500"/>
              <a:buChar char="•"/>
            </a:pPr>
            <a:r>
              <a:rPr lang="en"/>
              <a:t>It is desirable if the solution gets exercised only if the specified maximum MPDU count/MPDU byte count etc are exceeded at the recipient and without wastage of resources.</a:t>
            </a:r>
            <a:endParaRPr/>
          </a:p>
          <a:p>
            <a:pPr indent="0" lvl="0" marL="0" rtl="0" algn="l">
              <a:spcBef>
                <a:spcPts val="360"/>
              </a:spcBef>
              <a:spcAft>
                <a:spcPts val="0"/>
              </a:spcAft>
              <a:buNone/>
            </a:pPr>
            <a:r>
              <a:t/>
            </a:r>
            <a:endParaRPr/>
          </a:p>
        </p:txBody>
      </p:sp>
      <p:sp>
        <p:nvSpPr>
          <p:cNvPr id="88" name="Google Shape;88;p13"/>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Font typeface="Arial"/>
              <a:buNone/>
            </a:pPr>
            <a:r>
              <a:rPr lang="en"/>
              <a:t>Slide </a:t>
            </a:r>
            <a:fld id="{00000000-1234-1234-1234-123412341234}" type="slidenum">
              <a:rPr lang="en"/>
              <a:t>‹#›</a:t>
            </a:fld>
            <a:endParaRPr/>
          </a:p>
        </p:txBody>
      </p:sp>
      <p:sp>
        <p:nvSpPr>
          <p:cNvPr id="89" name="Google Shape;89;p13"/>
          <p:cNvSpPr txBox="1"/>
          <p:nvPr>
            <p:ph type="title"/>
          </p:nvPr>
        </p:nvSpPr>
        <p:spPr>
          <a:xfrm>
            <a:off x="685800" y="361950"/>
            <a:ext cx="8129400" cy="6261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sz="2500"/>
              <a:t>Limitations of the current immediate BA mechanism (1)</a:t>
            </a:r>
            <a:endParaRPr sz="25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4"/>
          <p:cNvSpPr txBox="1"/>
          <p:nvPr>
            <p:ph idx="1" type="body"/>
          </p:nvPr>
        </p:nvSpPr>
        <p:spPr>
          <a:xfrm>
            <a:off x="277675" y="882250"/>
            <a:ext cx="8704800" cy="3646500"/>
          </a:xfrm>
          <a:prstGeom prst="rect">
            <a:avLst/>
          </a:prstGeom>
          <a:noFill/>
          <a:ln>
            <a:noFill/>
          </a:ln>
        </p:spPr>
        <p:txBody>
          <a:bodyPr anchorCtr="0" anchor="t" bIns="46025" lIns="92075" spcFirstLastPara="1" rIns="92075" wrap="square" tIns="46025">
            <a:noAutofit/>
          </a:bodyPr>
          <a:lstStyle/>
          <a:p>
            <a:pPr indent="-330200" lvl="0" marL="457200" rtl="0" algn="l">
              <a:spcBef>
                <a:spcPts val="0"/>
              </a:spcBef>
              <a:spcAft>
                <a:spcPts val="0"/>
              </a:spcAft>
              <a:buSzPts val="1600"/>
              <a:buAutoNum type="arabicPeriod" startAt="2"/>
            </a:pPr>
            <a:r>
              <a:rPr lang="en" sz="1600"/>
              <a:t>In-device Coexistence constraints at the recipient</a:t>
            </a:r>
            <a:endParaRPr sz="1600"/>
          </a:p>
          <a:p>
            <a:pPr indent="-330200" lvl="1" marL="914400" rtl="0" algn="l">
              <a:spcBef>
                <a:spcPts val="0"/>
              </a:spcBef>
              <a:spcAft>
                <a:spcPts val="0"/>
              </a:spcAft>
              <a:buSzPts val="1600"/>
              <a:buChar char="–"/>
            </a:pPr>
            <a:r>
              <a:rPr lang="en"/>
              <a:t>When an AMPDU recipient is required to respond with BA at SIFS after the eliciting AMPDU’s PPDU, the recipient might be incapable of doing so due to an upcoming burst of activity on another in-device technology like Bluetooth/UWB/LTE/NR which would prevent it from receiving the later MPDUs or transmitting the BA due to in-device interference.</a:t>
            </a:r>
            <a:endParaRPr/>
          </a:p>
          <a:p>
            <a:pPr indent="-330200" lvl="0" marL="457200" rtl="0" algn="l">
              <a:spcBef>
                <a:spcPts val="0"/>
              </a:spcBef>
              <a:spcAft>
                <a:spcPts val="0"/>
              </a:spcAft>
              <a:buSzPts val="1600"/>
              <a:buAutoNum type="arabicPeriod" startAt="2"/>
            </a:pPr>
            <a:r>
              <a:rPr lang="en" sz="1600"/>
              <a:t>Handling of NSTR clients at the AP</a:t>
            </a:r>
            <a:endParaRPr sz="1600"/>
          </a:p>
          <a:p>
            <a:pPr indent="-330200" lvl="1" marL="914400" rtl="0" algn="l">
              <a:spcBef>
                <a:spcPts val="0"/>
              </a:spcBef>
              <a:spcAft>
                <a:spcPts val="0"/>
              </a:spcAft>
              <a:buSzPts val="1600"/>
              <a:buChar char="–"/>
            </a:pPr>
            <a:r>
              <a:rPr lang="en" sz="1600"/>
              <a:t>To avoid UL transmission from the recipient that may cause destructive interference to recipient’s ongoing reception on another link, the </a:t>
            </a:r>
            <a:r>
              <a:rPr lang="en"/>
              <a:t>o</a:t>
            </a:r>
            <a:r>
              <a:rPr lang="en" sz="1600"/>
              <a:t>riginator can perform consecutive DL transmissions to multiple recipients and then trigger BA in an MU fashion</a:t>
            </a:r>
            <a:r>
              <a:rPr lang="en"/>
              <a:t> instead of using immediate BA</a:t>
            </a:r>
            <a:endParaRPr/>
          </a:p>
          <a:p>
            <a:pPr indent="-330200" lvl="0" marL="457200" rtl="0" algn="l">
              <a:spcBef>
                <a:spcPts val="0"/>
              </a:spcBef>
              <a:spcAft>
                <a:spcPts val="0"/>
              </a:spcAft>
              <a:buSzPts val="1600"/>
              <a:buAutoNum type="arabicPeriod" startAt="2"/>
            </a:pPr>
            <a:r>
              <a:rPr lang="en" sz="1600"/>
              <a:t>Link Adaptation Convergence</a:t>
            </a:r>
            <a:endParaRPr/>
          </a:p>
          <a:p>
            <a:pPr indent="-317500" lvl="1" marL="914400" rtl="0" algn="l">
              <a:spcBef>
                <a:spcPts val="0"/>
              </a:spcBef>
              <a:spcAft>
                <a:spcPts val="0"/>
              </a:spcAft>
              <a:buSzPts val="1400"/>
              <a:buChar char="–"/>
            </a:pPr>
            <a:r>
              <a:rPr lang="en"/>
              <a:t>Multiple MCSs/NSSs cannot be tried together and each combination must be tried one at a time followed by a corresponding feedback. Convergence of the link adaptation algorithm can be made faster if a composite feedback can be obtained for  multiple MCSs/NSSs and only when the originator desires. Having mandatory intermediate BA reduces efficiency.</a:t>
            </a:r>
            <a:endParaRPr/>
          </a:p>
          <a:p>
            <a:pPr indent="0" lvl="0" marL="0" rtl="0" algn="l">
              <a:spcBef>
                <a:spcPts val="360"/>
              </a:spcBef>
              <a:spcAft>
                <a:spcPts val="0"/>
              </a:spcAft>
              <a:buNone/>
            </a:pPr>
            <a:r>
              <a:t/>
            </a:r>
            <a:endParaRPr/>
          </a:p>
        </p:txBody>
      </p:sp>
      <p:sp>
        <p:nvSpPr>
          <p:cNvPr id="95" name="Google Shape;95;p14"/>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Font typeface="Arial"/>
              <a:buNone/>
            </a:pPr>
            <a:r>
              <a:rPr lang="en"/>
              <a:t>Slide </a:t>
            </a:r>
            <a:fld id="{00000000-1234-1234-1234-123412341234}" type="slidenum">
              <a:rPr lang="en"/>
              <a:t>‹#›</a:t>
            </a:fld>
            <a:endParaRPr/>
          </a:p>
        </p:txBody>
      </p:sp>
      <p:sp>
        <p:nvSpPr>
          <p:cNvPr id="96" name="Google Shape;96;p14"/>
          <p:cNvSpPr txBox="1"/>
          <p:nvPr>
            <p:ph type="title"/>
          </p:nvPr>
        </p:nvSpPr>
        <p:spPr>
          <a:xfrm>
            <a:off x="277675" y="361950"/>
            <a:ext cx="8495400" cy="6261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sz="2500"/>
              <a:t>Limitations of the current immediate BA mechanism (2)</a:t>
            </a:r>
            <a:endParaRPr sz="25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5"/>
          <p:cNvSpPr txBox="1"/>
          <p:nvPr>
            <p:ph idx="1" type="body"/>
          </p:nvPr>
        </p:nvSpPr>
        <p:spPr>
          <a:xfrm>
            <a:off x="122150" y="882250"/>
            <a:ext cx="8860200" cy="3646500"/>
          </a:xfrm>
          <a:prstGeom prst="rect">
            <a:avLst/>
          </a:prstGeom>
          <a:noFill/>
          <a:ln>
            <a:noFill/>
          </a:ln>
        </p:spPr>
        <p:txBody>
          <a:bodyPr anchorCtr="0" anchor="t" bIns="46025" lIns="92075" spcFirstLastPara="1" rIns="92075" wrap="square" tIns="46025">
            <a:noAutofit/>
          </a:bodyPr>
          <a:lstStyle/>
          <a:p>
            <a:pPr indent="-323850" lvl="0" marL="457200" rtl="0" algn="l">
              <a:spcBef>
                <a:spcPts val="0"/>
              </a:spcBef>
              <a:spcAft>
                <a:spcPts val="0"/>
              </a:spcAft>
              <a:buSzPts val="1500"/>
              <a:buAutoNum type="arabicPeriod"/>
            </a:pPr>
            <a:r>
              <a:rPr lang="en" sz="1500"/>
              <a:t>Lack of time margin in MLO for AMPDU construction </a:t>
            </a:r>
            <a:endParaRPr sz="1500"/>
          </a:p>
          <a:p>
            <a:pPr indent="-323850" lvl="1" marL="914400" rtl="0" algn="l">
              <a:spcBef>
                <a:spcPts val="0"/>
              </a:spcBef>
              <a:spcAft>
                <a:spcPts val="0"/>
              </a:spcAft>
              <a:buSzPts val="1500"/>
              <a:buChar char="–"/>
            </a:pPr>
            <a:r>
              <a:rPr lang="en" sz="1500"/>
              <a:t>The MLD may be prepared to transmit AMPDUs simultaneously on both the links and may have prepared transmissions accordingly with different sequence number sets. However, if one of the links wins access first or if the other link becomes busy, the earlier sequence numbers would preferably need to be transmitted on the winning link especially in case of an NSTR/EMLSR MLD.</a:t>
            </a:r>
            <a:endParaRPr sz="1500"/>
          </a:p>
          <a:p>
            <a:pPr indent="-323850" lvl="1" marL="914400" rtl="0" algn="l">
              <a:spcBef>
                <a:spcPts val="0"/>
              </a:spcBef>
              <a:spcAft>
                <a:spcPts val="0"/>
              </a:spcAft>
              <a:buSzPts val="1500"/>
              <a:buChar char="–"/>
            </a:pPr>
            <a:r>
              <a:rPr lang="en" sz="1500"/>
              <a:t>If the bandwidth for which access to any link is won, is different from what was assumed while preparing disjoint sets of transmissions for the two links, the AMPDU contents may need to be assembled again.</a:t>
            </a:r>
            <a:endParaRPr sz="1500"/>
          </a:p>
          <a:p>
            <a:pPr indent="-323850" lvl="1" marL="914400" rtl="0" algn="l">
              <a:spcBef>
                <a:spcPts val="0"/>
              </a:spcBef>
              <a:spcAft>
                <a:spcPts val="0"/>
              </a:spcAft>
              <a:buSzPts val="1500"/>
              <a:buChar char="–"/>
            </a:pPr>
            <a:r>
              <a:rPr lang="en" sz="1500"/>
              <a:t>Transmitting without rebuilding in some cases may cause unnecessary retransmission of MPDUs or transmission of MPDUs with unnecessary gaps in sequence numbers.</a:t>
            </a:r>
            <a:endParaRPr sz="1500"/>
          </a:p>
          <a:p>
            <a:pPr indent="-323850" lvl="1" marL="914400" rtl="0" algn="l">
              <a:spcBef>
                <a:spcPts val="0"/>
              </a:spcBef>
              <a:spcAft>
                <a:spcPts val="0"/>
              </a:spcAft>
              <a:buSzPts val="1500"/>
              <a:buChar char="–"/>
            </a:pPr>
            <a:r>
              <a:rPr lang="en" sz="1500"/>
              <a:t>An STR MLD which wants to align PPDUs on 2 links, may be waiting to decode length information of a transmission from an NSTR ML device on one of the links (say link1) while it wins access to the other link (say link2). </a:t>
            </a:r>
            <a:endParaRPr sz="1500"/>
          </a:p>
          <a:p>
            <a:pPr indent="-323850" lvl="2" marL="1371600" rtl="0" algn="l">
              <a:spcBef>
                <a:spcPts val="0"/>
              </a:spcBef>
              <a:spcAft>
                <a:spcPts val="0"/>
              </a:spcAft>
              <a:buSzPts val="1500"/>
              <a:buChar char="•"/>
            </a:pPr>
            <a:r>
              <a:rPr lang="en"/>
              <a:t>If the STR MLD does not align the end of its link2 transmission with the end of its link1 reception, the NSTR ML device having missed the link2 preamble, may collide with the link2 transmission.</a:t>
            </a:r>
            <a:endParaRPr/>
          </a:p>
          <a:p>
            <a:pPr indent="0" lvl="0" marL="0" rtl="0" algn="l">
              <a:spcBef>
                <a:spcPts val="360"/>
              </a:spcBef>
              <a:spcAft>
                <a:spcPts val="0"/>
              </a:spcAft>
              <a:buNone/>
            </a:pPr>
            <a:r>
              <a:t/>
            </a:r>
            <a:endParaRPr sz="1500"/>
          </a:p>
        </p:txBody>
      </p:sp>
      <p:sp>
        <p:nvSpPr>
          <p:cNvPr id="102" name="Google Shape;102;p15"/>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Font typeface="Arial"/>
              <a:buNone/>
            </a:pPr>
            <a:r>
              <a:rPr lang="en"/>
              <a:t>Slide </a:t>
            </a:r>
            <a:fld id="{00000000-1234-1234-1234-123412341234}" type="slidenum">
              <a:rPr lang="en"/>
              <a:t>‹#›</a:t>
            </a:fld>
            <a:endParaRPr/>
          </a:p>
        </p:txBody>
      </p:sp>
      <p:sp>
        <p:nvSpPr>
          <p:cNvPr id="103" name="Google Shape;103;p15"/>
          <p:cNvSpPr txBox="1"/>
          <p:nvPr>
            <p:ph type="title"/>
          </p:nvPr>
        </p:nvSpPr>
        <p:spPr>
          <a:xfrm>
            <a:off x="277675" y="361950"/>
            <a:ext cx="8704800" cy="6261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sz="2500"/>
              <a:t>Limitations of the current TXOP/PPDU/AMPDU structure (1)</a:t>
            </a:r>
            <a:endParaRPr sz="25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16"/>
          <p:cNvSpPr txBox="1"/>
          <p:nvPr>
            <p:ph idx="1" type="body"/>
          </p:nvPr>
        </p:nvSpPr>
        <p:spPr>
          <a:xfrm>
            <a:off x="277675" y="882250"/>
            <a:ext cx="8704800" cy="3646500"/>
          </a:xfrm>
          <a:prstGeom prst="rect">
            <a:avLst/>
          </a:prstGeom>
          <a:noFill/>
          <a:ln>
            <a:noFill/>
          </a:ln>
        </p:spPr>
        <p:txBody>
          <a:bodyPr anchorCtr="0" anchor="t" bIns="46025" lIns="92075" spcFirstLastPara="1" rIns="92075" wrap="square" tIns="46025">
            <a:noAutofit/>
          </a:bodyPr>
          <a:lstStyle/>
          <a:p>
            <a:pPr indent="-330200" lvl="0" marL="457200" rtl="0" algn="l">
              <a:spcBef>
                <a:spcPts val="0"/>
              </a:spcBef>
              <a:spcAft>
                <a:spcPts val="0"/>
              </a:spcAft>
              <a:buSzPts val="1600"/>
              <a:buAutoNum type="arabicPeriod" startAt="2"/>
            </a:pPr>
            <a:r>
              <a:rPr lang="en" sz="1600"/>
              <a:t>In MLO, events on a link 1 might impact decisions regarding transmissions on a link 2. For e.g. the MLD might receive BA correctly on link 1 but not on link 2, and in an asynchronous manner.</a:t>
            </a:r>
            <a:endParaRPr sz="1600"/>
          </a:p>
          <a:p>
            <a:pPr indent="-330200" lvl="1" marL="914400" rtl="0" algn="l">
              <a:spcBef>
                <a:spcPts val="0"/>
              </a:spcBef>
              <a:spcAft>
                <a:spcPts val="0"/>
              </a:spcAft>
              <a:buSzPts val="1600"/>
              <a:buChar char="–"/>
            </a:pPr>
            <a:r>
              <a:rPr lang="en" sz="1600"/>
              <a:t>In this case, the transmitter MLD  may want the flexibility to prioritize retransmissions of erroneous packets from link 2 even though link 1 transmission started earlier than the end of link 2 transmission.</a:t>
            </a:r>
            <a:endParaRPr sz="1600"/>
          </a:p>
          <a:p>
            <a:pPr indent="-330200" lvl="0" marL="457200" rtl="0" algn="l">
              <a:spcBef>
                <a:spcPts val="0"/>
              </a:spcBef>
              <a:spcAft>
                <a:spcPts val="0"/>
              </a:spcAft>
              <a:buSzPts val="1600"/>
              <a:buAutoNum type="arabicPeriod" startAt="2"/>
            </a:pPr>
            <a:r>
              <a:rPr lang="en" sz="1600"/>
              <a:t>In MLO and in case of NSTR ML recipients, PPDUs on the two links may need to be aligned so that UL transmission of BA on one link is not destructive to reception on another link.</a:t>
            </a:r>
            <a:endParaRPr sz="1600"/>
          </a:p>
          <a:p>
            <a:pPr indent="-330200" lvl="0" marL="457200" rtl="0" algn="l">
              <a:spcBef>
                <a:spcPts val="0"/>
              </a:spcBef>
              <a:spcAft>
                <a:spcPts val="0"/>
              </a:spcAft>
              <a:buSzPts val="1600"/>
              <a:buAutoNum type="arabicPeriod" startAt="2"/>
            </a:pPr>
            <a:r>
              <a:rPr lang="en" sz="1600"/>
              <a:t>The LENGTH and contents of an AMPDU cannot be adjusted once the transmission of a PPDU starts, as LENGTH is contained in the L-SIG. </a:t>
            </a:r>
            <a:endParaRPr sz="1600"/>
          </a:p>
          <a:p>
            <a:pPr indent="0" lvl="0" marL="0" rtl="0" algn="l">
              <a:spcBef>
                <a:spcPts val="360"/>
              </a:spcBef>
              <a:spcAft>
                <a:spcPts val="0"/>
              </a:spcAft>
              <a:buNone/>
            </a:pPr>
            <a:r>
              <a:t/>
            </a:r>
            <a:endParaRPr/>
          </a:p>
        </p:txBody>
      </p:sp>
      <p:sp>
        <p:nvSpPr>
          <p:cNvPr id="109" name="Google Shape;109;p16"/>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Font typeface="Arial"/>
              <a:buNone/>
            </a:pPr>
            <a:r>
              <a:rPr lang="en"/>
              <a:t>Slide </a:t>
            </a:r>
            <a:fld id="{00000000-1234-1234-1234-123412341234}" type="slidenum">
              <a:rPr lang="en"/>
              <a:t>‹#›</a:t>
            </a:fld>
            <a:endParaRPr/>
          </a:p>
        </p:txBody>
      </p:sp>
      <p:sp>
        <p:nvSpPr>
          <p:cNvPr id="110" name="Google Shape;110;p16"/>
          <p:cNvSpPr txBox="1"/>
          <p:nvPr>
            <p:ph type="title"/>
          </p:nvPr>
        </p:nvSpPr>
        <p:spPr>
          <a:xfrm>
            <a:off x="277675" y="361950"/>
            <a:ext cx="8704800" cy="6261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sz="2500"/>
              <a:t>Limitations of the current TXOP/PPDU/AMPDU structure (2)</a:t>
            </a:r>
            <a:endParaRPr sz="25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7"/>
          <p:cNvSpPr txBox="1"/>
          <p:nvPr>
            <p:ph idx="1" type="body"/>
          </p:nvPr>
        </p:nvSpPr>
        <p:spPr>
          <a:xfrm>
            <a:off x="277675" y="882250"/>
            <a:ext cx="8704800" cy="3646500"/>
          </a:xfrm>
          <a:prstGeom prst="rect">
            <a:avLst/>
          </a:prstGeom>
          <a:noFill/>
          <a:ln>
            <a:noFill/>
          </a:ln>
        </p:spPr>
        <p:txBody>
          <a:bodyPr anchorCtr="0" anchor="t" bIns="46025" lIns="92075" spcFirstLastPara="1" rIns="92075" wrap="square" tIns="46025">
            <a:noAutofit/>
          </a:bodyPr>
          <a:lstStyle/>
          <a:p>
            <a:pPr indent="-330200" lvl="0" marL="457200" rtl="0" algn="l">
              <a:spcBef>
                <a:spcPts val="0"/>
              </a:spcBef>
              <a:spcAft>
                <a:spcPts val="0"/>
              </a:spcAft>
              <a:buSzPts val="1600"/>
              <a:buAutoNum type="arabicPeriod" startAt="5"/>
            </a:pPr>
            <a:r>
              <a:rPr lang="en" sz="1600"/>
              <a:t>Handling of latency sensitive transmissions</a:t>
            </a:r>
            <a:endParaRPr sz="1600"/>
          </a:p>
          <a:p>
            <a:pPr indent="-330200" lvl="1" marL="914400" rtl="0" algn="l">
              <a:spcBef>
                <a:spcPts val="0"/>
              </a:spcBef>
              <a:spcAft>
                <a:spcPts val="0"/>
              </a:spcAft>
              <a:buSzPts val="1600"/>
              <a:buChar char="–"/>
            </a:pPr>
            <a:r>
              <a:rPr lang="en"/>
              <a:t>If latency-sensitive traffic arrives newly, it needs to wait for the end of an ongoing transmission burst/TXOP before it can be transmitted.</a:t>
            </a:r>
            <a:endParaRPr/>
          </a:p>
          <a:p>
            <a:pPr indent="-330200" lvl="1" marL="914400" rtl="0" algn="l">
              <a:spcBef>
                <a:spcPts val="0"/>
              </a:spcBef>
              <a:spcAft>
                <a:spcPts val="0"/>
              </a:spcAft>
              <a:buSzPts val="1600"/>
              <a:buChar char="–"/>
            </a:pPr>
            <a:r>
              <a:rPr lang="en"/>
              <a:t>AMPDUs are typically constructed as long as feasible, since longer AMPDUs increase MAC efficiency by omitting intermediate  PHY header/SIFS/BA. </a:t>
            </a:r>
            <a:endParaRPr sz="1600"/>
          </a:p>
          <a:p>
            <a:pPr indent="-330200" lvl="0" marL="457200" rtl="0" algn="l">
              <a:spcBef>
                <a:spcPts val="0"/>
              </a:spcBef>
              <a:spcAft>
                <a:spcPts val="0"/>
              </a:spcAft>
              <a:buSzPts val="1600"/>
              <a:buAutoNum type="arabicPeriod" startAt="5"/>
            </a:pPr>
            <a:r>
              <a:rPr lang="en" sz="1600"/>
              <a:t>For long AMPDUs, if the initial PHY header is missed, decoding fails for the receiving device and preamble detection fails for any device performing CCA</a:t>
            </a:r>
            <a:endParaRPr sz="1600"/>
          </a:p>
          <a:p>
            <a:pPr indent="-330200" lvl="1" marL="914400" rtl="0" algn="l">
              <a:spcBef>
                <a:spcPts val="0"/>
              </a:spcBef>
              <a:spcAft>
                <a:spcPts val="0"/>
              </a:spcAft>
              <a:buSzPts val="1600"/>
              <a:buChar char="–"/>
            </a:pPr>
            <a:r>
              <a:rPr lang="en" sz="1600"/>
              <a:t>The problem is especially pronounced in case of hidden nodes, fading channels and blindness in NSTR/EMLSR ML devices. </a:t>
            </a:r>
            <a:endParaRPr sz="1600"/>
          </a:p>
          <a:p>
            <a:pPr indent="-330200" lvl="0" marL="457200" rtl="0" algn="l">
              <a:spcBef>
                <a:spcPts val="0"/>
              </a:spcBef>
              <a:spcAft>
                <a:spcPts val="0"/>
              </a:spcAft>
              <a:buSzPts val="1600"/>
              <a:buAutoNum type="arabicPeriod" startAt="5"/>
            </a:pPr>
            <a:r>
              <a:rPr lang="en" sz="1600"/>
              <a:t>Link adaptation convergence</a:t>
            </a:r>
            <a:endParaRPr sz="1600"/>
          </a:p>
          <a:p>
            <a:pPr indent="-330200" lvl="1" marL="914400" rtl="0" algn="l">
              <a:spcBef>
                <a:spcPts val="0"/>
              </a:spcBef>
              <a:spcAft>
                <a:spcPts val="0"/>
              </a:spcAft>
              <a:buSzPts val="1600"/>
              <a:buChar char="–"/>
            </a:pPr>
            <a:r>
              <a:rPr lang="en"/>
              <a:t>M</a:t>
            </a:r>
            <a:r>
              <a:rPr lang="en" sz="1600"/>
              <a:t>ultiple MCSs/NSSs cannot be tried together and each combination must be tried one at a time followed by a corresponding feedback</a:t>
            </a:r>
            <a:endParaRPr sz="1600"/>
          </a:p>
          <a:p>
            <a:pPr indent="0" lvl="0" marL="0" rtl="0" algn="l">
              <a:spcBef>
                <a:spcPts val="0"/>
              </a:spcBef>
              <a:spcAft>
                <a:spcPts val="0"/>
              </a:spcAft>
              <a:buNone/>
            </a:pPr>
            <a:r>
              <a:t/>
            </a:r>
            <a:endParaRPr sz="1600"/>
          </a:p>
          <a:p>
            <a:pPr indent="0" lvl="0" marL="0" rtl="0" algn="l">
              <a:spcBef>
                <a:spcPts val="360"/>
              </a:spcBef>
              <a:spcAft>
                <a:spcPts val="0"/>
              </a:spcAft>
              <a:buNone/>
            </a:pPr>
            <a:r>
              <a:t/>
            </a:r>
            <a:endParaRPr/>
          </a:p>
        </p:txBody>
      </p:sp>
      <p:sp>
        <p:nvSpPr>
          <p:cNvPr id="116" name="Google Shape;116;p17"/>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Font typeface="Arial"/>
              <a:buNone/>
            </a:pPr>
            <a:r>
              <a:rPr lang="en"/>
              <a:t>Slide </a:t>
            </a:r>
            <a:fld id="{00000000-1234-1234-1234-123412341234}" type="slidenum">
              <a:rPr lang="en"/>
              <a:t>‹#›</a:t>
            </a:fld>
            <a:endParaRPr/>
          </a:p>
        </p:txBody>
      </p:sp>
      <p:sp>
        <p:nvSpPr>
          <p:cNvPr id="117" name="Google Shape;117;p17"/>
          <p:cNvSpPr txBox="1"/>
          <p:nvPr>
            <p:ph type="title"/>
          </p:nvPr>
        </p:nvSpPr>
        <p:spPr>
          <a:xfrm>
            <a:off x="277675" y="361950"/>
            <a:ext cx="8704800" cy="6261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sz="2500"/>
              <a:t>Limitations of the current TXOP/PPDU/AMPDU structure (3)</a:t>
            </a:r>
            <a:endParaRPr sz="25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18"/>
          <p:cNvSpPr txBox="1"/>
          <p:nvPr>
            <p:ph type="title"/>
          </p:nvPr>
        </p:nvSpPr>
        <p:spPr>
          <a:xfrm>
            <a:off x="311700" y="521225"/>
            <a:ext cx="8520600" cy="463200"/>
          </a:xfrm>
          <a:prstGeom prst="rect">
            <a:avLst/>
          </a:prstGeom>
        </p:spPr>
        <p:txBody>
          <a:bodyPr anchorCtr="0" anchor="ctr" bIns="46025" lIns="92075" spcFirstLastPara="1" rIns="92075" wrap="square" tIns="46025">
            <a:noAutofit/>
          </a:bodyPr>
          <a:lstStyle/>
          <a:p>
            <a:pPr indent="0" lvl="0" marL="0" rtl="0" algn="ctr">
              <a:spcBef>
                <a:spcPts val="0"/>
              </a:spcBef>
              <a:spcAft>
                <a:spcPts val="0"/>
              </a:spcAft>
              <a:buNone/>
            </a:pPr>
            <a:r>
              <a:rPr lang="en" sz="2500"/>
              <a:t>Lack of recipient’s control over burst </a:t>
            </a:r>
            <a:r>
              <a:rPr lang="en" sz="2500"/>
              <a:t>durations (1)</a:t>
            </a:r>
            <a:endParaRPr sz="2500"/>
          </a:p>
        </p:txBody>
      </p:sp>
      <p:sp>
        <p:nvSpPr>
          <p:cNvPr id="123" name="Google Shape;123;p18"/>
          <p:cNvSpPr txBox="1"/>
          <p:nvPr>
            <p:ph idx="1" type="body"/>
          </p:nvPr>
        </p:nvSpPr>
        <p:spPr>
          <a:xfrm>
            <a:off x="311700" y="1093925"/>
            <a:ext cx="8520600" cy="3416400"/>
          </a:xfrm>
          <a:prstGeom prst="rect">
            <a:avLst/>
          </a:prstGeom>
        </p:spPr>
        <p:txBody>
          <a:bodyPr anchorCtr="0" anchor="t" bIns="46025" lIns="92075" spcFirstLastPara="1" rIns="92075" wrap="square" tIns="46025">
            <a:noAutofit/>
          </a:bodyPr>
          <a:lstStyle/>
          <a:p>
            <a:pPr indent="-336550" lvl="0" marL="457200" rtl="0" algn="l">
              <a:spcBef>
                <a:spcPts val="480"/>
              </a:spcBef>
              <a:spcAft>
                <a:spcPts val="0"/>
              </a:spcAft>
              <a:buSzPts val="1700"/>
              <a:buChar char="•"/>
            </a:pPr>
            <a:r>
              <a:rPr b="0" lang="en" sz="1700"/>
              <a:t>In-device-coexistence (IDC)</a:t>
            </a:r>
            <a:r>
              <a:rPr b="0" lang="en" sz="1700"/>
              <a:t> is significantly impacted by lack of control over long bursts of transmissions from the AP or triggered by the AP to the recipient.</a:t>
            </a:r>
            <a:endParaRPr b="0" sz="1700"/>
          </a:p>
          <a:p>
            <a:pPr indent="-336550" lvl="0" marL="457200" rtl="0" algn="l">
              <a:spcBef>
                <a:spcPts val="0"/>
              </a:spcBef>
              <a:spcAft>
                <a:spcPts val="0"/>
              </a:spcAft>
              <a:buSzPts val="1700"/>
              <a:buChar char="•"/>
            </a:pPr>
            <a:r>
              <a:rPr b="0" lang="en" sz="1700"/>
              <a:t>In</a:t>
            </a:r>
            <a:r>
              <a:rPr b="0" lang="en" sz="1700"/>
              <a:t> IDC </a:t>
            </a:r>
            <a:r>
              <a:rPr b="0" lang="en" sz="1700"/>
              <a:t>scenarios with 802.11 and </a:t>
            </a:r>
            <a:r>
              <a:rPr b="0" lang="en" sz="1700"/>
              <a:t>Bluetooth</a:t>
            </a:r>
            <a:r>
              <a:rPr b="0" lang="en" sz="1700"/>
              <a:t>/UWB, there are certain cases where continuous 802.11 medium availability is limited to a </a:t>
            </a:r>
            <a:r>
              <a:rPr b="0" lang="en" sz="1700"/>
              <a:t>few</a:t>
            </a:r>
            <a:r>
              <a:rPr b="0" lang="en" sz="1700"/>
              <a:t> milliseconds.</a:t>
            </a:r>
            <a:endParaRPr b="0" sz="1700"/>
          </a:p>
          <a:p>
            <a:pPr indent="-336550" lvl="1" marL="914400" rtl="0" algn="l">
              <a:lnSpc>
                <a:spcPct val="90000"/>
              </a:lnSpc>
              <a:spcBef>
                <a:spcPts val="0"/>
              </a:spcBef>
              <a:spcAft>
                <a:spcPts val="0"/>
              </a:spcAft>
              <a:buSzPts val="1700"/>
              <a:buChar char="–"/>
            </a:pPr>
            <a:r>
              <a:rPr lang="en" sz="1700"/>
              <a:t>For example, depending on the Bluetooth profile, the medium availability for 802.11 could be: 2.5ms every 3.75ms, OR 6.25ms every 7.5ms, OR 8.5ms every 11ms etc.  </a:t>
            </a:r>
            <a:endParaRPr sz="1700"/>
          </a:p>
          <a:p>
            <a:pPr indent="-336550" lvl="1" marL="914400" rtl="0" algn="l">
              <a:lnSpc>
                <a:spcPct val="90000"/>
              </a:lnSpc>
              <a:spcBef>
                <a:spcPts val="0"/>
              </a:spcBef>
              <a:spcAft>
                <a:spcPts val="0"/>
              </a:spcAft>
              <a:buSzPts val="1700"/>
              <a:buChar char="–"/>
            </a:pPr>
            <a:r>
              <a:rPr lang="en" sz="1700"/>
              <a:t>A long receive packet or a burst of RX packets has a high chance of crossing 802.11 medium boundaries and getting curtailed by Bluetooth</a:t>
            </a:r>
            <a:endParaRPr sz="1700"/>
          </a:p>
          <a:p>
            <a:pPr indent="-336550" lvl="0" marL="457200" rtl="0" algn="l">
              <a:spcBef>
                <a:spcPts val="0"/>
              </a:spcBef>
              <a:spcAft>
                <a:spcPts val="0"/>
              </a:spcAft>
              <a:buSzPts val="1700"/>
              <a:buChar char="•"/>
            </a:pPr>
            <a:r>
              <a:rPr b="0" lang="en" sz="1700"/>
              <a:t>So, this requires the Rx packet duration to be reduced in order to fit the medium availability at 802.11 (outside of Bluetooth slots or any other coexisting device).</a:t>
            </a:r>
            <a:endParaRPr b="0" sz="1700"/>
          </a:p>
          <a:p>
            <a:pPr indent="-336550" lvl="0" marL="457200" rtl="0" algn="l">
              <a:spcBef>
                <a:spcPts val="0"/>
              </a:spcBef>
              <a:spcAft>
                <a:spcPts val="0"/>
              </a:spcAft>
              <a:buSzPts val="1700"/>
              <a:buChar char="•"/>
            </a:pPr>
            <a:r>
              <a:rPr b="0" lang="en" sz="1700"/>
              <a:t>At present, coexistence between 802.11 and Bluetooth/UWB/LTE is mostly handled in a proprietary manner. </a:t>
            </a:r>
            <a:endParaRPr b="0" sz="1700"/>
          </a:p>
          <a:p>
            <a:pPr indent="0" lvl="0" marL="457200" rtl="0" algn="l">
              <a:spcBef>
                <a:spcPts val="480"/>
              </a:spcBef>
              <a:spcAft>
                <a:spcPts val="0"/>
              </a:spcAft>
              <a:buNone/>
            </a:pPr>
            <a:r>
              <a:t/>
            </a:r>
            <a:endParaRPr b="0"/>
          </a:p>
        </p:txBody>
      </p:sp>
    </p:spTree>
  </p:cSld>
  <p:clrMapOvr>
    <a:masterClrMapping/>
  </p:clrMapOvr>
</p:sld>
</file>

<file path=ppt/theme/theme1.xml><?xml version="1.0" encoding="utf-8"?>
<a:theme xmlns:a="http://schemas.openxmlformats.org/drawingml/2006/main" xmlns:r="http://schemas.openxmlformats.org/officeDocument/2006/relationships"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