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8" d="100"/>
          <a:sy n="128" d="100"/>
        </p:scale>
        <p:origin x="2360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802.11-23/0809r00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rfc7170bi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tlstm-update/" TargetMode="External"/><Relationship Id="rId4" Type="http://schemas.openxmlformats.org/officeDocument/2006/relationships/hyperlink" Target="https://datatracker.ietf.org/doc/draft-ietf-opsawg-sbom-acces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rfc8446bis/" TargetMode="External"/><Relationship Id="rId4" Type="http://schemas.openxmlformats.org/officeDocument/2006/relationships/hyperlink" Target="https://datatracker.ietf.org/doc/draft-ietf-tls-esni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etnet-topology-yang/" TargetMode="External"/><Relationship Id="rId4" Type="http://schemas.openxmlformats.org/officeDocument/2006/relationships/hyperlink" Target="https://datatracker.ietf.org/doc/draft-ietf-detnet-pof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use-cases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constrained-join-proxy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edu/materials/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congress/about/" TargetMode="External"/><Relationship Id="rId13" Type="http://schemas.openxmlformats.org/officeDocument/2006/relationships/hyperlink" Target="https://datatracker.ietf.org/doc/charter-ietf-lake/" TargetMode="External"/><Relationship Id="rId18" Type="http://schemas.openxmlformats.org/officeDocument/2006/relationships/hyperlink" Target="https://datatracker.ietf.org/wg/opsawg/about/" TargetMode="External"/><Relationship Id="rId3" Type="http://schemas.openxmlformats.org/officeDocument/2006/relationships/hyperlink" Target="https://datatracker.ietf.org/group/chartering/" TargetMode="External"/><Relationship Id="rId21" Type="http://schemas.openxmlformats.org/officeDocument/2006/relationships/hyperlink" Target="https://datatracker.ietf.org/doc/charter-ietf-sedate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lake/about/" TargetMode="External"/><Relationship Id="rId17" Type="http://schemas.openxmlformats.org/officeDocument/2006/relationships/hyperlink" Target="https://datatracker.ietf.org/doc/charter-ietf-nimby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nimby/about/" TargetMode="External"/><Relationship Id="rId20" Type="http://schemas.openxmlformats.org/officeDocument/2006/relationships/hyperlink" Target="https://datatracker.ietf.org/wg/sedate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grow/" TargetMode="External"/><Relationship Id="rId5" Type="http://schemas.openxmlformats.org/officeDocument/2006/relationships/hyperlink" Target="https://datatracker.ietf.org/doc/charter-ietf-bpf/" TargetMode="External"/><Relationship Id="rId15" Type="http://schemas.openxmlformats.org/officeDocument/2006/relationships/hyperlink" Target="https://datatracker.ietf.org/doc/charter-ietf-mlcodec/" TargetMode="External"/><Relationship Id="rId10" Type="http://schemas.openxmlformats.org/officeDocument/2006/relationships/hyperlink" Target="https://datatracker.ietf.org/wg/grow/about/" TargetMode="External"/><Relationship Id="rId19" Type="http://schemas.openxmlformats.org/officeDocument/2006/relationships/hyperlink" Target="https://datatracker.ietf.org/doc/charter-ietf-opsawg/" TargetMode="External"/><Relationship Id="rId4" Type="http://schemas.openxmlformats.org/officeDocument/2006/relationships/hyperlink" Target="https://datatracker.ietf.org/wg/bpf/about/" TargetMode="External"/><Relationship Id="rId9" Type="http://schemas.openxmlformats.org/officeDocument/2006/relationships/hyperlink" Target="https://datatracker.ietf.org/doc/charter-ietf-congress/" TargetMode="External"/><Relationship Id="rId14" Type="http://schemas.openxmlformats.org/officeDocument/2006/relationships/hyperlink" Target="https://datatracker.ietf.org/wg/mlcodec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nfc/" TargetMode="Externa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2023-05-17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844781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 [no changes for May 2023]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(March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Tunnel Extensible Authentication Protocol (TEAP) Version 1, see </a:t>
            </a:r>
            <a:r>
              <a:rPr lang="en-US" sz="1400" dirty="0">
                <a:hlinkClick r:id="rId4"/>
              </a:rPr>
              <a:t>https://datatracker.ietf.org/doc/draft-ietf-emu-rfc7170bis/</a:t>
            </a:r>
            <a:r>
              <a:rPr lang="en-US" sz="1400" dirty="0"/>
              <a:t> (April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In RFC Editor’s queue: Discovering and Retrieving Software Transparency and Vulnerability Information, see </a:t>
            </a:r>
            <a:r>
              <a:rPr lang="en-US" sz="1400" dirty="0">
                <a:hlinkClick r:id="rId4"/>
              </a:rPr>
              <a:t>https://datatracker.ietf.org/doc/draft-ietf-opsawg-sbom-access/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Updated: Updates to the TLS Transport Model for SNMP, see </a:t>
            </a:r>
            <a:r>
              <a:rPr lang="en-US" sz="1400" dirty="0">
                <a:hlinkClick r:id="rId5"/>
              </a:rPr>
              <a:t>https://datatracker.ietf.org/doc/draft-ietf-opsawg-tlstm-update/</a:t>
            </a:r>
            <a:r>
              <a:rPr lang="en-US" sz="1400" dirty="0"/>
              <a:t> (May 2023)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TLS Encrypted Client Hello, see </a:t>
            </a:r>
            <a:r>
              <a:rPr lang="en-US" sz="1400" dirty="0">
                <a:hlinkClick r:id="rId4"/>
              </a:rPr>
              <a:t>https://datatracker.ietf.org/doc/draft-ietf-tls-esni/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The Transport Layer Security (TLS) Protocol Version 1.3, see </a:t>
            </a:r>
            <a:r>
              <a:rPr lang="en-US" sz="1400" dirty="0">
                <a:hlinkClick r:id="rId5"/>
              </a:rPr>
              <a:t>https://datatracker.ietf.org/doc/draft-ietf-tls-rfc8446bis/</a:t>
            </a:r>
            <a:r>
              <a:rPr lang="en-US" sz="1400" dirty="0"/>
              <a:t> (March 26,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Updated: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): Packet Ordering Function, see </a:t>
            </a:r>
            <a:r>
              <a:rPr lang="en-US" sz="1400" dirty="0">
                <a:hlinkClick r:id="rId4"/>
              </a:rPr>
              <a:t>https://datatracker.ietf.org/doc/draft-ietf-detnet-pof/</a:t>
            </a:r>
            <a:r>
              <a:rPr lang="en-US" sz="1400" dirty="0"/>
              <a:t> (May 2023)</a:t>
            </a:r>
          </a:p>
          <a:p>
            <a:pPr lvl="1"/>
            <a:r>
              <a:rPr lang="en-US" sz="1400" dirty="0"/>
              <a:t>Updated: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Topology YANG Model, see </a:t>
            </a:r>
            <a:r>
              <a:rPr lang="en-US" sz="1400" dirty="0">
                <a:hlinkClick r:id="rId5"/>
              </a:rPr>
              <a:t>https://datatracker.ietf.org/doc/draft-ietf-detnet-topology-yang/</a:t>
            </a:r>
            <a:r>
              <a:rPr lang="en-US" sz="1400" dirty="0"/>
              <a:t> (April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are invited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Revised after IESG feedback: RAW Use-Cases,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(April 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Both chairs of the RAW WG are stepping down. RAW will likely be folded into the related DETNET WG.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Join Proxy for Bootstrapping Protocols, see </a:t>
            </a:r>
            <a:r>
              <a:rPr lang="en-US" sz="1400" dirty="0">
                <a:hlinkClick r:id="rId4"/>
              </a:rPr>
              <a:t>https://datatracker.ietf.org/doc/draft-ietf-anima-constrained-join-proxy/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May 2023.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22-28, 2023 – San Francisco, CA, US</a:t>
            </a:r>
          </a:p>
          <a:p>
            <a:pPr lvl="1"/>
            <a:r>
              <a:rPr lang="en-US" dirty="0"/>
              <a:t>November 4-10, 2023 – Prague, CZ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</a:t>
            </a:r>
            <a:r>
              <a:rPr lang="en-US" u="sng">
                <a:hlinkClick r:id="rId4"/>
              </a:rPr>
              <a:t>/about/participate/get-started/</a:t>
            </a:r>
            <a:r>
              <a:rPr lang="en-US"/>
              <a:t> </a:t>
            </a:r>
          </a:p>
          <a:p>
            <a:pPr lvl="1"/>
            <a:r>
              <a:rPr lang="en-US" sz="1800"/>
              <a:t>April </a:t>
            </a:r>
            <a:r>
              <a:rPr lang="en-US" sz="1800" dirty="0"/>
              <a:t>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24, 2023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relevant RFCs published in the last two months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117 July 22-28, 2023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32245"/>
              </p:ext>
            </p:extLst>
          </p:nvPr>
        </p:nvGraphicFramePr>
        <p:xfrm>
          <a:off x="1083220" y="2574504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30121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264863"/>
              </p:ext>
            </p:extLst>
          </p:nvPr>
        </p:nvGraphicFramePr>
        <p:xfrm>
          <a:off x="993625" y="1997116"/>
          <a:ext cx="6977558" cy="44695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bpf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BPF/eBPF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42013009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4012707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congress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CONGestion RESponse and Signaling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01769702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0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1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2"/>
                        </a:rPr>
                        <a:t>lake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Lightweight Authenticated Key Exchange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9991536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4"/>
                        </a:rPr>
                        <a:t>mlcodec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5"/>
                        </a:rPr>
                        <a:t>Machine Learning for Audio Coding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136805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6"/>
                        </a:rPr>
                        <a:t>nimby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7"/>
                        </a:rPr>
                        <a:t>Network Inventory Modeling Base YANG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545717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8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9"/>
                        </a:rPr>
                        <a:t>Operations and Management Area Working Group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99423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20"/>
                        </a:rPr>
                        <a:t>sedate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21"/>
                        </a:rPr>
                        <a:t>Serialising Extended Data About Times and Events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245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the RFC Editor’s queue: IPv6 over Constrained Node Networks (6lo) Applicability &amp; Use cases: </a:t>
            </a:r>
            <a:r>
              <a:rPr lang="en-US" sz="1400" dirty="0">
                <a:hlinkClick r:id="rId4"/>
              </a:rPr>
              <a:t>https://datatracker.ietf.org/doc/draft-ietf-6lo-use-cases/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Still in the RFC Editor’s queue: Transmission of IPv6 Packets over Near Field Communication: </a:t>
            </a:r>
            <a:r>
              <a:rPr lang="en-US" sz="1400" dirty="0">
                <a:hlinkClick r:id="rId5"/>
              </a:rPr>
              <a:t>https://datatracker.ietf.org/doc/draft-ietf-6lo-nfc/</a:t>
            </a:r>
            <a:r>
              <a:rPr lang="en-US" sz="1400" dirty="0"/>
              <a:t> (March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143332</TotalTime>
  <Words>1962</Words>
  <Application>Microsoft Macintosh PowerPoint</Application>
  <PresentationFormat>On-screen Show (4:3)</PresentationFormat>
  <Paragraphs>301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117 July 22-28, 2023</vt:lpstr>
      <vt:lpstr>IETF/IRTF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998</cp:revision>
  <cp:lastPrinted>1998-02-10T13:28:06Z</cp:lastPrinted>
  <dcterms:created xsi:type="dcterms:W3CDTF">2005-01-04T21:26:55Z</dcterms:created>
  <dcterms:modified xsi:type="dcterms:W3CDTF">2023-05-17T18:12:07Z</dcterms:modified>
  <cp:category/>
</cp:coreProperties>
</file>