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70" r:id="rId5"/>
    <p:sldId id="268" r:id="rId6"/>
    <p:sldId id="269" r:id="rId7"/>
    <p:sldId id="266" r:id="rId8"/>
  </p:sldIdLst>
  <p:sldSz cx="9144000" cy="6858000" type="screen4x3"/>
  <p:notesSz cx="6934200" cy="9280525"/>
  <p:embeddedFontLst>
    <p:embeddedFont>
      <p:font typeface="Lato" panose="020F0502020204030203" pitchFamily="34" charset="0"/>
      <p:regular r:id="rId10"/>
      <p:bold r:id="rId11"/>
      <p:italic r:id="rId12"/>
      <p:boldItalic r:id="rId13"/>
    </p:embeddedFont>
    <p:embeddedFont>
      <p:font typeface="Poppins Light" panose="000004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UibYloVYfIzXJdoKZBBpjJ0G3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98401D-0551-42B9-8EBC-044922EE1571}">
  <a:tblStyle styleId="{A298401D-0551-42B9-8EBC-044922EE1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0A94BDD-AF5B-456A-A5DD-BB7606EAF53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2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8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24" name="Google Shape;224;p7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25" name="Google Shape;225;p7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26" name="Google Shape;226;p7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27" name="Google Shape;227;p7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with title">
  <p:cSld name="Blank_1_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>
            <a:spLocks noGrp="1"/>
          </p:cNvSpPr>
          <p:nvPr>
            <p:ph type="sldNum" idx="12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>
            <a:spLocks noGrp="1"/>
          </p:cNvSpPr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  <p:sp>
        <p:nvSpPr>
          <p:cNvPr id="81" name="Google Shape;81;g1424ceaa01d_1_68"/>
          <p:cNvSpPr txBox="1">
            <a:spLocks noGrp="1"/>
          </p:cNvSpPr>
          <p:nvPr>
            <p:ph type="sldNum" idx="2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May 2023</a:t>
            </a:r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802.11-23/0806r0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May 2023</a:t>
            </a:r>
            <a:endParaRPr dirty="0"/>
          </a:p>
        </p:txBody>
      </p:sp>
      <p:sp>
        <p:nvSpPr>
          <p:cNvPr id="92" name="Google Shape;92;p1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AMP PAR Scope Text</a:t>
            </a:r>
            <a:endParaRPr dirty="0"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2023-05-10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7" name="Google Shape;97;p1"/>
          <p:cNvGraphicFramePr/>
          <p:nvPr>
            <p:extLst>
              <p:ext uri="{D42A27DB-BD31-4B8C-83A1-F6EECF244321}">
                <p14:modId xmlns:p14="http://schemas.microsoft.com/office/powerpoint/2010/main" val="4264427704"/>
              </p:ext>
            </p:extLst>
          </p:nvPr>
        </p:nvGraphicFramePr>
        <p:xfrm>
          <a:off x="533400" y="2508250"/>
          <a:ext cx="8251550" cy="2682040"/>
        </p:xfrm>
        <a:graphic>
          <a:graphicData uri="http://schemas.openxmlformats.org/drawingml/2006/table">
            <a:tbl>
              <a:tblPr>
                <a:noFill/>
                <a:tableStyleId>{A298401D-0551-42B9-8EBC-044922EE1571}</a:tableStyleId>
              </a:tblPr>
              <a:tblGrid>
                <a:gridCol w="195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1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0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Name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Affiliation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Address</a:t>
                      </a: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Phone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email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David Halasz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Morse Micro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dave.halasz@morsemicro.com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Ganesan Thiagarajan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/>
                        <a:t>Morse Micro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ganesan.thiagarajan@morsemicro.com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IEEE 802.11 AMP Study Group is to produce an IEEE Project Authorization Request. This submission contains some proposed text for the PAR Scope.  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25487"/>
            <a:ext cx="7770813" cy="1065213"/>
          </a:xfrm>
        </p:spPr>
        <p:txBody>
          <a:bodyPr/>
          <a:lstStyle/>
          <a:p>
            <a:r>
              <a:rPr lang="en-US" dirty="0"/>
              <a:t>The AMP Technical Report of AMP IoT devices in WLAN[1] &amp; IEEE 802.11ba (WUR) Wake-up Radio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799" y="2162175"/>
            <a:ext cx="7770813" cy="3780865"/>
          </a:xfrm>
        </p:spPr>
        <p:txBody>
          <a:bodyPr/>
          <a:lstStyle/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[1]In summary, the standardization work in order to support AMP device in WLAN should enable AMP devices to be ultra-low complexity and operate battery free, and may include: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PHY: WUR (100x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uW</a:t>
            </a: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 + Simplified UL PHY (10x uW~100x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uW</a:t>
            </a: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the DL, WUR (802.11ba) like design </a:t>
            </a: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as a starting point</a:t>
            </a: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Reuse legacy design as much as possible, such as OOK, channel structure, waveform, PPDU formats, etc. 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Additional signaling in WUR to transmit additional signaling or payload data.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Some re-design may be necessary if AMP in WLAN is implemented in frequency band other than 2.4GHz, e.g., S1G.</a:t>
            </a:r>
          </a:p>
          <a:p>
            <a:pPr marL="810260" marR="0" algn="just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Note: Other schemes than 802.11ba are not precluded if useful.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the UL, legacy design as a starting point for the UL PHY, e.g., 802.11ba OOK, 802.11b DSSS modulation, etc.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Both active transmitter and backscatter transmitter can be supported. 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carrier for backscattering shall be specified considering the regulation requirement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Optimizations for full-duplex operation in case of backscatter modulation can be considered</a:t>
            </a:r>
          </a:p>
          <a:p>
            <a:pPr marL="1066800" marR="0" algn="just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Note: other schemes, e.g., FSK/PSK are not precluded if useful.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carrier and bandwidth of backscattering signal should be specified including signal of narrow bandwidth or wide bandwidth and carrier signal using the existing signal can also be considered.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MAC: Simplified MAC + Enhanced power saving/ power management (Note 2, Note 3), e.g.,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Efficient PLCP and MAC for limited payload message sizes, e.g., 100bits.</a:t>
            </a:r>
          </a:p>
          <a:p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Coordination of AMP device channel access (e.g., may not be able to use conventional CSMA-like approaches since backscattering devices potentially undetectable by other devices)</a:t>
            </a:r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3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78754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25487"/>
            <a:ext cx="7770813" cy="1065213"/>
          </a:xfrm>
        </p:spPr>
        <p:txBody>
          <a:bodyPr/>
          <a:lstStyle/>
          <a:p>
            <a:r>
              <a:rPr lang="en-US" dirty="0"/>
              <a:t>AMP &amp; WUR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799" y="2162175"/>
            <a:ext cx="7770813" cy="3780865"/>
          </a:xfrm>
        </p:spPr>
        <p:txBody>
          <a:bodyPr/>
          <a:lstStyle/>
          <a:p>
            <a:pPr marL="0" marR="0" algn="just">
              <a:spcBef>
                <a:spcPts val="1200"/>
              </a:spcBef>
              <a:spcAft>
                <a:spcPts val="1200"/>
              </a:spcAft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[1]During the March 2023 IEEE 802 plenary meeting, a contribution on ambient communication in WLAN (11-23/0406r1) was presented and discussed in AMP session with the following straw poll: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buFont typeface="Wingdings" panose="05000000000000000000" pitchFamily="2" charset="2"/>
              <a:buChar char="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Straw Poll: Do you agree on the following features/requirements for AMP WLAN as the baseline for future discussion? 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Support ultra-low complexity and ultra-low power consumption transmission and reception for device using ambient power sources: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143000" marR="0" lvl="2" indent="-228600" algn="just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WUR-similar design could be as the starting point for downlink receiver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143000" marR="0" lvl="2" indent="-228600" algn="just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Simplified UL PHY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600200" marR="0" lvl="3" indent="-2286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Both active transmitter and backscatter transmitter can be supported 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Simplified MAC (on top of existing WLAN technologies) + Enhanced power saving/ power management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Consider frequency bands of Sub-1 GHz and 2.4GHz  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Optimized security mechanism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Coexistence with existing 802.11 devices when operating in the same frequency band. 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PAR/CSD scope could be further harmonized during SG discussion.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buFont typeface="Wingdings" panose="05000000000000000000" pitchFamily="2" charset="2"/>
              <a:buChar char=""/>
            </a:pPr>
            <a:r>
              <a:rPr lang="en-GB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Result: 61Y/2N/28A</a:t>
            </a:r>
            <a:endParaRPr lang="en-US" sz="1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8140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&amp; Sub 1 GHz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IEEE Std 802.11ba-2021 defines operation in the 2.4 GHz and 5 GHz bands.</a:t>
            </a:r>
          </a:p>
          <a:p>
            <a:endParaRPr lang="en-US" dirty="0"/>
          </a:p>
          <a:p>
            <a:r>
              <a:rPr lang="en-US" dirty="0"/>
              <a:t>The AMP PAR Scope should include text indicating that defining WUR for the Sub 1 GHz band is within scope.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52540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text for AMP PAR Scope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amendment will also define a physical (PHY) layer specification and defines modifications to the medium access control (MAC) layer specification that enables operation of a wake-up radio (WUR) for the Sub 1 GHz band.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44313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231" name="Google Shape;231;p7"/>
          <p:cNvSpPr txBox="1"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32" name="Google Shape;2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34" name="Google Shape;23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dirty="0"/>
              <a:t>IEEE 802.11 23/436r0 Technical Report on support of AMP IoT devices in WLAN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dirty="0"/>
              <a:t>"IEEE Standard for Information Technology--Telecommunications and Information Exchange between Systems--Local and Metropolitan Area Networks-Specific Requirements--Part 11: Wireless LAN Medium Access Control (MAC) and Physical Layer (PHY) Specifications - Amendment 3: Wake-Up Radio Operation," in IEEE Std 802.11ba-2021 (Amendment to IEEE Std 802.11-2020 as amendment by IEEE Std 802.11ax-2021, and IEEE Std 802.11ay-2021) , vol., no., pp.1-180, 8 Oct. 2021, </a:t>
            </a:r>
            <a:r>
              <a:rPr lang="en-US" sz="2000" dirty="0" err="1"/>
              <a:t>doi</a:t>
            </a:r>
            <a:r>
              <a:rPr lang="en-US" sz="2000" dirty="0"/>
              <a:t>: 10.1109/IEEESTD.2021.9570110.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dirty="0"/>
              <a:t>IEEE 802.11-2020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860</Words>
  <Application>Microsoft Office PowerPoint</Application>
  <PresentationFormat>On-screen Show (4:3)</PresentationFormat>
  <Paragraphs>89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Wingdings</vt:lpstr>
      <vt:lpstr>Symbol</vt:lpstr>
      <vt:lpstr>Times New Roman</vt:lpstr>
      <vt:lpstr>Courier New</vt:lpstr>
      <vt:lpstr>Poppins Light</vt:lpstr>
      <vt:lpstr>Lato</vt:lpstr>
      <vt:lpstr>Office Theme</vt:lpstr>
      <vt:lpstr>AMP PAR Scope Text</vt:lpstr>
      <vt:lpstr>Abstract</vt:lpstr>
      <vt:lpstr>The AMP Technical Report of AMP IoT devices in WLAN[1] &amp; IEEE 802.11ba (WUR) Wake-up Radio</vt:lpstr>
      <vt:lpstr>AMP &amp; WUR</vt:lpstr>
      <vt:lpstr>WUR &amp; Sub 1 GHz</vt:lpstr>
      <vt:lpstr>Additional text for AMP PAR Scope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S1G Energy Limited operation</dc:title>
  <dc:creator>david.e.halasz@outlook.com</dc:creator>
  <cp:lastModifiedBy>david.e.halasz@outlook.com</cp:lastModifiedBy>
  <cp:revision>4</cp:revision>
  <dcterms:created xsi:type="dcterms:W3CDTF">2022-08-02T14:15:04Z</dcterms:created>
  <dcterms:modified xsi:type="dcterms:W3CDTF">2023-05-10T13:54:36Z</dcterms:modified>
</cp:coreProperties>
</file>