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1"/>
  </p:notesMasterIdLst>
  <p:sldIdLst>
    <p:sldId id="256" r:id="rId2"/>
    <p:sldId id="257" r:id="rId3"/>
    <p:sldId id="258" r:id="rId4"/>
    <p:sldId id="259" r:id="rId5"/>
    <p:sldId id="261" r:id="rId6"/>
    <p:sldId id="369" r:id="rId7"/>
    <p:sldId id="370" r:id="rId8"/>
    <p:sldId id="372" r:id="rId9"/>
    <p:sldId id="371" r:id="rId10"/>
    <p:sldId id="262" r:id="rId11"/>
    <p:sldId id="289" r:id="rId12"/>
    <p:sldId id="266" r:id="rId13"/>
    <p:sldId id="290" r:id="rId14"/>
    <p:sldId id="283" r:id="rId15"/>
    <p:sldId id="288" r:id="rId16"/>
    <p:sldId id="2385" r:id="rId17"/>
    <p:sldId id="2373" r:id="rId18"/>
    <p:sldId id="293" r:id="rId19"/>
    <p:sldId id="267" r:id="rId20"/>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3" autoAdjust="0"/>
    <p:restoredTop sz="96786"/>
  </p:normalViewPr>
  <p:slideViewPr>
    <p:cSldViewPr snapToGrid="0" snapToObjects="1">
      <p:cViewPr varScale="1">
        <p:scale>
          <a:sx n="120" d="100"/>
          <a:sy n="120" d="100"/>
        </p:scale>
        <p:origin x="216"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7E8228E5-B412-4978-AE78-15B32DE0BDE5}"/>
    <pc:docChg chg="custSel modSld modMainMaster">
      <pc:chgData name="Ansley, Carol (CCI-Atlanta)" userId="cbcdc21a-90c4-4b2f-81f7-da4165205229" providerId="ADAL" clId="{7E8228E5-B412-4978-AE78-15B32DE0BDE5}" dt="2023-05-11T14:21:54.797" v="498" actId="15"/>
      <pc:docMkLst>
        <pc:docMk/>
      </pc:docMkLst>
      <pc:sldChg chg="modSp mod">
        <pc:chgData name="Ansley, Carol (CCI-Atlanta)" userId="cbcdc21a-90c4-4b2f-81f7-da4165205229" providerId="ADAL" clId="{7E8228E5-B412-4978-AE78-15B32DE0BDE5}" dt="2023-05-11T14:21:54.797" v="498" actId="15"/>
        <pc:sldMkLst>
          <pc:docMk/>
          <pc:sldMk cId="88108499" sldId="2385"/>
        </pc:sldMkLst>
        <pc:spChg chg="mod">
          <ac:chgData name="Ansley, Carol (CCI-Atlanta)" userId="cbcdc21a-90c4-4b2f-81f7-da4165205229" providerId="ADAL" clId="{7E8228E5-B412-4978-AE78-15B32DE0BDE5}" dt="2023-05-11T14:21:54.797" v="498" actId="15"/>
          <ac:spMkLst>
            <pc:docMk/>
            <pc:sldMk cId="88108499" sldId="2385"/>
            <ac:spMk id="3" creationId="{D9119F4E-FC06-F646-87EB-EF12912A7052}"/>
          </ac:spMkLst>
        </pc:spChg>
      </pc:sldChg>
      <pc:sldMasterChg chg="modSp mod">
        <pc:chgData name="Ansley, Carol (CCI-Atlanta)" userId="cbcdc21a-90c4-4b2f-81f7-da4165205229" providerId="ADAL" clId="{7E8228E5-B412-4978-AE78-15B32DE0BDE5}" dt="2023-05-11T13:47:49.331" v="1" actId="20577"/>
        <pc:sldMasterMkLst>
          <pc:docMk/>
          <pc:sldMasterMk cId="0" sldId="2147483648"/>
        </pc:sldMasterMkLst>
        <pc:spChg chg="mod">
          <ac:chgData name="Ansley, Carol (CCI-Atlanta)" userId="cbcdc21a-90c4-4b2f-81f7-da4165205229" providerId="ADAL" clId="{7E8228E5-B412-4978-AE78-15B32DE0BDE5}" dt="2023-05-11T13:47:49.331" v="1" actId="20577"/>
          <ac:spMkLst>
            <pc:docMk/>
            <pc:sldMasterMk cId="0" sldId="2147483648"/>
            <ac:spMk id="5" creationId="{00000000-0000-0000-0000-000000000000}"/>
          </ac:spMkLst>
        </pc:sp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967188"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May </a:t>
            </a:r>
            <a:r>
              <a:rPr dirty="0"/>
              <a:t>202</a:t>
            </a:r>
            <a:r>
              <a:rPr lang="en-US" dirty="0"/>
              <a:t>3</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3</a:t>
            </a:r>
            <a:r>
              <a:rPr dirty="0"/>
              <a:t>/</a:t>
            </a:r>
            <a:r>
              <a:rPr lang="en-US" dirty="0"/>
              <a:t>0805r1</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a:t>
            </a:r>
            <a:r>
              <a:rPr lang="en-US" dirty="0" err="1"/>
              <a:t>TGbi</a:t>
            </a:r>
            <a:r>
              <a:rPr lang="en-US" dirty="0"/>
              <a:t> </a:t>
            </a:r>
            <a:r>
              <a:rPr dirty="0"/>
              <a:t>-Agenda-</a:t>
            </a:r>
            <a:r>
              <a:rPr lang="en-US" dirty="0"/>
              <a:t> May 2023</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b="0" dirty="0"/>
              <a:t>2023-05-11</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t>TGbi</a:t>
            </a:r>
            <a:r>
              <a:rPr lang="en-US" dirty="0"/>
              <a:t> Agenda – May 11, 2023</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lnSpcReduction="1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Agenda approval –  approved by unanimous consent (10 participants)</a:t>
            </a: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Need secretary for this meeting and the interim session – volunteer(s</a:t>
            </a:r>
            <a:r>
              <a:rPr lang="en-US" sz="1400" spc="-1">
                <a:latin typeface="Times New Roman" panose="02020603050405020304" pitchFamily="18" charset="0"/>
                <a:cs typeface="Times New Roman" panose="02020603050405020304" pitchFamily="18" charset="0"/>
                <a:sym typeface="Arial"/>
              </a:rPr>
              <a:t>)? </a:t>
            </a:r>
          </a:p>
          <a:p>
            <a:pPr marL="971550" lvl="2" indent="-342900">
              <a:defRPr sz="1500" spc="-1">
                <a:latin typeface="Arial"/>
                <a:ea typeface="Arial"/>
                <a:cs typeface="Arial"/>
                <a:sym typeface="Arial"/>
              </a:defRPr>
            </a:pPr>
            <a:r>
              <a:rPr lang="en-US" sz="1400" spc="-1">
                <a:latin typeface="Times New Roman" panose="02020603050405020304" pitchFamily="18" charset="0"/>
                <a:cs typeface="Times New Roman" panose="02020603050405020304" pitchFamily="18" charset="0"/>
                <a:sym typeface="Arial"/>
              </a:rPr>
              <a:t>Carol </a:t>
            </a:r>
            <a:r>
              <a:rPr lang="en-US" sz="1400" spc="-1" dirty="0">
                <a:latin typeface="Times New Roman" panose="02020603050405020304" pitchFamily="18" charset="0"/>
                <a:cs typeface="Times New Roman" panose="02020603050405020304" pitchFamily="18" charset="0"/>
                <a:sym typeface="Arial"/>
              </a:rPr>
              <a:t>to take minutes today, others needed </a:t>
            </a:r>
            <a:r>
              <a:rPr lang="en-US" sz="1400" spc="-1">
                <a:latin typeface="Times New Roman" panose="02020603050405020304" pitchFamily="18" charset="0"/>
                <a:cs typeface="Times New Roman" panose="02020603050405020304" pitchFamily="18" charset="0"/>
                <a:sym typeface="Arial"/>
              </a:rPr>
              <a:t>for next week</a:t>
            </a:r>
            <a:endParaRPr lang="en-US" sz="1400" spc="-1" dirty="0">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May Interim meeting slots:</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Monday PM1 (request to keep as </a:t>
            </a:r>
            <a:r>
              <a:rPr lang="en-US" sz="1400" spc="-1" dirty="0" err="1">
                <a:latin typeface="Times New Roman" panose="02020603050405020304" pitchFamily="18" charset="0"/>
                <a:cs typeface="Times New Roman" panose="02020603050405020304" pitchFamily="18" charset="0"/>
                <a:sym typeface="Arial"/>
              </a:rPr>
              <a:t>miminal</a:t>
            </a:r>
            <a:r>
              <a:rPr lang="en-US" sz="1400" spc="-1" dirty="0">
                <a:latin typeface="Times New Roman" panose="02020603050405020304" pitchFamily="18" charset="0"/>
                <a:cs typeface="Times New Roman" panose="02020603050405020304" pitchFamily="18" charset="0"/>
                <a:sym typeface="Arial"/>
              </a:rPr>
              <a:t> conflicts)</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Tuesday PM2</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Wednesday, PM2</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Thursday PM1</a:t>
            </a:r>
          </a:p>
          <a:p>
            <a:pPr lvl="1">
              <a:defRPr sz="1500" spc="-1">
                <a:latin typeface="Arial"/>
                <a:ea typeface="Arial"/>
                <a:cs typeface="Arial"/>
                <a:sym typeface="Arial"/>
              </a:defRPr>
            </a:pPr>
            <a:endParaRPr lang="en-US" sz="14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latin typeface="Times New Roman"/>
                <a:cs typeface="Times New Roman"/>
                <a:sym typeface="Times New Roman"/>
              </a:rPr>
              <a:t>Discussion</a:t>
            </a: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Submissions for Plenary session:</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23/268r1 – OTA MAC Change Proposal – Ansley</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23/328r1 – OTA MLD MAC Change proposal</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Po-kai Huang – 1 submission, action frame for parameter request/response</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Duncan Ho – PN/SN obfuscation, transition procedures (1 submission) (Tuesday/Wednesday, end of session)</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Antonio – 2 submissions, MLD/non-MLD MAC rotation + A1 filtering</a:t>
            </a:r>
          </a:p>
          <a:p>
            <a:pPr marL="1257300" lvl="2" indent="-342900">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latin typeface="Times New Roman" panose="02020603050405020304" pitchFamily="18" charset="0"/>
                <a:cs typeface="Times New Roman" panose="02020603050405020304" pitchFamily="18" charset="0"/>
                <a:sym typeface="Arial"/>
              </a:rPr>
              <a:t>Adjourn</a:t>
            </a:r>
            <a:endParaRPr lang="en-US" sz="1400" dirty="0"/>
          </a:p>
        </p:txBody>
      </p:sp>
    </p:spTree>
    <p:extLst>
      <p:ext uri="{BB962C8B-B14F-4D97-AF65-F5344CB8AC3E}">
        <p14:creationId xmlns:p14="http://schemas.microsoft.com/office/powerpoint/2010/main" val="88108499"/>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685800" y="1751762"/>
            <a:ext cx="7770814" cy="3870664"/>
          </a:xfrm>
        </p:spPr>
        <p:txBody>
          <a:bodyPr>
            <a:normAutofit/>
          </a:bodyPr>
          <a:lstStyle/>
          <a:p>
            <a:r>
              <a:rPr lang="en-US" dirty="0"/>
              <a:t>TG use case start:			March 2021</a:t>
            </a:r>
          </a:p>
          <a:p>
            <a:r>
              <a:rPr lang="en-US" dirty="0"/>
              <a:t>Use case completion:			February 2022</a:t>
            </a:r>
          </a:p>
          <a:p>
            <a:r>
              <a:rPr lang="en-US" dirty="0"/>
              <a:t>Features identified:			September 2022</a:t>
            </a:r>
          </a:p>
          <a:p>
            <a:r>
              <a:rPr lang="en-US" dirty="0"/>
              <a:t>Comment collection:			September 2023</a:t>
            </a:r>
          </a:p>
          <a:p>
            <a:r>
              <a:rPr lang="en-US" dirty="0"/>
              <a:t>LB initial:   				January 2024</a:t>
            </a:r>
            <a:endParaRPr lang="en-US" dirty="0">
              <a:solidFill>
                <a:srgbClr val="FF0000"/>
              </a:solidFill>
            </a:endParaRPr>
          </a:p>
          <a:p>
            <a:r>
              <a:rPr lang="en-US" dirty="0"/>
              <a:t>LB re-circ:  				November 2023</a:t>
            </a:r>
            <a:endParaRPr lang="en-US" dirty="0">
              <a:solidFill>
                <a:srgbClr val="FF0000"/>
              </a:solidFill>
            </a:endParaRPr>
          </a:p>
          <a:p>
            <a:r>
              <a:rPr lang="en-US" dirty="0"/>
              <a:t>Ballot Pool: 				December 2024</a:t>
            </a:r>
          </a:p>
          <a:p>
            <a:r>
              <a:rPr lang="en-US" dirty="0"/>
              <a:t>MDR: 				December 2024</a:t>
            </a:r>
          </a:p>
          <a:p>
            <a:r>
              <a:rPr lang="en-US" dirty="0"/>
              <a:t>SA ballot: 				January 2025</a:t>
            </a:r>
          </a:p>
          <a:p>
            <a:r>
              <a:rPr lang="en-US" dirty="0"/>
              <a:t>SA re-circ: 				July 2025</a:t>
            </a:r>
          </a:p>
          <a:p>
            <a:r>
              <a:rPr lang="en-US" dirty="0"/>
              <a:t>802.11/EC approval: 			January 2026</a:t>
            </a:r>
          </a:p>
          <a:p>
            <a:r>
              <a:rPr lang="en-US" dirty="0" err="1"/>
              <a:t>RevCom</a:t>
            </a:r>
            <a:r>
              <a:rPr lang="en-US" dirty="0"/>
              <a:t>/SASB approval: 		March 2026</a:t>
            </a:r>
          </a:p>
          <a:p>
            <a:endParaRPr lang="en-US" dirty="0"/>
          </a:p>
        </p:txBody>
      </p:sp>
    </p:spTree>
    <p:extLst>
      <p:ext uri="{BB962C8B-B14F-4D97-AF65-F5344CB8AC3E}">
        <p14:creationId xmlns:p14="http://schemas.microsoft.com/office/powerpoint/2010/main" val="23326625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err="1"/>
              <a:t>TGbi</a:t>
            </a:r>
            <a:r>
              <a:rPr lang="en-US" dirty="0"/>
              <a:t>, May Teleconference 2023</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14780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Amelia </a:t>
            </a:r>
            <a:r>
              <a:rPr lang="en-US" dirty="0" err="1"/>
              <a:t>Andersdotter</a:t>
            </a:r>
            <a:endParaRPr lang="en-US" dirty="0"/>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Thursday May 11, 2023</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14452</TotalTime>
  <Words>2029</Words>
  <Application>Microsoft Office PowerPoint</Application>
  <PresentationFormat>On-screen Show (4:3)</PresentationFormat>
  <Paragraphs>175</Paragraphs>
  <Slides>19</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19</vt:i4>
      </vt:variant>
    </vt:vector>
  </HeadingPairs>
  <TitlesOfParts>
    <vt:vector size="29" baseType="lpstr">
      <vt:lpstr>Arial</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Documents</vt:lpstr>
      <vt:lpstr>IEEE SA Rules Documents</vt:lpstr>
      <vt:lpstr>IEEE SA Copyright Policy</vt:lpstr>
      <vt:lpstr>IEEE SA Copyright Policy</vt:lpstr>
      <vt:lpstr>TGbi Agenda – May 11, 2023 </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Ansley, Carol (CCI-Atlanta)</cp:lastModifiedBy>
  <cp:revision>233</cp:revision>
  <dcterms:modified xsi:type="dcterms:W3CDTF">2023-05-11T14:21:59Z</dcterms:modified>
</cp:coreProperties>
</file>