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20" d="100"/>
          <a:sy n="120" d="100"/>
        </p:scale>
        <p:origin x="21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E8228E5-B412-4978-AE78-15B32DE0BDE5}"/>
    <pc:docChg chg="custSel modSld modMainMaster">
      <pc:chgData name="Ansley, Carol (CCI-Atlanta)" userId="cbcdc21a-90c4-4b2f-81f7-da4165205229" providerId="ADAL" clId="{7E8228E5-B412-4978-AE78-15B32DE0BDE5}" dt="2023-05-11T14:21:54.797" v="498" actId="15"/>
      <pc:docMkLst>
        <pc:docMk/>
      </pc:docMkLst>
      <pc:sldChg chg="modSp mod">
        <pc:chgData name="Ansley, Carol (CCI-Atlanta)" userId="cbcdc21a-90c4-4b2f-81f7-da4165205229" providerId="ADAL" clId="{7E8228E5-B412-4978-AE78-15B32DE0BDE5}" dt="2023-05-11T14:21:54.797" v="498" actId="15"/>
        <pc:sldMkLst>
          <pc:docMk/>
          <pc:sldMk cId="88108499" sldId="2385"/>
        </pc:sldMkLst>
        <pc:spChg chg="mod">
          <ac:chgData name="Ansley, Carol (CCI-Atlanta)" userId="cbcdc21a-90c4-4b2f-81f7-da4165205229" providerId="ADAL" clId="{7E8228E5-B412-4978-AE78-15B32DE0BDE5}" dt="2023-05-11T14:21:54.797" v="498" actId="15"/>
          <ac:spMkLst>
            <pc:docMk/>
            <pc:sldMk cId="88108499" sldId="2385"/>
            <ac:spMk id="3" creationId="{D9119F4E-FC06-F646-87EB-EF12912A7052}"/>
          </ac:spMkLst>
        </pc:spChg>
      </pc:sldChg>
      <pc:sldMasterChg chg="modSp mod">
        <pc:chgData name="Ansley, Carol (CCI-Atlanta)" userId="cbcdc21a-90c4-4b2f-81f7-da4165205229" providerId="ADAL" clId="{7E8228E5-B412-4978-AE78-15B32DE0BDE5}" dt="2023-05-11T13:47:49.331" v="1" actId="20577"/>
        <pc:sldMasterMkLst>
          <pc:docMk/>
          <pc:sldMasterMk cId="0" sldId="2147483648"/>
        </pc:sldMasterMkLst>
        <pc:spChg chg="mod">
          <ac:chgData name="Ansley, Carol (CCI-Atlanta)" userId="cbcdc21a-90c4-4b2f-81f7-da4165205229" providerId="ADAL" clId="{7E8228E5-B412-4978-AE78-15B32DE0BDE5}" dt="2023-05-11T13:47:49.331"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0805r1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11,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Need secretary for this meeting and the interim session – volunteer(s</a:t>
            </a:r>
            <a:r>
              <a:rPr lang="en-US" sz="1400" spc="-1">
                <a:latin typeface="Times New Roman" panose="02020603050405020304" pitchFamily="18" charset="0"/>
                <a:cs typeface="Times New Roman" panose="02020603050405020304" pitchFamily="18" charset="0"/>
                <a:sym typeface="Arial"/>
              </a:rPr>
              <a:t>)? </a:t>
            </a:r>
          </a:p>
          <a:p>
            <a:pPr marL="971550" lvl="2" indent="-342900">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Carol </a:t>
            </a:r>
            <a:r>
              <a:rPr lang="en-US" sz="1400" spc="-1" dirty="0">
                <a:latin typeface="Times New Roman" panose="02020603050405020304" pitchFamily="18" charset="0"/>
                <a:cs typeface="Times New Roman" panose="02020603050405020304" pitchFamily="18" charset="0"/>
                <a:sym typeface="Arial"/>
              </a:rPr>
              <a:t>to take minutes today, others needed </a:t>
            </a:r>
            <a:r>
              <a:rPr lang="en-US" sz="1400" spc="-1">
                <a:latin typeface="Times New Roman" panose="02020603050405020304" pitchFamily="18" charset="0"/>
                <a:cs typeface="Times New Roman" panose="02020603050405020304" pitchFamily="18" charset="0"/>
                <a:sym typeface="Arial"/>
              </a:rPr>
              <a:t>for next week</a:t>
            </a: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May Interim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 (request to keep as </a:t>
            </a:r>
            <a:r>
              <a:rPr lang="en-US" sz="1400" spc="-1" dirty="0" err="1">
                <a:latin typeface="Times New Roman" panose="02020603050405020304" pitchFamily="18" charset="0"/>
                <a:cs typeface="Times New Roman" panose="02020603050405020304" pitchFamily="18" charset="0"/>
                <a:sym typeface="Arial"/>
              </a:rPr>
              <a:t>miminal</a:t>
            </a:r>
            <a:r>
              <a:rPr lang="en-US" sz="1400" spc="-1" dirty="0">
                <a:latin typeface="Times New Roman" panose="02020603050405020304" pitchFamily="18" charset="0"/>
                <a:cs typeface="Times New Roman" panose="02020603050405020304" pitchFamily="18" charset="0"/>
                <a:sym typeface="Arial"/>
              </a:rPr>
              <a:t> conflicts)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23/268r1 – OTA MAC Change Proposal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23/328r1 – OTA MLD MAC Change proposal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 – 1 submission, action frame for parameter request/response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Duncan Ho – PN/SN obfuscation, transition procedures (1 submission) (Tuesday/Wednesday, end of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2 submissions, MLD/non-MLD MAC rotation + A1 filtering</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14452</TotalTime>
  <Words>2029</Words>
  <Application>Microsoft Office PowerPoint</Application>
  <PresentationFormat>On-screen Show (4:3)</PresentationFormat>
  <Paragraphs>175</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11,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233</cp:revision>
  <dcterms:modified xsi:type="dcterms:W3CDTF">2023-05-11T14:21:59Z</dcterms:modified>
</cp:coreProperties>
</file>