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1"/>
  </p:notesMasterIdLst>
  <p:sldIdLst>
    <p:sldId id="256" r:id="rId2"/>
    <p:sldId id="257" r:id="rId3"/>
    <p:sldId id="258" r:id="rId4"/>
    <p:sldId id="259" r:id="rId5"/>
    <p:sldId id="261" r:id="rId6"/>
    <p:sldId id="369" r:id="rId7"/>
    <p:sldId id="370" r:id="rId8"/>
    <p:sldId id="372" r:id="rId9"/>
    <p:sldId id="371" r:id="rId10"/>
    <p:sldId id="262" r:id="rId11"/>
    <p:sldId id="289" r:id="rId12"/>
    <p:sldId id="266" r:id="rId13"/>
    <p:sldId id="290" r:id="rId14"/>
    <p:sldId id="283" r:id="rId15"/>
    <p:sldId id="288" r:id="rId16"/>
    <p:sldId id="2385" r:id="rId17"/>
    <p:sldId id="2373" r:id="rId18"/>
    <p:sldId id="293" r:id="rId19"/>
    <p:sldId id="267" r:id="rId20"/>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6786"/>
  </p:normalViewPr>
  <p:slideViewPr>
    <p:cSldViewPr snapToGrid="0" snapToObjects="1">
      <p:cViewPr varScale="1">
        <p:scale>
          <a:sx n="110" d="100"/>
          <a:sy n="110" d="100"/>
        </p:scale>
        <p:origin x="108"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0DBC1B00-07DF-44F3-921C-293C61E52DA6}"/>
    <pc:docChg chg="custSel delSld modSld modMainMaster">
      <pc:chgData name="Ansley, Carol (CCI-Atlanta)" userId="cbcdc21a-90c4-4b2f-81f7-da4165205229" providerId="ADAL" clId="{0DBC1B00-07DF-44F3-921C-293C61E52DA6}" dt="2023-05-10T13:55:13.852" v="216" actId="13926"/>
      <pc:docMkLst>
        <pc:docMk/>
      </pc:docMkLst>
      <pc:sldChg chg="modSp mod">
        <pc:chgData name="Ansley, Carol (CCI-Atlanta)" userId="cbcdc21a-90c4-4b2f-81f7-da4165205229" providerId="ADAL" clId="{0DBC1B00-07DF-44F3-921C-293C61E52DA6}" dt="2023-05-10T13:49:08.255" v="24" actId="20577"/>
        <pc:sldMkLst>
          <pc:docMk/>
          <pc:sldMk cId="0" sldId="256"/>
        </pc:sldMkLst>
        <pc:spChg chg="mod">
          <ac:chgData name="Ansley, Carol (CCI-Atlanta)" userId="cbcdc21a-90c4-4b2f-81f7-da4165205229" providerId="ADAL" clId="{0DBC1B00-07DF-44F3-921C-293C61E52DA6}" dt="2023-05-10T13:48:59.626" v="18" actId="20577"/>
          <ac:spMkLst>
            <pc:docMk/>
            <pc:sldMk cId="0" sldId="256"/>
            <ac:spMk id="53" creationId="{00000000-0000-0000-0000-000000000000}"/>
          </ac:spMkLst>
        </pc:spChg>
        <pc:spChg chg="mod">
          <ac:chgData name="Ansley, Carol (CCI-Atlanta)" userId="cbcdc21a-90c4-4b2f-81f7-da4165205229" providerId="ADAL" clId="{0DBC1B00-07DF-44F3-921C-293C61E52DA6}" dt="2023-05-10T13:49:08.255" v="24" actId="20577"/>
          <ac:spMkLst>
            <pc:docMk/>
            <pc:sldMk cId="0" sldId="256"/>
            <ac:spMk id="54" creationId="{00000000-0000-0000-0000-000000000000}"/>
          </ac:spMkLst>
        </pc:spChg>
      </pc:sldChg>
      <pc:sldChg chg="modSp mod">
        <pc:chgData name="Ansley, Carol (CCI-Atlanta)" userId="cbcdc21a-90c4-4b2f-81f7-da4165205229" providerId="ADAL" clId="{0DBC1B00-07DF-44F3-921C-293C61E52DA6}" dt="2023-05-10T13:49:19.857" v="29" actId="20577"/>
        <pc:sldMkLst>
          <pc:docMk/>
          <pc:sldMk cId="0" sldId="257"/>
        </pc:sldMkLst>
        <pc:spChg chg="mod">
          <ac:chgData name="Ansley, Carol (CCI-Atlanta)" userId="cbcdc21a-90c4-4b2f-81f7-da4165205229" providerId="ADAL" clId="{0DBC1B00-07DF-44F3-921C-293C61E52DA6}" dt="2023-05-10T13:49:19.857" v="29" actId="20577"/>
          <ac:spMkLst>
            <pc:docMk/>
            <pc:sldMk cId="0" sldId="257"/>
            <ac:spMk id="59" creationId="{00000000-0000-0000-0000-000000000000}"/>
          </ac:spMkLst>
        </pc:spChg>
      </pc:sldChg>
      <pc:sldChg chg="modSp mod">
        <pc:chgData name="Ansley, Carol (CCI-Atlanta)" userId="cbcdc21a-90c4-4b2f-81f7-da4165205229" providerId="ADAL" clId="{0DBC1B00-07DF-44F3-921C-293C61E52DA6}" dt="2023-05-10T13:49:28.150" v="35" actId="20577"/>
        <pc:sldMkLst>
          <pc:docMk/>
          <pc:sldMk cId="0" sldId="259"/>
        </pc:sldMkLst>
        <pc:spChg chg="mod">
          <ac:chgData name="Ansley, Carol (CCI-Atlanta)" userId="cbcdc21a-90c4-4b2f-81f7-da4165205229" providerId="ADAL" clId="{0DBC1B00-07DF-44F3-921C-293C61E52DA6}" dt="2023-05-10T13:49:28.150" v="35" actId="20577"/>
          <ac:spMkLst>
            <pc:docMk/>
            <pc:sldMk cId="0" sldId="259"/>
            <ac:spMk id="64" creationId="{00000000-0000-0000-0000-000000000000}"/>
          </ac:spMkLst>
        </pc:spChg>
      </pc:sldChg>
      <pc:sldChg chg="modSp mod">
        <pc:chgData name="Ansley, Carol (CCI-Atlanta)" userId="cbcdc21a-90c4-4b2f-81f7-da4165205229" providerId="ADAL" clId="{0DBC1B00-07DF-44F3-921C-293C61E52DA6}" dt="2023-05-10T13:55:13.852" v="216" actId="13926"/>
        <pc:sldMkLst>
          <pc:docMk/>
          <pc:sldMk cId="2332662549" sldId="2373"/>
        </pc:sldMkLst>
        <pc:spChg chg="mod">
          <ac:chgData name="Ansley, Carol (CCI-Atlanta)" userId="cbcdc21a-90c4-4b2f-81f7-da4165205229" providerId="ADAL" clId="{0DBC1B00-07DF-44F3-921C-293C61E52DA6}" dt="2023-05-10T13:55:13.852" v="216" actId="13926"/>
          <ac:spMkLst>
            <pc:docMk/>
            <pc:sldMk cId="2332662549" sldId="2373"/>
            <ac:spMk id="4" creationId="{16685247-17BB-1747-8EE0-02714A250D97}"/>
          </ac:spMkLst>
        </pc:spChg>
      </pc:sldChg>
      <pc:sldChg chg="modSp mod">
        <pc:chgData name="Ansley, Carol (CCI-Atlanta)" userId="cbcdc21a-90c4-4b2f-81f7-da4165205229" providerId="ADAL" clId="{0DBC1B00-07DF-44F3-921C-293C61E52DA6}" dt="2023-05-10T13:52:25.265" v="148" actId="20577"/>
        <pc:sldMkLst>
          <pc:docMk/>
          <pc:sldMk cId="88108499" sldId="2385"/>
        </pc:sldMkLst>
        <pc:spChg chg="mod">
          <ac:chgData name="Ansley, Carol (CCI-Atlanta)" userId="cbcdc21a-90c4-4b2f-81f7-da4165205229" providerId="ADAL" clId="{0DBC1B00-07DF-44F3-921C-293C61E52DA6}" dt="2023-05-10T13:49:44.576" v="42" actId="20577"/>
          <ac:spMkLst>
            <pc:docMk/>
            <pc:sldMk cId="88108499" sldId="2385"/>
            <ac:spMk id="2" creationId="{F3220D77-4B90-B742-B74B-6BD78C0D50E7}"/>
          </ac:spMkLst>
        </pc:spChg>
        <pc:spChg chg="mod">
          <ac:chgData name="Ansley, Carol (CCI-Atlanta)" userId="cbcdc21a-90c4-4b2f-81f7-da4165205229" providerId="ADAL" clId="{0DBC1B00-07DF-44F3-921C-293C61E52DA6}" dt="2023-05-10T13:52:25.265" v="148" actId="20577"/>
          <ac:spMkLst>
            <pc:docMk/>
            <pc:sldMk cId="88108499" sldId="2385"/>
            <ac:spMk id="3" creationId="{D9119F4E-FC06-F646-87EB-EF12912A7052}"/>
          </ac:spMkLst>
        </pc:spChg>
      </pc:sldChg>
      <pc:sldChg chg="del">
        <pc:chgData name="Ansley, Carol (CCI-Atlanta)" userId="cbcdc21a-90c4-4b2f-81f7-da4165205229" providerId="ADAL" clId="{0DBC1B00-07DF-44F3-921C-293C61E52DA6}" dt="2023-05-10T13:52:31.395" v="149" actId="47"/>
        <pc:sldMkLst>
          <pc:docMk/>
          <pc:sldMk cId="1640141402" sldId="2386"/>
        </pc:sldMkLst>
      </pc:sldChg>
      <pc:sldMasterChg chg="modSp mod">
        <pc:chgData name="Ansley, Carol (CCI-Atlanta)" userId="cbcdc21a-90c4-4b2f-81f7-da4165205229" providerId="ADAL" clId="{0DBC1B00-07DF-44F3-921C-293C61E52DA6}" dt="2023-05-10T13:48:51.935" v="14" actId="20577"/>
        <pc:sldMasterMkLst>
          <pc:docMk/>
          <pc:sldMasterMk cId="0" sldId="2147483648"/>
        </pc:sldMasterMkLst>
        <pc:spChg chg="mod">
          <ac:chgData name="Ansley, Carol (CCI-Atlanta)" userId="cbcdc21a-90c4-4b2f-81f7-da4165205229" providerId="ADAL" clId="{0DBC1B00-07DF-44F3-921C-293C61E52DA6}" dt="2023-05-10T13:48:51.935" v="14" actId="20577"/>
          <ac:spMkLst>
            <pc:docMk/>
            <pc:sldMasterMk cId="0" sldId="2147483648"/>
            <ac:spMk id="2" creationId="{00000000-0000-0000-0000-000000000000}"/>
          </ac:spMkLst>
        </pc:spChg>
        <pc:spChg chg="mod">
          <ac:chgData name="Ansley, Carol (CCI-Atlanta)" userId="cbcdc21a-90c4-4b2f-81f7-da4165205229" providerId="ADAL" clId="{0DBC1B00-07DF-44F3-921C-293C61E52DA6}" dt="2023-05-10T13:48:44.874" v="7"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967188"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May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0805r0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May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2023-05-11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May 11, 2023</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approved by unanimous consent </a:t>
            </a:r>
            <a:r>
              <a:rPr lang="en-US" sz="1400" spc="-1" dirty="0">
                <a:latin typeface="Times New Roman" panose="02020603050405020304" pitchFamily="18" charset="0"/>
                <a:cs typeface="Times New Roman" panose="02020603050405020304" pitchFamily="18" charset="0"/>
                <a:sym typeface="Arial"/>
              </a:rPr>
              <a:t>(xx participants)</a:t>
            </a: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May Interim meeting slots:</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Monday PM1</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Tuesday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Wednesday, PM2</a:t>
            </a:r>
          </a:p>
          <a:p>
            <a:pPr marL="97155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Thursday PM1</a:t>
            </a: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lvl="1">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Submissions for Plenary session:</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23/268r1 – OTA MAC Change Proposal – Ansley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23/328r1 – OTA MLD MAC Change proposal</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p>
          <a:p>
            <a:pPr marL="1257300" lvl="2" indent="-342900">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8810849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September 2023</a:t>
            </a:r>
          </a:p>
          <a:p>
            <a:r>
              <a:rPr lang="en-US" dirty="0"/>
              <a:t>LB initial:   				January 2024</a:t>
            </a:r>
            <a:endParaRPr lang="en-US" dirty="0">
              <a:solidFill>
                <a:srgbClr val="FF0000"/>
              </a:solidFill>
            </a:endParaRPr>
          </a:p>
          <a:p>
            <a:r>
              <a:rPr lang="en-US" dirty="0"/>
              <a:t>LB re-circ:  				November 2023</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May Teleconference 2023</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May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14418</TotalTime>
  <Words>1949</Words>
  <Application>Microsoft Office PowerPoint</Application>
  <PresentationFormat>On-screen Show (4:3)</PresentationFormat>
  <Paragraphs>171</Paragraphs>
  <Slides>19</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19</vt:i4>
      </vt:variant>
    </vt:vector>
  </HeadingPairs>
  <TitlesOfParts>
    <vt:vector size="29"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May 11, 2023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232</cp:revision>
  <dcterms:modified xsi:type="dcterms:W3CDTF">2023-05-10T13:55:22Z</dcterms:modified>
</cp:coreProperties>
</file>