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562" r:id="rId6"/>
    <p:sldId id="563" r:id="rId7"/>
    <p:sldId id="574" r:id="rId8"/>
    <p:sldId id="575" r:id="rId9"/>
    <p:sldId id="572" r:id="rId10"/>
    <p:sldId id="576" r:id="rId11"/>
    <p:sldId id="577" r:id="rId12"/>
    <p:sldId id="578" r:id="rId13"/>
    <p:sldId id="564" r:id="rId14"/>
    <p:sldId id="565" r:id="rId15"/>
    <p:sldId id="566" r:id="rId16"/>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6E7420-EEED-4E17-97BA-628DCAF6C242}" v="256" dt="2023-01-13T03:31:41.5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36" autoAdjust="0"/>
    <p:restoredTop sz="94719" autoAdjust="0"/>
  </p:normalViewPr>
  <p:slideViewPr>
    <p:cSldViewPr>
      <p:cViewPr varScale="1">
        <p:scale>
          <a:sx n="74" d="100"/>
          <a:sy n="74" d="100"/>
        </p:scale>
        <p:origin x="1128" y="48"/>
      </p:cViewPr>
      <p:guideLst>
        <p:guide orient="horz" pos="2304"/>
        <p:guide pos="3072"/>
      </p:guideLst>
    </p:cSldViewPr>
  </p:slideViewPr>
  <p:outlineViewPr>
    <p:cViewPr varScale="1">
      <p:scale>
        <a:sx n="170" d="200"/>
        <a:sy n="170" d="200"/>
      </p:scale>
      <p:origin x="0" y="-2925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1-03T15:41:56.784" v="2339" actId="14100"/>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1-03T15:41:56.784" v="2339" actId="14100"/>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1-03T15:41:56.784" v="2339" actId="14100"/>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8D6E7420-EEED-4E17-97BA-628DCAF6C242}"/>
    <pc:docChg chg="undo custSel addSld delSld modSld sldOrd modMainMaster">
      <pc:chgData name="Steve Shellhammer" userId="0e71f22d-ee3e-49c0-82ff-dbc290af8082" providerId="ADAL" clId="{8D6E7420-EEED-4E17-97BA-628DCAF6C242}" dt="2023-01-13T03:31:18.549" v="2293" actId="20577"/>
      <pc:docMkLst>
        <pc:docMk/>
      </pc:docMkLst>
      <pc:sldChg chg="modSp mod">
        <pc:chgData name="Steve Shellhammer" userId="0e71f22d-ee3e-49c0-82ff-dbc290af8082" providerId="ADAL" clId="{8D6E7420-EEED-4E17-97BA-628DCAF6C242}" dt="2023-01-12T18:48:22.561" v="3" actId="20577"/>
        <pc:sldMkLst>
          <pc:docMk/>
          <pc:sldMk cId="0" sldId="256"/>
        </pc:sldMkLst>
        <pc:spChg chg="mod">
          <ac:chgData name="Steve Shellhammer" userId="0e71f22d-ee3e-49c0-82ff-dbc290af8082" providerId="ADAL" clId="{8D6E7420-EEED-4E17-97BA-628DCAF6C242}" dt="2023-01-12T18:48:22.561" v="3" actId="20577"/>
          <ac:spMkLst>
            <pc:docMk/>
            <pc:sldMk cId="0" sldId="256"/>
            <ac:spMk id="3074" creationId="{00000000-0000-0000-0000-000000000000}"/>
          </ac:spMkLst>
        </pc:spChg>
      </pc:sldChg>
      <pc:sldChg chg="ord">
        <pc:chgData name="Steve Shellhammer" userId="0e71f22d-ee3e-49c0-82ff-dbc290af8082" providerId="ADAL" clId="{8D6E7420-EEED-4E17-97BA-628DCAF6C242}" dt="2023-01-12T18:51:27.253" v="380"/>
        <pc:sldMkLst>
          <pc:docMk/>
          <pc:sldMk cId="2930705681" sldId="548"/>
        </pc:sldMkLst>
      </pc:sldChg>
      <pc:sldChg chg="del">
        <pc:chgData name="Steve Shellhammer" userId="0e71f22d-ee3e-49c0-82ff-dbc290af8082" providerId="ADAL" clId="{8D6E7420-EEED-4E17-97BA-628DCAF6C242}" dt="2023-01-12T19:21:55.687" v="1085" actId="47"/>
        <pc:sldMkLst>
          <pc:docMk/>
          <pc:sldMk cId="1883888431" sldId="551"/>
        </pc:sldMkLst>
      </pc:sldChg>
      <pc:sldChg chg="modSp mod">
        <pc:chgData name="Steve Shellhammer" userId="0e71f22d-ee3e-49c0-82ff-dbc290af8082" providerId="ADAL" clId="{8D6E7420-EEED-4E17-97BA-628DCAF6C242}" dt="2023-01-12T19:27:31.443" v="1223" actId="20577"/>
        <pc:sldMkLst>
          <pc:docMk/>
          <pc:sldMk cId="2033410224" sldId="552"/>
        </pc:sldMkLst>
        <pc:graphicFrameChg chg="mod modGraphic">
          <ac:chgData name="Steve Shellhammer" userId="0e71f22d-ee3e-49c0-82ff-dbc290af8082" providerId="ADAL" clId="{8D6E7420-EEED-4E17-97BA-628DCAF6C242}" dt="2023-01-12T19:27:31.443" v="1223" actId="20577"/>
          <ac:graphicFrameMkLst>
            <pc:docMk/>
            <pc:sldMk cId="2033410224" sldId="552"/>
            <ac:graphicFrameMk id="7" creationId="{3670FE3A-B938-451C-89B9-19DA1D44C3D0}"/>
          </ac:graphicFrameMkLst>
        </pc:graphicFrameChg>
      </pc:sldChg>
      <pc:sldChg chg="addSp delSp modSp mod">
        <pc:chgData name="Steve Shellhammer" userId="0e71f22d-ee3e-49c0-82ff-dbc290af8082" providerId="ADAL" clId="{8D6E7420-EEED-4E17-97BA-628DCAF6C242}" dt="2023-01-12T19:33:51.753" v="1372" actId="113"/>
        <pc:sldMkLst>
          <pc:docMk/>
          <pc:sldMk cId="2555676226" sldId="555"/>
        </pc:sldMkLst>
        <pc:spChg chg="mod">
          <ac:chgData name="Steve Shellhammer" userId="0e71f22d-ee3e-49c0-82ff-dbc290af8082" providerId="ADAL" clId="{8D6E7420-EEED-4E17-97BA-628DCAF6C242}" dt="2023-01-12T19:31:41.010" v="1363" actId="14100"/>
          <ac:spMkLst>
            <pc:docMk/>
            <pc:sldMk cId="2555676226" sldId="555"/>
            <ac:spMk id="3" creationId="{2B732B91-4643-4F71-AFE3-E7F862E1C21F}"/>
          </ac:spMkLst>
        </pc:spChg>
        <pc:graphicFrameChg chg="del">
          <ac:chgData name="Steve Shellhammer" userId="0e71f22d-ee3e-49c0-82ff-dbc290af8082" providerId="ADAL" clId="{8D6E7420-EEED-4E17-97BA-628DCAF6C242}" dt="2023-01-12T19:31:45.111" v="1364" actId="478"/>
          <ac:graphicFrameMkLst>
            <pc:docMk/>
            <pc:sldMk cId="2555676226" sldId="555"/>
            <ac:graphicFrameMk id="7" creationId="{F87FAF33-1A01-4FDD-B5E8-D6542D0B9EAA}"/>
          </ac:graphicFrameMkLst>
        </pc:graphicFrameChg>
        <pc:graphicFrameChg chg="add mod modGraphic">
          <ac:chgData name="Steve Shellhammer" userId="0e71f22d-ee3e-49c0-82ff-dbc290af8082" providerId="ADAL" clId="{8D6E7420-EEED-4E17-97BA-628DCAF6C242}" dt="2023-01-12T19:33:51.753" v="1372" actId="113"/>
          <ac:graphicFrameMkLst>
            <pc:docMk/>
            <pc:sldMk cId="2555676226" sldId="555"/>
            <ac:graphicFrameMk id="8" creationId="{9D2E4D23-DEEF-44F7-9FFF-3BC24BCD2325}"/>
          </ac:graphicFrameMkLst>
        </pc:graphicFrameChg>
      </pc:sldChg>
      <pc:sldChg chg="modSp new mod">
        <pc:chgData name="Steve Shellhammer" userId="0e71f22d-ee3e-49c0-82ff-dbc290af8082" providerId="ADAL" clId="{8D6E7420-EEED-4E17-97BA-628DCAF6C242}" dt="2023-01-12T19:36:18.754" v="1533" actId="20577"/>
        <pc:sldMkLst>
          <pc:docMk/>
          <pc:sldMk cId="849623568" sldId="556"/>
        </pc:sldMkLst>
        <pc:spChg chg="mod">
          <ac:chgData name="Steve Shellhammer" userId="0e71f22d-ee3e-49c0-82ff-dbc290af8082" providerId="ADAL" clId="{8D6E7420-EEED-4E17-97BA-628DCAF6C242}" dt="2023-01-12T18:48:30.351" v="13" actId="20577"/>
          <ac:spMkLst>
            <pc:docMk/>
            <pc:sldMk cId="849623568" sldId="556"/>
            <ac:spMk id="2" creationId="{A84EE300-8E3E-4749-B652-A172CBF85E1F}"/>
          </ac:spMkLst>
        </pc:spChg>
        <pc:spChg chg="mod">
          <ac:chgData name="Steve Shellhammer" userId="0e71f22d-ee3e-49c0-82ff-dbc290af8082" providerId="ADAL" clId="{8D6E7420-EEED-4E17-97BA-628DCAF6C242}" dt="2023-01-12T19:36:18.754" v="1533" actId="20577"/>
          <ac:spMkLst>
            <pc:docMk/>
            <pc:sldMk cId="849623568" sldId="556"/>
            <ac:spMk id="3" creationId="{EAB74D78-5943-4057-B873-D021CD343AFE}"/>
          </ac:spMkLst>
        </pc:spChg>
      </pc:sldChg>
      <pc:sldChg chg="addSp delSp modSp new mod">
        <pc:chgData name="Steve Shellhammer" userId="0e71f22d-ee3e-49c0-82ff-dbc290af8082" providerId="ADAL" clId="{8D6E7420-EEED-4E17-97BA-628DCAF6C242}" dt="2023-01-13T00:51:45.213" v="1745" actId="1076"/>
        <pc:sldMkLst>
          <pc:docMk/>
          <pc:sldMk cId="1718362430" sldId="557"/>
        </pc:sldMkLst>
        <pc:spChg chg="mod">
          <ac:chgData name="Steve Shellhammer" userId="0e71f22d-ee3e-49c0-82ff-dbc290af8082" providerId="ADAL" clId="{8D6E7420-EEED-4E17-97BA-628DCAF6C242}" dt="2023-01-12T18:56:10.064" v="578" actId="14100"/>
          <ac:spMkLst>
            <pc:docMk/>
            <pc:sldMk cId="1718362430" sldId="557"/>
            <ac:spMk id="2" creationId="{38757442-3510-489E-9A9A-216889C7638E}"/>
          </ac:spMkLst>
        </pc:spChg>
        <pc:spChg chg="mod">
          <ac:chgData name="Steve Shellhammer" userId="0e71f22d-ee3e-49c0-82ff-dbc290af8082" providerId="ADAL" clId="{8D6E7420-EEED-4E17-97BA-628DCAF6C242}" dt="2023-01-13T00:51:38.885" v="1744" actId="20577"/>
          <ac:spMkLst>
            <pc:docMk/>
            <pc:sldMk cId="1718362430" sldId="557"/>
            <ac:spMk id="3" creationId="{E1D8DBB0-3C1A-48A1-B7A6-734BE156EAB1}"/>
          </ac:spMkLst>
        </pc:spChg>
        <pc:spChg chg="add mod">
          <ac:chgData name="Steve Shellhammer" userId="0e71f22d-ee3e-49c0-82ff-dbc290af8082" providerId="ADAL" clId="{8D6E7420-EEED-4E17-97BA-628DCAF6C242}" dt="2023-01-12T19:38:42.510" v="1546" actId="164"/>
          <ac:spMkLst>
            <pc:docMk/>
            <pc:sldMk cId="1718362430" sldId="557"/>
            <ac:spMk id="7" creationId="{FB3EF62A-4FBC-4CA5-87FC-D2D12C6FD71C}"/>
          </ac:spMkLst>
        </pc:spChg>
        <pc:grpChg chg="add del mod">
          <ac:chgData name="Steve Shellhammer" userId="0e71f22d-ee3e-49c0-82ff-dbc290af8082" providerId="ADAL" clId="{8D6E7420-EEED-4E17-97BA-628DCAF6C242}" dt="2023-01-13T00:48:31.559" v="1684" actId="478"/>
          <ac:grpSpMkLst>
            <pc:docMk/>
            <pc:sldMk cId="1718362430" sldId="557"/>
            <ac:grpSpMk id="9" creationId="{82D0823B-D26E-4CB4-B15D-0A7798BD99C1}"/>
          </ac:grpSpMkLst>
        </pc:grpChg>
        <pc:picChg chg="add mod">
          <ac:chgData name="Steve Shellhammer" userId="0e71f22d-ee3e-49c0-82ff-dbc290af8082" providerId="ADAL" clId="{8D6E7420-EEED-4E17-97BA-628DCAF6C242}" dt="2023-01-12T19:38:42.510" v="1546" actId="164"/>
          <ac:picMkLst>
            <pc:docMk/>
            <pc:sldMk cId="1718362430" sldId="557"/>
            <ac:picMk id="8" creationId="{5615A89A-C257-4333-8B40-09EA7B187882}"/>
          </ac:picMkLst>
        </pc:picChg>
        <pc:picChg chg="add mod">
          <ac:chgData name="Steve Shellhammer" userId="0e71f22d-ee3e-49c0-82ff-dbc290af8082" providerId="ADAL" clId="{8D6E7420-EEED-4E17-97BA-628DCAF6C242}" dt="2023-01-13T00:51:45.213" v="1745" actId="1076"/>
          <ac:picMkLst>
            <pc:docMk/>
            <pc:sldMk cId="1718362430" sldId="557"/>
            <ac:picMk id="11" creationId="{F3723910-D9C5-4A8C-AAEC-BE836837C4C1}"/>
          </ac:picMkLst>
        </pc:picChg>
      </pc:sldChg>
      <pc:sldChg chg="modSp new mod">
        <pc:chgData name="Steve Shellhammer" userId="0e71f22d-ee3e-49c0-82ff-dbc290af8082" providerId="ADAL" clId="{8D6E7420-EEED-4E17-97BA-628DCAF6C242}" dt="2023-01-13T03:30:13.101" v="2273" actId="20577"/>
        <pc:sldMkLst>
          <pc:docMk/>
          <pc:sldMk cId="1791144997" sldId="558"/>
        </pc:sldMkLst>
        <pc:spChg chg="mod">
          <ac:chgData name="Steve Shellhammer" userId="0e71f22d-ee3e-49c0-82ff-dbc290af8082" providerId="ADAL" clId="{8D6E7420-EEED-4E17-97BA-628DCAF6C242}" dt="2023-01-12T18:56:58.190" v="600" actId="20577"/>
          <ac:spMkLst>
            <pc:docMk/>
            <pc:sldMk cId="1791144997" sldId="558"/>
            <ac:spMk id="2" creationId="{0DDFC92E-9F83-41F6-8E82-FD2E77655DFF}"/>
          </ac:spMkLst>
        </pc:spChg>
        <pc:spChg chg="mod">
          <ac:chgData name="Steve Shellhammer" userId="0e71f22d-ee3e-49c0-82ff-dbc290af8082" providerId="ADAL" clId="{8D6E7420-EEED-4E17-97BA-628DCAF6C242}" dt="2023-01-13T03:30:13.101" v="2273" actId="20577"/>
          <ac:spMkLst>
            <pc:docMk/>
            <pc:sldMk cId="1791144997" sldId="558"/>
            <ac:spMk id="3" creationId="{D59C94E4-8989-4D23-A7ED-791572386031}"/>
          </ac:spMkLst>
        </pc:spChg>
      </pc:sldChg>
      <pc:sldChg chg="addSp delSp modSp new mod">
        <pc:chgData name="Steve Shellhammer" userId="0e71f22d-ee3e-49c0-82ff-dbc290af8082" providerId="ADAL" clId="{8D6E7420-EEED-4E17-97BA-628DCAF6C242}" dt="2023-01-13T03:30:46.967" v="2286" actId="6549"/>
        <pc:sldMkLst>
          <pc:docMk/>
          <pc:sldMk cId="1747426076" sldId="559"/>
        </pc:sldMkLst>
        <pc:spChg chg="mod">
          <ac:chgData name="Steve Shellhammer" userId="0e71f22d-ee3e-49c0-82ff-dbc290af8082" providerId="ADAL" clId="{8D6E7420-EEED-4E17-97BA-628DCAF6C242}" dt="2023-01-12T19:26:45.422" v="1147" actId="20577"/>
          <ac:spMkLst>
            <pc:docMk/>
            <pc:sldMk cId="1747426076" sldId="559"/>
            <ac:spMk id="2" creationId="{094DC1B6-967E-47BC-ABBA-9A77A5466BF3}"/>
          </ac:spMkLst>
        </pc:spChg>
        <pc:spChg chg="mod">
          <ac:chgData name="Steve Shellhammer" userId="0e71f22d-ee3e-49c0-82ff-dbc290af8082" providerId="ADAL" clId="{8D6E7420-EEED-4E17-97BA-628DCAF6C242}" dt="2023-01-13T03:30:46.967" v="2286" actId="6549"/>
          <ac:spMkLst>
            <pc:docMk/>
            <pc:sldMk cId="1747426076" sldId="559"/>
            <ac:spMk id="3" creationId="{0AF2DC9C-1843-494A-9AB9-7A08D6FB2CAB}"/>
          </ac:spMkLst>
        </pc:spChg>
        <pc:graphicFrameChg chg="add del mod modGraphic">
          <ac:chgData name="Steve Shellhammer" userId="0e71f22d-ee3e-49c0-82ff-dbc290af8082" providerId="ADAL" clId="{8D6E7420-EEED-4E17-97BA-628DCAF6C242}" dt="2023-01-13T01:32:52.746" v="1962" actId="478"/>
          <ac:graphicFrameMkLst>
            <pc:docMk/>
            <pc:sldMk cId="1747426076" sldId="559"/>
            <ac:graphicFrameMk id="7" creationId="{5B685B8B-4D4A-45BF-B8BA-8B6015279979}"/>
          </ac:graphicFrameMkLst>
        </pc:graphicFrameChg>
      </pc:sldChg>
      <pc:sldChg chg="addSp delSp modSp add mod">
        <pc:chgData name="Steve Shellhammer" userId="0e71f22d-ee3e-49c0-82ff-dbc290af8082" providerId="ADAL" clId="{8D6E7420-EEED-4E17-97BA-628DCAF6C242}" dt="2023-01-13T03:31:18.549" v="2293" actId="20577"/>
        <pc:sldMkLst>
          <pc:docMk/>
          <pc:sldMk cId="2242491847" sldId="560"/>
        </pc:sldMkLst>
        <pc:spChg chg="mod">
          <ac:chgData name="Steve Shellhammer" userId="0e71f22d-ee3e-49c0-82ff-dbc290af8082" providerId="ADAL" clId="{8D6E7420-EEED-4E17-97BA-628DCAF6C242}" dt="2023-01-12T19:32:53.647" v="1368" actId="20577"/>
          <ac:spMkLst>
            <pc:docMk/>
            <pc:sldMk cId="2242491847" sldId="560"/>
            <ac:spMk id="2" creationId="{7C31E95B-EE66-4035-94E3-BD53949F53D5}"/>
          </ac:spMkLst>
        </pc:spChg>
        <pc:spChg chg="mod">
          <ac:chgData name="Steve Shellhammer" userId="0e71f22d-ee3e-49c0-82ff-dbc290af8082" providerId="ADAL" clId="{8D6E7420-EEED-4E17-97BA-628DCAF6C242}" dt="2023-01-13T03:31:18.549" v="2293" actId="20577"/>
          <ac:spMkLst>
            <pc:docMk/>
            <pc:sldMk cId="2242491847" sldId="560"/>
            <ac:spMk id="3" creationId="{2B732B91-4643-4F71-AFE3-E7F862E1C21F}"/>
          </ac:spMkLst>
        </pc:spChg>
        <pc:graphicFrameChg chg="del">
          <ac:chgData name="Steve Shellhammer" userId="0e71f22d-ee3e-49c0-82ff-dbc290af8082" providerId="ADAL" clId="{8D6E7420-EEED-4E17-97BA-628DCAF6C242}" dt="2023-01-12T19:33:12.798" v="1369" actId="478"/>
          <ac:graphicFrameMkLst>
            <pc:docMk/>
            <pc:sldMk cId="2242491847" sldId="560"/>
            <ac:graphicFrameMk id="8" creationId="{9D2E4D23-DEEF-44F7-9FFF-3BC24BCD2325}"/>
          </ac:graphicFrameMkLst>
        </pc:graphicFrameChg>
        <pc:graphicFrameChg chg="add del mod">
          <ac:chgData name="Steve Shellhammer" userId="0e71f22d-ee3e-49c0-82ff-dbc290af8082" providerId="ADAL" clId="{8D6E7420-EEED-4E17-97BA-628DCAF6C242}" dt="2023-01-13T01:37:33.196" v="2270" actId="478"/>
          <ac:graphicFrameMkLst>
            <pc:docMk/>
            <pc:sldMk cId="2242491847" sldId="560"/>
            <ac:graphicFrameMk id="9" creationId="{3D1B2957-9832-4289-AA40-0F45E23A5F68}"/>
          </ac:graphicFrameMkLst>
        </pc:graphicFrameChg>
      </pc:sldChg>
      <pc:sldChg chg="modSp add mod">
        <pc:chgData name="Steve Shellhammer" userId="0e71f22d-ee3e-49c0-82ff-dbc290af8082" providerId="ADAL" clId="{8D6E7420-EEED-4E17-97BA-628DCAF6C242}" dt="2023-01-13T01:32:18.896" v="1961" actId="255"/>
        <pc:sldMkLst>
          <pc:docMk/>
          <pc:sldMk cId="3323738417" sldId="561"/>
        </pc:sldMkLst>
        <pc:spChg chg="mod">
          <ac:chgData name="Steve Shellhammer" userId="0e71f22d-ee3e-49c0-82ff-dbc290af8082" providerId="ADAL" clId="{8D6E7420-EEED-4E17-97BA-628DCAF6C242}" dt="2023-01-13T01:31:05.724" v="1862" actId="14100"/>
          <ac:spMkLst>
            <pc:docMk/>
            <pc:sldMk cId="3323738417" sldId="561"/>
            <ac:spMk id="2" creationId="{38757442-3510-489E-9A9A-216889C7638E}"/>
          </ac:spMkLst>
        </pc:spChg>
        <pc:spChg chg="mod">
          <ac:chgData name="Steve Shellhammer" userId="0e71f22d-ee3e-49c0-82ff-dbc290af8082" providerId="ADAL" clId="{8D6E7420-EEED-4E17-97BA-628DCAF6C242}" dt="2023-01-13T01:32:18.896" v="1961" actId="255"/>
          <ac:spMkLst>
            <pc:docMk/>
            <pc:sldMk cId="3323738417" sldId="561"/>
            <ac:spMk id="3" creationId="{E1D8DBB0-3C1A-48A1-B7A6-734BE156EAB1}"/>
          </ac:spMkLst>
        </pc:spChg>
      </pc:sldChg>
      <pc:sldMasterChg chg="modSldLayout">
        <pc:chgData name="Steve Shellhammer" userId="0e71f22d-ee3e-49c0-82ff-dbc290af8082" providerId="ADAL" clId="{8D6E7420-EEED-4E17-97BA-628DCAF6C242}" dt="2023-01-12T18:48:04.333" v="1" actId="20577"/>
        <pc:sldMasterMkLst>
          <pc:docMk/>
          <pc:sldMasterMk cId="0" sldId="2147483648"/>
        </pc:sldMasterMkLst>
        <pc:sldLayoutChg chg="modSp mod">
          <pc:chgData name="Steve Shellhammer" userId="0e71f22d-ee3e-49c0-82ff-dbc290af8082" providerId="ADAL" clId="{8D6E7420-EEED-4E17-97BA-628DCAF6C242}" dt="2023-01-12T18:48:04.333" v="1" actId="20577"/>
          <pc:sldLayoutMkLst>
            <pc:docMk/>
            <pc:sldMasterMk cId="0" sldId="2147483648"/>
            <pc:sldLayoutMk cId="0" sldId="2147483650"/>
          </pc:sldLayoutMkLst>
          <pc:spChg chg="mod">
            <ac:chgData name="Steve Shellhammer" userId="0e71f22d-ee3e-49c0-82ff-dbc290af8082" providerId="ADAL" clId="{8D6E7420-EEED-4E17-97BA-628DCAF6C242}" dt="2023-01-12T18:48:04.333"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6CD9D0DA-A7A8-4263-B978-548039C54B96}"/>
    <pc:docChg chg="custSel delSld modSld sldOrd modMainMaster">
      <pc:chgData name="Steve Shellhammer" userId="0e71f22d-ee3e-49c0-82ff-dbc290af8082" providerId="ADAL" clId="{6CD9D0DA-A7A8-4263-B978-548039C54B96}" dt="2023-01-09T21:26:20.745" v="793" actId="20577"/>
      <pc:docMkLst>
        <pc:docMk/>
      </pc:docMkLst>
      <pc:sldChg chg="modSp mod">
        <pc:chgData name="Steve Shellhammer" userId="0e71f22d-ee3e-49c0-82ff-dbc290af8082" providerId="ADAL" clId="{6CD9D0DA-A7A8-4263-B978-548039C54B96}" dt="2023-01-09T21:25:27.432" v="785" actId="20577"/>
        <pc:sldMkLst>
          <pc:docMk/>
          <pc:sldMk cId="0" sldId="256"/>
        </pc:sldMkLst>
        <pc:spChg chg="mod">
          <ac:chgData name="Steve Shellhammer" userId="0e71f22d-ee3e-49c0-82ff-dbc290af8082" providerId="ADAL" clId="{6CD9D0DA-A7A8-4263-B978-548039C54B96}" dt="2023-01-09T21:25:27.432" v="785" actId="20577"/>
          <ac:spMkLst>
            <pc:docMk/>
            <pc:sldMk cId="0" sldId="256"/>
            <ac:spMk id="3073" creationId="{00000000-0000-0000-0000-000000000000}"/>
          </ac:spMkLst>
        </pc:spChg>
        <pc:spChg chg="mod">
          <ac:chgData name="Steve Shellhammer" userId="0e71f22d-ee3e-49c0-82ff-dbc290af8082" providerId="ADAL" clId="{6CD9D0DA-A7A8-4263-B978-548039C54B96}" dt="2023-01-09T21:25:19.001" v="781" actId="20577"/>
          <ac:spMkLst>
            <pc:docMk/>
            <pc:sldMk cId="0" sldId="256"/>
            <ac:spMk id="3074" creationId="{00000000-0000-0000-0000-000000000000}"/>
          </ac:spMkLst>
        </pc:spChg>
      </pc:sldChg>
      <pc:sldChg chg="del">
        <pc:chgData name="Steve Shellhammer" userId="0e71f22d-ee3e-49c0-82ff-dbc290af8082" providerId="ADAL" clId="{6CD9D0DA-A7A8-4263-B978-548039C54B96}" dt="2021-11-03T16:16:42.571" v="22" actId="47"/>
        <pc:sldMkLst>
          <pc:docMk/>
          <pc:sldMk cId="1901122027" sldId="546"/>
        </pc:sldMkLst>
      </pc:sldChg>
      <pc:sldChg chg="del">
        <pc:chgData name="Steve Shellhammer" userId="0e71f22d-ee3e-49c0-82ff-dbc290af8082" providerId="ADAL" clId="{6CD9D0DA-A7A8-4263-B978-548039C54B96}" dt="2021-11-03T16:16:42.571" v="22" actId="47"/>
        <pc:sldMkLst>
          <pc:docMk/>
          <pc:sldMk cId="3418168406" sldId="547"/>
        </pc:sldMkLst>
      </pc:sldChg>
      <pc:sldChg chg="modSp mod">
        <pc:chgData name="Steve Shellhammer" userId="0e71f22d-ee3e-49c0-82ff-dbc290af8082" providerId="ADAL" clId="{6CD9D0DA-A7A8-4263-B978-548039C54B96}" dt="2022-12-22T21:28:41.854" v="775"/>
        <pc:sldMkLst>
          <pc:docMk/>
          <pc:sldMk cId="2930705681" sldId="548"/>
        </pc:sldMkLst>
        <pc:spChg chg="mod">
          <ac:chgData name="Steve Shellhammer" userId="0e71f22d-ee3e-49c0-82ff-dbc290af8082" providerId="ADAL" clId="{6CD9D0DA-A7A8-4263-B978-548039C54B96}" dt="2021-11-03T16:14:47.559" v="2" actId="14100"/>
          <ac:spMkLst>
            <pc:docMk/>
            <pc:sldMk cId="2930705681" sldId="548"/>
            <ac:spMk id="2" creationId="{D6842561-D714-4C94-934C-EB9546F14E9E}"/>
          </ac:spMkLst>
        </pc:spChg>
        <pc:spChg chg="mod">
          <ac:chgData name="Steve Shellhammer" userId="0e71f22d-ee3e-49c0-82ff-dbc290af8082" providerId="ADAL" clId="{6CD9D0DA-A7A8-4263-B978-548039C54B96}" dt="2022-12-22T21:28:41.854" v="775"/>
          <ac:spMkLst>
            <pc:docMk/>
            <pc:sldMk cId="2930705681" sldId="548"/>
            <ac:spMk id="3" creationId="{82D63D66-E0E9-422D-8EFD-99CAC0548C61}"/>
          </ac:spMkLst>
        </pc:spChg>
      </pc:sldChg>
      <pc:sldChg chg="modSp mod">
        <pc:chgData name="Steve Shellhammer" userId="0e71f22d-ee3e-49c0-82ff-dbc290af8082" providerId="ADAL" clId="{6CD9D0DA-A7A8-4263-B978-548039C54B96}" dt="2022-12-22T21:28:07.244" v="768" actId="313"/>
        <pc:sldMkLst>
          <pc:docMk/>
          <pc:sldMk cId="1684751992" sldId="549"/>
        </pc:sldMkLst>
        <pc:spChg chg="mod">
          <ac:chgData name="Steve Shellhammer" userId="0e71f22d-ee3e-49c0-82ff-dbc290af8082" providerId="ADAL" clId="{6CD9D0DA-A7A8-4263-B978-548039C54B96}" dt="2022-12-22T21:28:07.244" v="768" actId="313"/>
          <ac:spMkLst>
            <pc:docMk/>
            <pc:sldMk cId="1684751992" sldId="549"/>
            <ac:spMk id="3" creationId="{A2621A20-BBC8-4FF7-B64A-9A63E1A263A1}"/>
          </ac:spMkLst>
        </pc:spChg>
      </pc:sldChg>
      <pc:sldChg chg="modSp mod">
        <pc:chgData name="Steve Shellhammer" userId="0e71f22d-ee3e-49c0-82ff-dbc290af8082" providerId="ADAL" clId="{6CD9D0DA-A7A8-4263-B978-548039C54B96}" dt="2021-11-03T16:18:27.715" v="43" actId="20577"/>
        <pc:sldMkLst>
          <pc:docMk/>
          <pc:sldMk cId="3371991456" sldId="550"/>
        </pc:sldMkLst>
        <pc:spChg chg="mod">
          <ac:chgData name="Steve Shellhammer" userId="0e71f22d-ee3e-49c0-82ff-dbc290af8082" providerId="ADAL" clId="{6CD9D0DA-A7A8-4263-B978-548039C54B96}" dt="2021-11-03T16:17:35.588" v="23" actId="20577"/>
          <ac:spMkLst>
            <pc:docMk/>
            <pc:sldMk cId="3371991456" sldId="550"/>
            <ac:spMk id="3" creationId="{126EDEB5-FEED-4625-AB24-960870EFEF5F}"/>
          </ac:spMkLst>
        </pc:spChg>
        <pc:spChg chg="mod">
          <ac:chgData name="Steve Shellhammer" userId="0e71f22d-ee3e-49c0-82ff-dbc290af8082" providerId="ADAL" clId="{6CD9D0DA-A7A8-4263-B978-548039C54B96}" dt="2021-11-03T16:18:27.715" v="43" actId="20577"/>
          <ac:spMkLst>
            <pc:docMk/>
            <pc:sldMk cId="3371991456" sldId="550"/>
            <ac:spMk id="9" creationId="{D8AEDE15-304A-48F9-B0E1-834A681148D7}"/>
          </ac:spMkLst>
        </pc:spChg>
      </pc:sldChg>
      <pc:sldChg chg="modSp mod">
        <pc:chgData name="Steve Shellhammer" userId="0e71f22d-ee3e-49c0-82ff-dbc290af8082" providerId="ADAL" clId="{6CD9D0DA-A7A8-4263-B978-548039C54B96}" dt="2021-11-03T16:16:02.628" v="18" actId="20577"/>
        <pc:sldMkLst>
          <pc:docMk/>
          <pc:sldMk cId="1883888431" sldId="551"/>
        </pc:sldMkLst>
        <pc:spChg chg="mod">
          <ac:chgData name="Steve Shellhammer" userId="0e71f22d-ee3e-49c0-82ff-dbc290af8082" providerId="ADAL" clId="{6CD9D0DA-A7A8-4263-B978-548039C54B96}" dt="2021-11-03T16:16:02.628" v="18" actId="20577"/>
          <ac:spMkLst>
            <pc:docMk/>
            <pc:sldMk cId="1883888431" sldId="551"/>
            <ac:spMk id="3" creationId="{92546C50-A27B-47EF-8E7E-BA4873773A24}"/>
          </ac:spMkLst>
        </pc:spChg>
      </pc:sldChg>
      <pc:sldChg chg="modSp mod">
        <pc:chgData name="Steve Shellhammer" userId="0e71f22d-ee3e-49c0-82ff-dbc290af8082" providerId="ADAL" clId="{6CD9D0DA-A7A8-4263-B978-548039C54B96}" dt="2022-06-24T21:34:51.492" v="586" actId="20577"/>
        <pc:sldMkLst>
          <pc:docMk/>
          <pc:sldMk cId="2033410224" sldId="552"/>
        </pc:sldMkLst>
        <pc:spChg chg="mod">
          <ac:chgData name="Steve Shellhammer" userId="0e71f22d-ee3e-49c0-82ff-dbc290af8082" providerId="ADAL" clId="{6CD9D0DA-A7A8-4263-B978-548039C54B96}" dt="2022-06-24T21:34:51.492" v="586" actId="20577"/>
          <ac:spMkLst>
            <pc:docMk/>
            <pc:sldMk cId="2033410224" sldId="552"/>
            <ac:spMk id="3" creationId="{5753F8A4-7099-4FBB-A0F1-373FB5B17DC5}"/>
          </ac:spMkLst>
        </pc:spChg>
        <pc:graphicFrameChg chg="mod">
          <ac:chgData name="Steve Shellhammer" userId="0e71f22d-ee3e-49c0-82ff-dbc290af8082" providerId="ADAL" clId="{6CD9D0DA-A7A8-4263-B978-548039C54B96}" dt="2021-11-03T16:18:59.062" v="44" actId="1036"/>
          <ac:graphicFrameMkLst>
            <pc:docMk/>
            <pc:sldMk cId="2033410224" sldId="552"/>
            <ac:graphicFrameMk id="7" creationId="{3670FE3A-B938-451C-89B9-19DA1D44C3D0}"/>
          </ac:graphicFrameMkLst>
        </pc:graphicFrameChg>
      </pc:sldChg>
      <pc:sldChg chg="del">
        <pc:chgData name="Steve Shellhammer" userId="0e71f22d-ee3e-49c0-82ff-dbc290af8082" providerId="ADAL" clId="{6CD9D0DA-A7A8-4263-B978-548039C54B96}" dt="2021-11-03T16:16:42.571" v="22" actId="47"/>
        <pc:sldMkLst>
          <pc:docMk/>
          <pc:sldMk cId="1908705316" sldId="553"/>
        </pc:sldMkLst>
      </pc:sldChg>
      <pc:sldChg chg="modSp mod ord">
        <pc:chgData name="Steve Shellhammer" userId="0e71f22d-ee3e-49c0-82ff-dbc290af8082" providerId="ADAL" clId="{6CD9D0DA-A7A8-4263-B978-548039C54B96}" dt="2022-06-24T16:15:37.869" v="527" actId="20577"/>
        <pc:sldMkLst>
          <pc:docMk/>
          <pc:sldMk cId="2916031353" sldId="554"/>
        </pc:sldMkLst>
        <pc:spChg chg="mod">
          <ac:chgData name="Steve Shellhammer" userId="0e71f22d-ee3e-49c0-82ff-dbc290af8082" providerId="ADAL" clId="{6CD9D0DA-A7A8-4263-B978-548039C54B96}" dt="2022-06-24T16:15:37.869" v="527" actId="20577"/>
          <ac:spMkLst>
            <pc:docMk/>
            <pc:sldMk cId="2916031353" sldId="554"/>
            <ac:spMk id="3" creationId="{2B732B91-4643-4F71-AFE3-E7F862E1C21F}"/>
          </ac:spMkLst>
        </pc:spChg>
      </pc:sldChg>
      <pc:sldChg chg="modSp mod ord">
        <pc:chgData name="Steve Shellhammer" userId="0e71f22d-ee3e-49c0-82ff-dbc290af8082" providerId="ADAL" clId="{6CD9D0DA-A7A8-4263-B978-548039C54B96}" dt="2022-06-24T16:16:36.364" v="557" actId="20577"/>
        <pc:sldMkLst>
          <pc:docMk/>
          <pc:sldMk cId="2555676226" sldId="555"/>
        </pc:sldMkLst>
        <pc:spChg chg="mod">
          <ac:chgData name="Steve Shellhammer" userId="0e71f22d-ee3e-49c0-82ff-dbc290af8082" providerId="ADAL" clId="{6CD9D0DA-A7A8-4263-B978-548039C54B96}" dt="2022-06-24T16:16:36.364" v="557" actId="20577"/>
          <ac:spMkLst>
            <pc:docMk/>
            <pc:sldMk cId="2555676226" sldId="555"/>
            <ac:spMk id="3" creationId="{2B732B91-4643-4F71-AFE3-E7F862E1C21F}"/>
          </ac:spMkLst>
        </pc:spChg>
      </pc:sldChg>
      <pc:sldMasterChg chg="modSldLayout">
        <pc:chgData name="Steve Shellhammer" userId="0e71f22d-ee3e-49c0-82ff-dbc290af8082" providerId="ADAL" clId="{6CD9D0DA-A7A8-4263-B978-548039C54B96}" dt="2023-01-09T21:26:20.745" v="793" actId="20577"/>
        <pc:sldMasterMkLst>
          <pc:docMk/>
          <pc:sldMasterMk cId="0" sldId="2147483648"/>
        </pc:sldMasterMkLst>
        <pc:sldLayoutChg chg="modSp mod">
          <pc:chgData name="Steve Shellhammer" userId="0e71f22d-ee3e-49c0-82ff-dbc290af8082" providerId="ADAL" clId="{6CD9D0DA-A7A8-4263-B978-548039C54B96}" dt="2023-01-09T21:26:20.745" v="793" actId="20577"/>
          <pc:sldLayoutMkLst>
            <pc:docMk/>
            <pc:sldMasterMk cId="0" sldId="2147483648"/>
            <pc:sldLayoutMk cId="0" sldId="2147483650"/>
          </pc:sldLayoutMkLst>
          <pc:spChg chg="mod">
            <ac:chgData name="Steve Shellhammer" userId="0e71f22d-ee3e-49c0-82ff-dbc290af8082" providerId="ADAL" clId="{6CD9D0DA-A7A8-4263-B978-548039C54B96}" dt="2023-01-09T21:26:20.745" v="79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7/8/2023</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74916"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sz="1269" kern="1200" dirty="0">
                <a:solidFill>
                  <a:srgbClr val="000000"/>
                </a:solidFill>
                <a:effectLst/>
                <a:latin typeface="Times New Roman" pitchFamily="16" charset="0"/>
                <a:ea typeface="+mn-ea"/>
                <a:cs typeface="+mn-cs"/>
              </a:rPr>
              <a:t>In </a:t>
            </a:r>
            <a:r>
              <a:rPr lang="en-US" altLang="zh-CN" sz="1269" kern="1200" dirty="0" err="1">
                <a:solidFill>
                  <a:srgbClr val="000000"/>
                </a:solidFill>
                <a:effectLst/>
                <a:latin typeface="Times New Roman" pitchFamily="16" charset="0"/>
                <a:ea typeface="+mn-ea"/>
                <a:cs typeface="+mn-cs"/>
              </a:rPr>
              <a:t>TGbi</a:t>
            </a:r>
            <a:r>
              <a:rPr lang="en-US" altLang="zh-CN" sz="1269" kern="1200" dirty="0">
                <a:solidFill>
                  <a:srgbClr val="000000"/>
                </a:solidFill>
                <a:effectLst/>
                <a:latin typeface="Times New Roman" pitchFamily="16" charset="0"/>
                <a:ea typeface="+mn-ea"/>
                <a:cs typeface="+mn-cs"/>
              </a:rPr>
              <a:t>, three sensing-privacy related issues have been discussed. 1) The STA that performs sensing might be identified and tracked. 2) Sensing results are sent in the OTA, which reveals identifiable characteristics of the device that may be used to track the device. 3) The sensing measurement frames are subject to eavesdropping, and a mechanism shall be defined to prevent the eavesdroppers from performing sensing based on the received frames. It appears that the third issue is more closely related to the topic discussed in our contribution.</a:t>
            </a:r>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574026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4575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69352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4051411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219575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147630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220418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499118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endParaRPr lang="en-US" dirty="0"/>
          </a:p>
        </p:txBody>
      </p:sp>
      <p:sp>
        <p:nvSpPr>
          <p:cNvPr id="5" name="日期占位符 4"/>
          <p:cNvSpPr>
            <a:spLocks noGrp="1"/>
          </p:cNvSpPr>
          <p:nvPr>
            <p:ph type="dt" idx="11"/>
          </p:nvPr>
        </p:nvSpPr>
        <p:spPr/>
        <p:txBody>
          <a:bodyPr/>
          <a:lstStyle/>
          <a:p>
            <a:r>
              <a:rPr lang="en-US"/>
              <a:t>Month Year</a:t>
            </a:r>
            <a:endParaRPr lang="en-US" dirty="0"/>
          </a:p>
        </p:txBody>
      </p:sp>
      <p:sp>
        <p:nvSpPr>
          <p:cNvPr id="6" name="页脚占位符 5"/>
          <p:cNvSpPr>
            <a:spLocks noGrp="1"/>
          </p:cNvSpPr>
          <p:nvPr>
            <p:ph type="ftr" idx="12"/>
          </p:nvPr>
        </p:nvSpPr>
        <p:spPr/>
        <p:txBody>
          <a:bodyPr/>
          <a:lstStyle/>
          <a:p>
            <a:r>
              <a:rPr lang="en-US"/>
              <a:t>John Doe, Some Company</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885965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 2023</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802.11-23-1204-00-00bf</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 2023</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46854"/>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zh-CN" sz="3200" dirty="0"/>
              <a:t>Discussions</a:t>
            </a:r>
            <a:br>
              <a:rPr lang="en-US" altLang="zh-CN" sz="3200" dirty="0"/>
            </a:br>
            <a:r>
              <a:rPr lang="en-US" altLang="zh-CN" sz="3200" dirty="0"/>
              <a:t>on Wireless Sensing Privacy</a:t>
            </a:r>
            <a:endParaRPr lang="en-GB" sz="3200" dirty="0">
              <a:cs typeface="Calibri" panose="020F0502020204030204" pitchFamily="34" charset="0"/>
            </a:endParaRP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2023-07</a:t>
            </a:r>
            <a:endParaRPr lang="en-GB" sz="2133" b="0" dirty="0">
              <a:highlight>
                <a:srgbClr val="FFFF00"/>
              </a:highlight>
            </a:endParaRP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Jul. 2023</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816380074"/>
              </p:ext>
            </p:extLst>
          </p:nvPr>
        </p:nvGraphicFramePr>
        <p:xfrm>
          <a:off x="497524" y="2590800"/>
          <a:ext cx="8189276" cy="1545716"/>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0070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a:t>
                      </a:r>
                      <a:r>
                        <a:rPr lang="en-US" altLang="zh-CN" sz="1800" dirty="0">
                          <a:effectLst/>
                          <a:latin typeface="Calibri" panose="020F0502020204030204" pitchFamily="34" charset="0"/>
                          <a:ea typeface="Times New Roman" panose="02020603050405020304" pitchFamily="18" charset="0"/>
                          <a:cs typeface="Calibri" panose="020F0502020204030204" pitchFamily="34" charset="0"/>
                        </a:rPr>
                        <a:t>i Sun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kern="1200" dirty="0">
                          <a:solidFill>
                            <a:schemeClr val="dk1"/>
                          </a:solidFill>
                          <a:effectLst/>
                          <a:latin typeface="Calibri" panose="020F0502020204030204" pitchFamily="34" charset="0"/>
                          <a:cs typeface="Calibri" panose="020F0502020204030204" pitchFamily="34" charset="0"/>
                        </a:rPr>
                        <a:t>Huawei Technologies Co. Ltd</a:t>
                      </a:r>
                      <a:endParaRPr lang="zh-CN" altLang="zh-CN" sz="1800" kern="1200" dirty="0">
                        <a:solidFill>
                          <a:schemeClr val="dk1"/>
                        </a:solidFill>
                        <a:effectLst/>
                        <a:latin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sunli50@huawei.com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0070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Peng Liu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jeremy.liupeng@huawei.com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070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 Du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ray.du@Huawei.com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0070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Narengerile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narengerile@huawei.com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9425" y="669266"/>
            <a:ext cx="8991599" cy="1136227"/>
          </a:xfrm>
        </p:spPr>
        <p:txBody>
          <a:bodyPr/>
          <a:lstStyle/>
          <a:p>
            <a:r>
              <a:rPr lang="en-US" altLang="zh-CN" dirty="0"/>
              <a:t>Related bf Contributions</a:t>
            </a:r>
            <a:endParaRPr lang="zh-CN" altLang="en-US" dirty="0"/>
          </a:p>
        </p:txBody>
      </p:sp>
      <p:sp>
        <p:nvSpPr>
          <p:cNvPr id="3" name="内容占位符 2"/>
          <p:cNvSpPr>
            <a:spLocks noGrp="1"/>
          </p:cNvSpPr>
          <p:nvPr>
            <p:ph idx="1"/>
          </p:nvPr>
        </p:nvSpPr>
        <p:spPr>
          <a:xfrm>
            <a:off x="690032" y="1754298"/>
            <a:ext cx="8530167" cy="4951302"/>
          </a:xfrm>
        </p:spPr>
        <p:txBody>
          <a:bodyPr/>
          <a:lstStyle/>
          <a:p>
            <a:r>
              <a:rPr lang="en-US" altLang="zh-CN" dirty="0"/>
              <a:t>Issue #1 was discussed in [1] (11-22/0099r0), where it was proposed that AP should control access of sensing measurements (e.g., CSI) for the sake of privacy protection.</a:t>
            </a:r>
          </a:p>
          <a:p>
            <a:r>
              <a:rPr lang="en-US" altLang="zh-CN" dirty="0">
                <a:solidFill>
                  <a:schemeClr val="tx1"/>
                </a:solidFill>
              </a:rPr>
              <a:t>Issue #2 was pointed out In [2] (11-22/0401r4), where it was suggested that the tracking of sensing STAs should be prevented to </a:t>
            </a:r>
            <a:r>
              <a:rPr lang="en-US" altLang="zh-CN" dirty="0"/>
              <a:t>protect</a:t>
            </a:r>
            <a:r>
              <a:rPr lang="en-US" altLang="zh-CN" dirty="0">
                <a:solidFill>
                  <a:schemeClr val="tx1"/>
                </a:solidFill>
              </a:rPr>
              <a:t> users’ privacy. </a:t>
            </a:r>
            <a:endParaRPr lang="en-US" altLang="zh-CN" dirty="0">
              <a:solidFill>
                <a:srgbClr val="FF0000"/>
              </a:solidFill>
            </a:endParaRPr>
          </a:p>
          <a:p>
            <a:r>
              <a:rPr lang="en-US" altLang="zh-CN" dirty="0"/>
              <a:t>While all these three issues are related to privacy, </a:t>
            </a:r>
            <a:r>
              <a:rPr lang="en-US" altLang="zh-CN" u="sng" dirty="0"/>
              <a:t>we focus on Issue #3 in this contribution</a:t>
            </a:r>
            <a:r>
              <a:rPr lang="en-US" altLang="zh-CN" dirty="0"/>
              <a:t>, which is a unique problem incurred by wireless sensing and has not be addressed in </a:t>
            </a:r>
            <a:r>
              <a:rPr lang="en-US" altLang="zh-CN" dirty="0" err="1"/>
              <a:t>TGbf</a:t>
            </a:r>
            <a:r>
              <a:rPr lang="en-US" altLang="zh-CN" dirty="0"/>
              <a:t>.</a:t>
            </a:r>
          </a:p>
          <a:p>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Tree>
    <p:extLst>
      <p:ext uri="{BB962C8B-B14F-4D97-AF65-F5344CB8AC3E}">
        <p14:creationId xmlns:p14="http://schemas.microsoft.com/office/powerpoint/2010/main" val="4186414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0033" y="520949"/>
            <a:ext cx="8288868" cy="1136227"/>
          </a:xfrm>
        </p:spPr>
        <p:txBody>
          <a:bodyPr/>
          <a:lstStyle/>
          <a:p>
            <a:r>
              <a:rPr lang="en-US" altLang="zh-CN" dirty="0"/>
              <a:t>Discussions within other SDOs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
        <p:nvSpPr>
          <p:cNvPr id="8" name="内容占位符 2"/>
          <p:cNvSpPr>
            <a:spLocks noGrp="1"/>
          </p:cNvSpPr>
          <p:nvPr>
            <p:ph idx="1"/>
          </p:nvPr>
        </p:nvSpPr>
        <p:spPr>
          <a:xfrm>
            <a:off x="381000" y="1426284"/>
            <a:ext cx="9144000" cy="5334000"/>
          </a:xfrm>
        </p:spPr>
        <p:txBody>
          <a:bodyPr/>
          <a:lstStyle/>
          <a:p>
            <a:r>
              <a:rPr lang="en-US" altLang="zh-CN" sz="2000" dirty="0"/>
              <a:t>3GPP (Release 19)</a:t>
            </a:r>
          </a:p>
          <a:p>
            <a:pPr lvl="1"/>
            <a:r>
              <a:rPr lang="en-US" altLang="zh-CN" sz="1500" dirty="0">
                <a:solidFill>
                  <a:schemeClr val="tx1"/>
                </a:solidFill>
              </a:rPr>
              <a:t>In [5, Sect. 5.16], it was stated that the 5G system shall provide a mechanism to protect identifiable information that can be derived from the sensing measurements data from eavesdropping.</a:t>
            </a:r>
          </a:p>
          <a:p>
            <a:pPr lvl="1"/>
            <a:r>
              <a:rPr lang="en-US" altLang="zh-CN" sz="1500" dirty="0">
                <a:solidFill>
                  <a:schemeClr val="tx1"/>
                </a:solidFill>
              </a:rPr>
              <a:t>In [5, Sect. 6], it was further declared that:</a:t>
            </a:r>
          </a:p>
          <a:p>
            <a:pPr lvl="2"/>
            <a:r>
              <a:rPr lang="en-US" altLang="zh-CN" sz="1500" b="1" dirty="0"/>
              <a:t>With sensing technology by-standers can be affected in a completely new way, previously only UEs have been able to be tracked but </a:t>
            </a:r>
            <a:r>
              <a:rPr lang="en-US" altLang="zh-CN" sz="1500" b="1" u="sng" dirty="0"/>
              <a:t>now sensing capabilities may enable tracing and potentially identification of anything in the environment, including humans that do not carry a UE, or any objects</a:t>
            </a:r>
            <a:r>
              <a:rPr lang="en-US" altLang="zh-CN" sz="1500" b="1" dirty="0"/>
              <a:t>. </a:t>
            </a:r>
            <a:r>
              <a:rPr lang="en-US" altLang="zh-CN" sz="1500" b="1" dirty="0">
                <a:solidFill>
                  <a:schemeClr val="tx1"/>
                </a:solidFill>
              </a:rPr>
              <a:t>This has implications for privacy.</a:t>
            </a:r>
          </a:p>
          <a:p>
            <a:pPr lvl="2"/>
            <a:r>
              <a:rPr lang="en-US" altLang="zh-CN" sz="1500" b="1" dirty="0"/>
              <a:t>Since Sensing is almost for the whole environment under the RF signal coverage, </a:t>
            </a:r>
            <a:r>
              <a:rPr lang="en-US" altLang="zh-CN" sz="1500" b="1" u="sng" dirty="0">
                <a:solidFill>
                  <a:schemeClr val="tx1"/>
                </a:solidFill>
              </a:rPr>
              <a:t>the privacy of sensing operation is an important consideration factor for real deployment.</a:t>
            </a:r>
          </a:p>
          <a:p>
            <a:r>
              <a:rPr lang="en-US" altLang="zh-CN" sz="2000" dirty="0"/>
              <a:t>IEEE 802.11bi (Enhanced Service with Data Privacy Protection)</a:t>
            </a:r>
          </a:p>
          <a:p>
            <a:pPr lvl="1"/>
            <a:r>
              <a:rPr lang="en-US" altLang="zh-CN" sz="1500" dirty="0">
                <a:solidFill>
                  <a:schemeClr val="tx1"/>
                </a:solidFill>
              </a:rPr>
              <a:t>In [6], it was stated that 11bi shall define a mechanism to protect transmitted sensing measurement frames against eavesdropper sensing estimations. </a:t>
            </a:r>
          </a:p>
          <a:p>
            <a:r>
              <a:rPr lang="en-US" altLang="zh-CN" sz="2000" dirty="0"/>
              <a:t>IEEE 802.15.4ab (NG-UWB)</a:t>
            </a:r>
          </a:p>
          <a:p>
            <a:pPr lvl="1"/>
            <a:r>
              <a:rPr lang="en-US" altLang="zh-CN" sz="1500" dirty="0"/>
              <a:t>In [7], it was pointed out that by listening to legitimate transmissions and estimating the CSI, the unauthorized parties can infer the presence and locations of the objects, analyze the behaviors of users, and do environmental mapping, which incurs privacy concerns.</a:t>
            </a:r>
          </a:p>
          <a:p>
            <a:pPr lvl="1"/>
            <a:r>
              <a:rPr lang="en-US" altLang="zh-CN" sz="1500" dirty="0"/>
              <a:t>In [8], a </a:t>
            </a:r>
            <a:r>
              <a:rPr lang="en-US" altLang="zh-CN" sz="1500" i="1" dirty="0"/>
              <a:t>collaborative sensing method</a:t>
            </a:r>
            <a:r>
              <a:rPr lang="en-US" altLang="zh-CN" sz="1500" dirty="0"/>
              <a:t> was proposed to prevent the unauthorized users deciphering the CSI from its received sensing packets.</a:t>
            </a:r>
          </a:p>
          <a:p>
            <a:pPr lvl="1"/>
            <a:endParaRPr lang="en-US" altLang="zh-CN" sz="1500" dirty="0">
              <a:solidFill>
                <a:schemeClr val="tx1"/>
              </a:solidFill>
            </a:endParaRPr>
          </a:p>
        </p:txBody>
      </p:sp>
    </p:spTree>
    <p:extLst>
      <p:ext uri="{BB962C8B-B14F-4D97-AF65-F5344CB8AC3E}">
        <p14:creationId xmlns:p14="http://schemas.microsoft.com/office/powerpoint/2010/main" val="1578158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1520" y="685800"/>
            <a:ext cx="8288868" cy="1136227"/>
          </a:xfrm>
        </p:spPr>
        <p:txBody>
          <a:bodyPr/>
          <a:lstStyle/>
          <a:p>
            <a:r>
              <a:rPr lang="en-US" altLang="zh-CN" dirty="0"/>
              <a:t>References</a:t>
            </a:r>
            <a:endParaRPr lang="zh-CN" altLang="en-US" dirty="0"/>
          </a:p>
        </p:txBody>
      </p:sp>
      <p:sp>
        <p:nvSpPr>
          <p:cNvPr id="3" name="内容占位符 2"/>
          <p:cNvSpPr>
            <a:spLocks noGrp="1"/>
          </p:cNvSpPr>
          <p:nvPr>
            <p:ph idx="1"/>
          </p:nvPr>
        </p:nvSpPr>
        <p:spPr>
          <a:xfrm>
            <a:off x="690033" y="1676400"/>
            <a:ext cx="8288868" cy="4883571"/>
          </a:xfrm>
        </p:spPr>
        <p:txBody>
          <a:bodyPr/>
          <a:lstStyle/>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[1] 11-22-0099-00-00bf-wlan-sensing-privacy-use-cases, Jan. 2022.</a:t>
            </a:r>
          </a:p>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[2] 11-22-0401-04-00bf-sensing-security-requirements, Apr. 2022.</a:t>
            </a:r>
          </a:p>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[3] W. Sun, T. Chen, and N. Gong, “SoK: Inference attacks and defenses in human-centered wireless sensing,” available online, https://arxiv.org/abs/2211.12087, Nov. 2022.</a:t>
            </a:r>
          </a:p>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[4] J. Liu, C. Xiao, K. Cui, J. Han, X. Xu, and K. </a:t>
            </a: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Ren“Behavior</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privacy preserving in RF </a:t>
            </a: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sensing,”IEEE</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Trans. Dependable and Secure Computing, vol. 20, no. 1, pp. 784-796, Jan. 2023.</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[5] 3GPP </a:t>
            </a:r>
            <a:r>
              <a:rPr lang="en-GB" altLang="zh-CN" sz="1200" dirty="0">
                <a:latin typeface="微软雅黑" panose="020B0503020204020204" pitchFamily="34" charset="-122"/>
                <a:ea typeface="微软雅黑" panose="020B0503020204020204" pitchFamily="34" charset="-122"/>
                <a:cs typeface="Times New Roman" panose="02020603050405020304" pitchFamily="18" charset="0"/>
              </a:rPr>
              <a:t>TR 22.837,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Feasibility Study on Integrated Sensing and Communication, Nov. 2022.</a:t>
            </a:r>
          </a:p>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[6] F. Zhang, C. Chen, B. Wang and K. J. R. Liu, “</a:t>
            </a: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Wispeed</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A statistical electromagnetic approach for device-free indoor speed estimation,” IEEE Internet Things J., vol. 5, no. 3, pp. 2163-2177, Jun. 2018.</a:t>
            </a:r>
          </a:p>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[7] 15-22-0177-01-04ab-privacy-issues-in-uwb-sensing, Mar. 2022.</a:t>
            </a:r>
          </a:p>
          <a:p>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[8] 15-22-0248-00-04ab-privacy-preserving-and-performance-enhancement-for-uwb-sensing, May 2022.</a:t>
            </a:r>
            <a:endParaRPr lang="zh-CN" altLang="en-US" sz="14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p:cNvSpPr>
            <a:spLocks noGrp="1"/>
          </p:cNvSpPr>
          <p:nvPr>
            <p:ph type="ftr" idx="4294967295"/>
          </p:nvPr>
        </p:nvSpPr>
        <p:spPr>
          <a:xfrm>
            <a:off x="5943600" y="6248400"/>
            <a:ext cx="3396821" cy="245533"/>
          </a:xfrm>
          <a:prstGeom prst="rect">
            <a:avLst/>
          </a:prstGeom>
        </p:spPr>
        <p:txBody>
          <a:bodyPr/>
          <a:lstStyle/>
          <a:p>
            <a:r>
              <a:rPr lang="en-GB" dirty="0"/>
              <a:t>Peg Liu (Huawei)</a:t>
            </a:r>
          </a:p>
        </p:txBody>
      </p:sp>
      <p:sp>
        <p:nvSpPr>
          <p:cNvPr id="6" name="日期占位符 5"/>
          <p:cNvSpPr>
            <a:spLocks noGrp="1"/>
          </p:cNvSpPr>
          <p:nvPr>
            <p:ph type="dt" idx="15"/>
          </p:nvPr>
        </p:nvSpPr>
        <p:spPr/>
        <p:txBody>
          <a:bodyPr/>
          <a:lstStyle/>
          <a:p>
            <a:r>
              <a:rPr lang="en-US" dirty="0"/>
              <a:t>Jul. 2023</a:t>
            </a:r>
            <a:endParaRPr lang="en-GB" dirty="0"/>
          </a:p>
        </p:txBody>
      </p:sp>
    </p:spTree>
    <p:extLst>
      <p:ext uri="{BB962C8B-B14F-4D97-AF65-F5344CB8AC3E}">
        <p14:creationId xmlns:p14="http://schemas.microsoft.com/office/powerpoint/2010/main" val="1315608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Outline</a:t>
            </a:r>
            <a:endParaRPr lang="zh-CN" altLang="en-US" dirty="0"/>
          </a:p>
        </p:txBody>
      </p:sp>
      <p:sp>
        <p:nvSpPr>
          <p:cNvPr id="3" name="内容占位符 2"/>
          <p:cNvSpPr>
            <a:spLocks noGrp="1"/>
          </p:cNvSpPr>
          <p:nvPr>
            <p:ph idx="1"/>
          </p:nvPr>
        </p:nvSpPr>
        <p:spPr>
          <a:xfrm>
            <a:off x="690033" y="1867749"/>
            <a:ext cx="8288868" cy="4387427"/>
          </a:xfrm>
        </p:spPr>
        <p:txBody>
          <a:bodyPr/>
          <a:lstStyle/>
          <a:p>
            <a:r>
              <a:rPr lang="en-US" altLang="zh-CN" dirty="0"/>
              <a:t>Wireless sensing privacy issues</a:t>
            </a:r>
          </a:p>
          <a:p>
            <a:r>
              <a:rPr lang="en-US" altLang="zh-CN" dirty="0"/>
              <a:t>Discussions within other SDOs</a:t>
            </a:r>
          </a:p>
          <a:p>
            <a:pPr lvl="1">
              <a:buFont typeface="Wingdings" panose="05000000000000000000" pitchFamily="2" charset="2"/>
              <a:buChar char="Ø"/>
            </a:pPr>
            <a:r>
              <a:rPr lang="en-US" altLang="zh-CN" dirty="0"/>
              <a:t>3GPP (Release 19)</a:t>
            </a:r>
          </a:p>
          <a:p>
            <a:pPr lvl="1">
              <a:buFont typeface="Wingdings" panose="05000000000000000000" pitchFamily="2" charset="2"/>
              <a:buChar char="Ø"/>
            </a:pPr>
            <a:r>
              <a:rPr lang="en-US" altLang="zh-CN" dirty="0"/>
              <a:t>IEEE 802.11 bi</a:t>
            </a:r>
          </a:p>
          <a:p>
            <a:pPr lvl="1">
              <a:buFont typeface="Wingdings" panose="05000000000000000000" pitchFamily="2" charset="2"/>
              <a:buChar char="Ø"/>
            </a:pPr>
            <a:r>
              <a:rPr lang="en-US" altLang="zh-CN" dirty="0"/>
              <a:t>IEEE 802.15.4ab (NG-UWB)</a:t>
            </a:r>
          </a:p>
          <a:p>
            <a:pPr lvl="1">
              <a:buFont typeface="Wingdings" panose="05000000000000000000" pitchFamily="2" charset="2"/>
              <a:buChar char="Ø"/>
            </a:pP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Tree>
    <p:extLst>
      <p:ext uri="{BB962C8B-B14F-4D97-AF65-F5344CB8AC3E}">
        <p14:creationId xmlns:p14="http://schemas.microsoft.com/office/powerpoint/2010/main" val="220433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Three Privacy Issues in Wireless Sensing</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
        <p:nvSpPr>
          <p:cNvPr id="17" name="内容占位符 2"/>
          <p:cNvSpPr>
            <a:spLocks noGrp="1"/>
          </p:cNvSpPr>
          <p:nvPr>
            <p:ph idx="1"/>
          </p:nvPr>
        </p:nvSpPr>
        <p:spPr>
          <a:xfrm>
            <a:off x="690034" y="1754298"/>
            <a:ext cx="8421794" cy="4494102"/>
          </a:xfrm>
        </p:spPr>
        <p:txBody>
          <a:bodyPr/>
          <a:lstStyle/>
          <a:p>
            <a:r>
              <a:rPr lang="en-US" altLang="zh-CN" dirty="0">
                <a:solidFill>
                  <a:srgbClr val="FF0000"/>
                </a:solidFill>
              </a:rPr>
              <a:t>Issue #1:</a:t>
            </a:r>
            <a:r>
              <a:rPr lang="en-US" altLang="zh-CN" dirty="0">
                <a:solidFill>
                  <a:schemeClr val="tx1"/>
                </a:solidFill>
              </a:rPr>
              <a:t> </a:t>
            </a:r>
            <a:r>
              <a:rPr lang="en-US" altLang="zh-CN" dirty="0"/>
              <a:t>The sensing report (or the sensing result) exchanged between the initiator and the responder can be overheard by an unauthorized device or a malicious user, which causes sensitive/private information leakage </a:t>
            </a:r>
            <a:r>
              <a:rPr lang="en-US" altLang="zh-CN" dirty="0">
                <a:solidFill>
                  <a:schemeClr val="tx1"/>
                </a:solidFill>
              </a:rPr>
              <a:t>[1]. </a:t>
            </a:r>
          </a:p>
          <a:p>
            <a:r>
              <a:rPr lang="en-US" altLang="zh-CN" dirty="0"/>
              <a:t>This issue is essentially about the confidentiality of the sensing results, which can be easily dealt with by using the existing encryption methods. Also, </a:t>
            </a:r>
            <a:r>
              <a:rPr lang="en-US" altLang="zh-CN" u="sng" dirty="0"/>
              <a:t>this is not a unique problem associated with sensing</a:t>
            </a:r>
            <a:r>
              <a:rPr lang="en-US" altLang="zh-CN" dirty="0"/>
              <a:t>. The attacker can overhear any data transmission as well. </a:t>
            </a:r>
            <a:endParaRPr lang="en-US" altLang="zh-CN" dirty="0">
              <a:solidFill>
                <a:schemeClr val="tx1"/>
              </a:solidFill>
            </a:endParaRPr>
          </a:p>
          <a:p>
            <a:endParaRPr lang="zh-CN" altLang="en-US" sz="1800" dirty="0"/>
          </a:p>
        </p:txBody>
      </p:sp>
    </p:spTree>
    <p:extLst>
      <p:ext uri="{BB962C8B-B14F-4D97-AF65-F5344CB8AC3E}">
        <p14:creationId xmlns:p14="http://schemas.microsoft.com/office/powerpoint/2010/main" val="404261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Three Privacy Issues in Wireless Sensing</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
        <p:nvSpPr>
          <p:cNvPr id="17" name="内容占位符 2"/>
          <p:cNvSpPr>
            <a:spLocks noGrp="1"/>
          </p:cNvSpPr>
          <p:nvPr>
            <p:ph idx="1"/>
          </p:nvPr>
        </p:nvSpPr>
        <p:spPr>
          <a:xfrm>
            <a:off x="690034" y="1754298"/>
            <a:ext cx="8421794" cy="4494102"/>
          </a:xfrm>
        </p:spPr>
        <p:txBody>
          <a:bodyPr/>
          <a:lstStyle/>
          <a:p>
            <a:r>
              <a:rPr lang="en-US" altLang="zh-CN" dirty="0">
                <a:solidFill>
                  <a:srgbClr val="FF0000"/>
                </a:solidFill>
              </a:rPr>
              <a:t>Issue #2:</a:t>
            </a:r>
            <a:r>
              <a:rPr lang="en-US" altLang="zh-CN" dirty="0">
                <a:solidFill>
                  <a:schemeClr val="tx1"/>
                </a:solidFill>
              </a:rPr>
              <a:t> The attacker overhears the wireless transmissions between sensing initiator and sensing responder, from which it can identify and track the sensing devices [2]. </a:t>
            </a:r>
          </a:p>
          <a:p>
            <a:pPr lvl="0"/>
            <a:r>
              <a:rPr lang="en-US" altLang="zh-CN" dirty="0"/>
              <a:t>This issue relates to privacy (more precisely, the privacy of the devices performing sensing), but </a:t>
            </a:r>
            <a:r>
              <a:rPr lang="en-US" altLang="zh-CN" u="sng" dirty="0"/>
              <a:t>this is not a unique problem in sensing</a:t>
            </a:r>
            <a:r>
              <a:rPr lang="en-US" altLang="zh-CN" dirty="0"/>
              <a:t>. For data communications scenario, the attacker is able to identify and track the devices by intercepting the wireless transmission as well.</a:t>
            </a:r>
            <a:endParaRPr lang="zh-CN" altLang="zh-CN" dirty="0"/>
          </a:p>
        </p:txBody>
      </p:sp>
    </p:spTree>
    <p:extLst>
      <p:ext uri="{BB962C8B-B14F-4D97-AF65-F5344CB8AC3E}">
        <p14:creationId xmlns:p14="http://schemas.microsoft.com/office/powerpoint/2010/main" val="667872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Three Privacy Issues in Wireless Sensing</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
        <p:nvSpPr>
          <p:cNvPr id="17" name="内容占位符 2"/>
          <p:cNvSpPr>
            <a:spLocks noGrp="1"/>
          </p:cNvSpPr>
          <p:nvPr>
            <p:ph idx="1"/>
          </p:nvPr>
        </p:nvSpPr>
        <p:spPr>
          <a:xfrm>
            <a:off x="690034" y="1754298"/>
            <a:ext cx="8421794" cy="4494102"/>
          </a:xfrm>
        </p:spPr>
        <p:txBody>
          <a:bodyPr/>
          <a:lstStyle/>
          <a:p>
            <a:r>
              <a:rPr lang="en-US" altLang="zh-CN" dirty="0">
                <a:solidFill>
                  <a:srgbClr val="FF0000"/>
                </a:solidFill>
              </a:rPr>
              <a:t>Issue #3:</a:t>
            </a:r>
            <a:r>
              <a:rPr lang="en-US" altLang="zh-CN" dirty="0">
                <a:solidFill>
                  <a:schemeClr val="tx1"/>
                </a:solidFill>
              </a:rPr>
              <a:t> </a:t>
            </a:r>
            <a:r>
              <a:rPr lang="en-US" altLang="zh-CN" dirty="0"/>
              <a:t>Sensing signal from the transmitter can be overheard by an eavesdropper, who will perform channel estimation and extract personal/private information (e.g., the heart rate, respiratory rate, location, etc.) based on his own collected CSIs</a:t>
            </a:r>
            <a:r>
              <a:rPr lang="en-US" altLang="zh-CN" dirty="0">
                <a:solidFill>
                  <a:schemeClr val="tx1"/>
                </a:solidFill>
              </a:rPr>
              <a:t>. </a:t>
            </a:r>
          </a:p>
          <a:p>
            <a:pPr lvl="0"/>
            <a:r>
              <a:rPr lang="en-US" altLang="zh-CN" dirty="0"/>
              <a:t>This issue relates to the privacy of the objects (or individuals) being sensed, and we may take into account this issue in the Wi-Fi sensing group. </a:t>
            </a:r>
            <a:endParaRPr lang="zh-CN" altLang="zh-CN" dirty="0"/>
          </a:p>
        </p:txBody>
      </p:sp>
    </p:spTree>
    <p:extLst>
      <p:ext uri="{BB962C8B-B14F-4D97-AF65-F5344CB8AC3E}">
        <p14:creationId xmlns:p14="http://schemas.microsoft.com/office/powerpoint/2010/main" val="418923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More on Issue #3</a:t>
            </a:r>
            <a:endParaRPr lang="zh-CN" altLang="en-US" dirty="0"/>
          </a:p>
        </p:txBody>
      </p:sp>
      <p:sp>
        <p:nvSpPr>
          <p:cNvPr id="3" name="内容占位符 2"/>
          <p:cNvSpPr>
            <a:spLocks noGrp="1"/>
          </p:cNvSpPr>
          <p:nvPr>
            <p:ph idx="1"/>
          </p:nvPr>
        </p:nvSpPr>
        <p:spPr>
          <a:xfrm>
            <a:off x="662515" y="1729927"/>
            <a:ext cx="8713640" cy="1060102"/>
          </a:xfrm>
        </p:spPr>
        <p:txBody>
          <a:bodyPr/>
          <a:lstStyle/>
          <a:p>
            <a:r>
              <a:rPr lang="en-US" altLang="zh-CN" sz="2000" dirty="0"/>
              <a:t>A transmitter (</a:t>
            </a:r>
            <a:r>
              <a:rPr lang="en-US" altLang="zh-CN" sz="2000" dirty="0" err="1"/>
              <a:t>Tx</a:t>
            </a:r>
            <a:r>
              <a:rPr lang="en-US" altLang="zh-CN" sz="2000" dirty="0"/>
              <a:t>) is a device (e.g., a Wi-Fi access point) that transmits sensing signals at home. The eavesdropper (i.e., a passive observer) can sniff the wireless signals to </a:t>
            </a:r>
            <a:r>
              <a:rPr lang="en-US" altLang="zh-CN" sz="2000" i="1" dirty="0"/>
              <a:t>extract private information about the objects (e.g., the person) being sensed.</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pic>
        <p:nvPicPr>
          <p:cNvPr id="7" name="图片 6">
            <a:extLst>
              <a:ext uri="{FF2B5EF4-FFF2-40B4-BE49-F238E27FC236}">
                <a16:creationId xmlns:a16="http://schemas.microsoft.com/office/drawing/2014/main" id="{11E5354E-48B5-4A83-B05A-0C8D36F7775F}"/>
              </a:ext>
            </a:extLst>
          </p:cNvPr>
          <p:cNvPicPr>
            <a:picLocks noChangeAspect="1"/>
          </p:cNvPicPr>
          <p:nvPr/>
        </p:nvPicPr>
        <p:blipFill>
          <a:blip r:embed="rId3"/>
          <a:stretch>
            <a:fillRect/>
          </a:stretch>
        </p:blipFill>
        <p:spPr>
          <a:xfrm>
            <a:off x="54684" y="3208809"/>
            <a:ext cx="2978001" cy="2216187"/>
          </a:xfrm>
          <a:prstGeom prst="rect">
            <a:avLst/>
          </a:prstGeom>
        </p:spPr>
      </p:pic>
      <p:pic>
        <p:nvPicPr>
          <p:cNvPr id="8" name="图片 7"/>
          <p:cNvPicPr>
            <a:picLocks noChangeAspect="1"/>
          </p:cNvPicPr>
          <p:nvPr/>
        </p:nvPicPr>
        <p:blipFill>
          <a:blip r:embed="rId4"/>
          <a:stretch>
            <a:fillRect/>
          </a:stretch>
        </p:blipFill>
        <p:spPr>
          <a:xfrm>
            <a:off x="3081274" y="3142313"/>
            <a:ext cx="3658552" cy="1253511"/>
          </a:xfrm>
          <a:prstGeom prst="rect">
            <a:avLst/>
          </a:prstGeom>
        </p:spPr>
      </p:pic>
      <p:pic>
        <p:nvPicPr>
          <p:cNvPr id="9" name="图片 8"/>
          <p:cNvPicPr>
            <a:picLocks noChangeAspect="1"/>
          </p:cNvPicPr>
          <p:nvPr/>
        </p:nvPicPr>
        <p:blipFill>
          <a:blip r:embed="rId5"/>
          <a:stretch>
            <a:fillRect/>
          </a:stretch>
        </p:blipFill>
        <p:spPr>
          <a:xfrm>
            <a:off x="3081274" y="4435448"/>
            <a:ext cx="3567919" cy="1183710"/>
          </a:xfrm>
          <a:prstGeom prst="rect">
            <a:avLst/>
          </a:prstGeom>
        </p:spPr>
      </p:pic>
      <p:pic>
        <p:nvPicPr>
          <p:cNvPr id="10" name="Picture 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05633" y="3434647"/>
            <a:ext cx="2775585" cy="1508435"/>
          </a:xfrm>
          <a:prstGeom prst="rect">
            <a:avLst/>
          </a:prstGeom>
          <a:noFill/>
        </p:spPr>
      </p:pic>
      <p:sp>
        <p:nvSpPr>
          <p:cNvPr id="12" name="矩形 11"/>
          <p:cNvSpPr/>
          <p:nvPr/>
        </p:nvSpPr>
        <p:spPr>
          <a:xfrm>
            <a:off x="304800" y="5610014"/>
            <a:ext cx="2057102" cy="276999"/>
          </a:xfrm>
          <a:prstGeom prst="rect">
            <a:avLst/>
          </a:prstGeom>
        </p:spPr>
        <p:txBody>
          <a:bodyPr wrap="none">
            <a:spAutoFit/>
          </a:bodyPr>
          <a:lstStyle/>
          <a:p>
            <a:r>
              <a:rPr lang="en-US" altLang="zh-CN" sz="1200" b="1" dirty="0">
                <a:solidFill>
                  <a:srgbClr val="000000"/>
                </a:solidFill>
                <a:latin typeface="Calibri" panose="020F0502020204030204" pitchFamily="34" charset="0"/>
                <a:ea typeface="+mn-ea"/>
              </a:rPr>
              <a:t>Walking pattern inference [3]</a:t>
            </a:r>
          </a:p>
        </p:txBody>
      </p:sp>
      <p:sp>
        <p:nvSpPr>
          <p:cNvPr id="14" name="矩形 13"/>
          <p:cNvSpPr/>
          <p:nvPr/>
        </p:nvSpPr>
        <p:spPr>
          <a:xfrm>
            <a:off x="3276600" y="5619158"/>
            <a:ext cx="2819400" cy="276999"/>
          </a:xfrm>
          <a:prstGeom prst="rect">
            <a:avLst/>
          </a:prstGeom>
        </p:spPr>
        <p:txBody>
          <a:bodyPr wrap="square">
            <a:spAutoFit/>
          </a:bodyPr>
          <a:lstStyle/>
          <a:p>
            <a:r>
              <a:rPr lang="en-US" altLang="zh-CN" sz="1200" b="1" dirty="0">
                <a:solidFill>
                  <a:srgbClr val="000000"/>
                </a:solidFill>
                <a:latin typeface="Calibri" panose="020F0502020204030204" pitchFamily="34" charset="0"/>
                <a:ea typeface="+mn-ea"/>
              </a:rPr>
              <a:t>Behavior and identification inference [4]</a:t>
            </a:r>
          </a:p>
        </p:txBody>
      </p:sp>
      <p:sp>
        <p:nvSpPr>
          <p:cNvPr id="16" name="文本框 15"/>
          <p:cNvSpPr txBox="1"/>
          <p:nvPr/>
        </p:nvSpPr>
        <p:spPr>
          <a:xfrm>
            <a:off x="7010698" y="5466695"/>
            <a:ext cx="2365457" cy="461665"/>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altLang="zh-CN" sz="1200" b="1" dirty="0">
                <a:solidFill>
                  <a:srgbClr val="000000"/>
                </a:solidFill>
                <a:latin typeface="Calibri" panose="020F0502020204030204" pitchFamily="34" charset="0"/>
              </a:rPr>
              <a:t>Respiratory</a:t>
            </a:r>
            <a:r>
              <a:rPr lang="en-US" altLang="zh-CN" sz="1200" b="1" dirty="0">
                <a:solidFill>
                  <a:srgbClr val="000000"/>
                </a:solidFill>
                <a:latin typeface="Calibri" panose="020F0502020204030204" pitchFamily="34" charset="0"/>
                <a:ea typeface="+mn-ea"/>
              </a:rPr>
              <a:t> rate estimation and presence inference [5]</a:t>
            </a:r>
            <a:endParaRPr lang="zh-CN" altLang="en-US" sz="1200" b="1" dirty="0">
              <a:solidFill>
                <a:srgbClr val="000000"/>
              </a:solidFill>
              <a:latin typeface="Calibri" panose="020F0502020204030204" pitchFamily="34" charset="0"/>
              <a:ea typeface="+mn-ea"/>
            </a:endParaRPr>
          </a:p>
        </p:txBody>
      </p:sp>
      <p:sp>
        <p:nvSpPr>
          <p:cNvPr id="18" name="矩形 17"/>
          <p:cNvSpPr/>
          <p:nvPr/>
        </p:nvSpPr>
        <p:spPr>
          <a:xfrm>
            <a:off x="743373" y="6117751"/>
            <a:ext cx="8368453" cy="707886"/>
          </a:xfrm>
          <a:prstGeom prst="rect">
            <a:avLst/>
          </a:prstGeom>
        </p:spPr>
        <p:txBody>
          <a:bodyPr wrap="square">
            <a:spAutoFit/>
          </a:bodyPr>
          <a:lstStyle/>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2000" b="1" i="1" dirty="0">
                <a:solidFill>
                  <a:srgbClr val="FF0000"/>
                </a:solidFill>
                <a:latin typeface="Calibri" panose="020F0502020204030204" pitchFamily="34" charset="0"/>
                <a:ea typeface="+mn-ea"/>
              </a:rPr>
              <a:t>Private information </a:t>
            </a:r>
            <a:r>
              <a:rPr lang="en-US" altLang="zh-CN" sz="2000" b="1" dirty="0">
                <a:solidFill>
                  <a:schemeClr val="tx1"/>
                </a:solidFill>
                <a:latin typeface="Calibri" panose="020F0502020204030204" pitchFamily="34" charset="0"/>
                <a:ea typeface="+mn-ea"/>
              </a:rPr>
              <a:t>include</a:t>
            </a:r>
            <a:r>
              <a:rPr lang="en-US" altLang="zh-CN" sz="2000" b="1" dirty="0">
                <a:solidFill>
                  <a:srgbClr val="FF0000"/>
                </a:solidFill>
                <a:latin typeface="Calibri" panose="020F0502020204030204" pitchFamily="34" charset="0"/>
                <a:ea typeface="+mn-ea"/>
              </a:rPr>
              <a:t> </a:t>
            </a:r>
            <a:r>
              <a:rPr lang="en-US" altLang="zh-CN" sz="2000" b="1" u="sng" dirty="0">
                <a:solidFill>
                  <a:schemeClr val="tx1"/>
                </a:solidFill>
                <a:latin typeface="Calibri" panose="020F0502020204030204" pitchFamily="34" charset="0"/>
                <a:ea typeface="+mn-ea"/>
              </a:rPr>
              <a:t>locations, living habits, behavioral biometric characteristics, heart rate, respiratory rate, and even the identification</a:t>
            </a:r>
            <a:r>
              <a:rPr lang="en-US" altLang="zh-CN" sz="2000" b="1" dirty="0">
                <a:solidFill>
                  <a:schemeClr val="tx1"/>
                </a:solidFill>
                <a:latin typeface="Calibri" panose="020F0502020204030204" pitchFamily="34" charset="0"/>
                <a:ea typeface="+mn-ea"/>
              </a:rPr>
              <a:t>.</a:t>
            </a:r>
            <a:endParaRPr lang="zh-CN" altLang="en-US" sz="2000" b="1" dirty="0">
              <a:solidFill>
                <a:schemeClr val="tx1"/>
              </a:solidFill>
              <a:latin typeface="Calibri" panose="020F0502020204030204" pitchFamily="34" charset="0"/>
              <a:ea typeface="+mn-ea"/>
            </a:endParaRPr>
          </a:p>
        </p:txBody>
      </p:sp>
    </p:spTree>
    <p:extLst>
      <p:ext uri="{BB962C8B-B14F-4D97-AF65-F5344CB8AC3E}">
        <p14:creationId xmlns:p14="http://schemas.microsoft.com/office/powerpoint/2010/main" val="258141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More on Issue #3</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
        <p:nvSpPr>
          <p:cNvPr id="17" name="内容占位符 2"/>
          <p:cNvSpPr>
            <a:spLocks noGrp="1"/>
          </p:cNvSpPr>
          <p:nvPr>
            <p:ph idx="1"/>
          </p:nvPr>
        </p:nvSpPr>
        <p:spPr>
          <a:xfrm>
            <a:off x="690032" y="1676400"/>
            <a:ext cx="8606367" cy="4494102"/>
          </a:xfrm>
        </p:spPr>
        <p:txBody>
          <a:bodyPr/>
          <a:lstStyle/>
          <a:p>
            <a:pPr lvl="0"/>
            <a:r>
              <a:rPr lang="en-US" altLang="zh-CN" dirty="0"/>
              <a:t>One may concern that even without sensing, a passive observer can still monitor wireless signals coming from a home and extract information about people’s locations or behaviors. However, to extract “useful” information about a person or the environment, </a:t>
            </a:r>
            <a:r>
              <a:rPr lang="en-US" altLang="zh-CN" i="1" dirty="0"/>
              <a:t>a series of continuously-varying CSI measurements</a:t>
            </a:r>
            <a:r>
              <a:rPr lang="en-US" altLang="zh-CN" dirty="0"/>
              <a:t> are required to be collected. Wireless sensing provides an opportunity for the eavesdropper to continuously perform channel estimation because a sensing session typically consists of several rounds, which last for a long time. In contrast, for regular communications, the preambles are not transmitted continuously. So, it would be rather difficult for the eavesdropper to collect a series of continuously-varying CSIs. In this sense, </a:t>
            </a:r>
            <a:r>
              <a:rPr lang="en-US" altLang="zh-CN" u="sng" dirty="0"/>
              <a:t>Issue #3 is a unique one for sensing</a:t>
            </a:r>
            <a:r>
              <a:rPr lang="en-US" altLang="zh-CN" dirty="0"/>
              <a:t>.</a:t>
            </a:r>
            <a:endParaRPr lang="zh-CN" altLang="zh-CN" dirty="0"/>
          </a:p>
        </p:txBody>
      </p:sp>
    </p:spTree>
    <p:extLst>
      <p:ext uri="{BB962C8B-B14F-4D97-AF65-F5344CB8AC3E}">
        <p14:creationId xmlns:p14="http://schemas.microsoft.com/office/powerpoint/2010/main" val="2242118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More on Issue #3</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sp>
        <p:nvSpPr>
          <p:cNvPr id="17" name="内容占位符 2"/>
          <p:cNvSpPr>
            <a:spLocks noGrp="1"/>
          </p:cNvSpPr>
          <p:nvPr>
            <p:ph idx="1"/>
          </p:nvPr>
        </p:nvSpPr>
        <p:spPr>
          <a:xfrm>
            <a:off x="690032" y="1676400"/>
            <a:ext cx="8530167" cy="4494102"/>
          </a:xfrm>
        </p:spPr>
        <p:txBody>
          <a:bodyPr/>
          <a:lstStyle/>
          <a:p>
            <a:pPr lvl="0"/>
            <a:r>
              <a:rPr lang="en-US" altLang="zh-CN" dirty="0"/>
              <a:t>One may also concern that the attacker (3rd party) can simply send bogus/spoof frames (RTS/</a:t>
            </a:r>
            <a:r>
              <a:rPr lang="en-US" altLang="zh-CN" dirty="0" err="1"/>
              <a:t>QoS</a:t>
            </a:r>
            <a:r>
              <a:rPr lang="en-US" altLang="zh-CN" dirty="0"/>
              <a:t>-Null) to cause transmission of ACK/CTS frames from the sensing devices to measure the channel. However, the attacker assumed in this scenario is an </a:t>
            </a:r>
            <a:r>
              <a:rPr lang="en-US" altLang="zh-CN" i="1" u="sng" dirty="0"/>
              <a:t>active attacker </a:t>
            </a:r>
            <a:r>
              <a:rPr lang="en-US" altLang="zh-CN" dirty="0"/>
              <a:t>who transmits signals. There are many approaches to detect active attackers or to identify whether or not the frames are from the legitimate node. Nevertheless, the Issue #3 mentioned above considers a </a:t>
            </a:r>
            <a:r>
              <a:rPr lang="en-US" altLang="zh-CN" i="1" u="sng" dirty="0"/>
              <a:t>passive attacker </a:t>
            </a:r>
            <a:r>
              <a:rPr lang="en-US" altLang="zh-CN" dirty="0"/>
              <a:t>who never transmits signals but only eavesdrops on the transmissions. So, Issue #3 is more difficult to be dealt with. </a:t>
            </a:r>
            <a:endParaRPr lang="zh-CN" altLang="zh-CN" dirty="0"/>
          </a:p>
        </p:txBody>
      </p:sp>
    </p:spTree>
    <p:extLst>
      <p:ext uri="{BB962C8B-B14F-4D97-AF65-F5344CB8AC3E}">
        <p14:creationId xmlns:p14="http://schemas.microsoft.com/office/powerpoint/2010/main" val="3227767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Passive vs. Active Attacks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日期占位符 5"/>
          <p:cNvSpPr>
            <a:spLocks noGrp="1"/>
          </p:cNvSpPr>
          <p:nvPr>
            <p:ph type="dt" idx="15"/>
          </p:nvPr>
        </p:nvSpPr>
        <p:spPr/>
        <p:txBody>
          <a:bodyPr/>
          <a:lstStyle/>
          <a:p>
            <a:r>
              <a:rPr lang="en-US" dirty="0"/>
              <a:t>Jul. 2023</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89805406"/>
              </p:ext>
            </p:extLst>
          </p:nvPr>
        </p:nvGraphicFramePr>
        <p:xfrm>
          <a:off x="265853" y="1803708"/>
          <a:ext cx="9220201" cy="3100421"/>
        </p:xfrm>
        <a:graphic>
          <a:graphicData uri="http://schemas.openxmlformats.org/drawingml/2006/table">
            <a:tbl>
              <a:tblPr firstRow="1" firstCol="1" bandRow="1"/>
              <a:tblGrid>
                <a:gridCol w="1981200">
                  <a:extLst>
                    <a:ext uri="{9D8B030D-6E8A-4147-A177-3AD203B41FA5}">
                      <a16:colId xmlns:a16="http://schemas.microsoft.com/office/drawing/2014/main" val="20000"/>
                    </a:ext>
                  </a:extLst>
                </a:gridCol>
                <a:gridCol w="4164862">
                  <a:extLst>
                    <a:ext uri="{9D8B030D-6E8A-4147-A177-3AD203B41FA5}">
                      <a16:colId xmlns:a16="http://schemas.microsoft.com/office/drawing/2014/main" val="20001"/>
                    </a:ext>
                  </a:extLst>
                </a:gridCol>
                <a:gridCol w="3074139">
                  <a:extLst>
                    <a:ext uri="{9D8B030D-6E8A-4147-A177-3AD203B41FA5}">
                      <a16:colId xmlns:a16="http://schemas.microsoft.com/office/drawing/2014/main" val="20002"/>
                    </a:ext>
                  </a:extLst>
                </a:gridCol>
              </a:tblGrid>
              <a:tr h="381000">
                <a:tc>
                  <a:txBody>
                    <a:bodyPr/>
                    <a:lstStyle/>
                    <a:p>
                      <a:pPr>
                        <a:lnSpc>
                          <a:spcPct val="15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 </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Passive attack</a:t>
                      </a:r>
                      <a:endParaRPr lang="zh-CN" sz="1400" b="1"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Active attack</a:t>
                      </a:r>
                      <a:endParaRPr lang="zh-CN" sz="1400" b="1"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a:lnSpc>
                          <a:spcPct val="10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Attack model</a:t>
                      </a:r>
                    </a:p>
                    <a:p>
                      <a:pPr>
                        <a:lnSpc>
                          <a:spcPct val="10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(i.e., attacker’s behavior)</a:t>
                      </a:r>
                      <a:endParaRPr lang="zh-CN" sz="1400" b="1"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The attacker simply eavesdrops on the sensing signals from the transmitter, based on which the CSI is estimated and the information related to the sensed target can be obtained</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The attacker sends spoof frames (e.g.,</a:t>
                      </a:r>
                      <a:r>
                        <a:rPr lang="en-US" sz="1400" baseline="0" dirty="0">
                          <a:effectLst/>
                          <a:latin typeface="Calibri" panose="020F0502020204030204" pitchFamily="34" charset="0"/>
                          <a:ea typeface="宋体" panose="02010600030101010101" pitchFamily="2" charset="-122"/>
                          <a:cs typeface="Calibri" panose="020F0502020204030204" pitchFamily="34" charset="0"/>
                        </a:rPr>
                        <a:t> probe requests</a:t>
                      </a:r>
                      <a:r>
                        <a:rPr lang="en-US" sz="1400" dirty="0">
                          <a:effectLst/>
                          <a:latin typeface="Calibri" panose="020F0502020204030204" pitchFamily="34" charset="0"/>
                          <a:ea typeface="宋体" panose="02010600030101010101" pitchFamily="2" charset="-122"/>
                          <a:cs typeface="Calibri" panose="020F0502020204030204" pitchFamily="34" charset="0"/>
                        </a:rPr>
                        <a:t>) to cause transmission of response frames from the sensing devices to measure the channel</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2751">
                <a:tc>
                  <a:txBody>
                    <a:bodyPr/>
                    <a:lstStyle/>
                    <a:p>
                      <a:pPr>
                        <a:lnSpc>
                          <a:spcPct val="10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Privacy leakage</a:t>
                      </a:r>
                      <a:endParaRPr lang="zh-CN" sz="1400" b="1"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Yes</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Yes</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2751">
                <a:tc>
                  <a:txBody>
                    <a:bodyPr/>
                    <a:lstStyle/>
                    <a:p>
                      <a:pPr>
                        <a:lnSpc>
                          <a:spcPct val="10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Unique issue in sensing</a:t>
                      </a:r>
                      <a:endParaRPr lang="zh-CN" sz="1400" b="1"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Yes</a:t>
                      </a:r>
                      <a:r>
                        <a:rPr lang="en-US" sz="1400" b="1" baseline="30000" dirty="0">
                          <a:solidFill>
                            <a:srgbClr val="3333FF"/>
                          </a:solidFill>
                          <a:effectLst/>
                          <a:latin typeface="Calibri" panose="020F0502020204030204" pitchFamily="34" charset="0"/>
                          <a:ea typeface="宋体" panose="02010600030101010101" pitchFamily="2" charset="-122"/>
                          <a:cs typeface="Calibri" panose="020F0502020204030204" pitchFamily="34" charset="0"/>
                        </a:rPr>
                        <a:t>1</a:t>
                      </a:r>
                      <a:endParaRPr lang="zh-CN" sz="1400" b="1" baseline="30000" dirty="0">
                        <a:solidFill>
                          <a:srgbClr val="3333FF"/>
                        </a:solidFill>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No</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66098">
                <a:tc>
                  <a:txBody>
                    <a:bodyPr/>
                    <a:lstStyle/>
                    <a:p>
                      <a:pPr>
                        <a:lnSpc>
                          <a:spcPct val="10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The cost of launching the attack</a:t>
                      </a:r>
                      <a:endParaRPr lang="zh-CN" sz="1400" b="1"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Low (Any receiver</a:t>
                      </a:r>
                      <a:r>
                        <a:rPr lang="en-US" sz="1400" baseline="0" dirty="0">
                          <a:effectLst/>
                          <a:latin typeface="Calibri" panose="020F0502020204030204" pitchFamily="34" charset="0"/>
                          <a:ea typeface="宋体" panose="02010600030101010101" pitchFamily="2" charset="-122"/>
                          <a:cs typeface="Calibri" panose="020F0502020204030204" pitchFamily="34" charset="0"/>
                        </a:rPr>
                        <a:t> within the coverage of the legitimate transmitter can do this</a:t>
                      </a:r>
                      <a:r>
                        <a:rPr lang="en-US" sz="1400" dirty="0">
                          <a:effectLst/>
                          <a:latin typeface="Calibri" panose="020F0502020204030204" pitchFamily="34" charset="0"/>
                          <a:ea typeface="宋体" panose="02010600030101010101" pitchFamily="2" charset="-122"/>
                          <a:cs typeface="Calibri" panose="020F0502020204030204" pitchFamily="34" charset="0"/>
                        </a:rPr>
                        <a:t>)</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High (firmware may be modified to send probe frames continuously, MAC address needs to be falsified, etc.)</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3421">
                <a:tc>
                  <a:txBody>
                    <a:bodyPr/>
                    <a:lstStyle/>
                    <a:p>
                      <a:pPr>
                        <a:lnSpc>
                          <a:spcPct val="100000"/>
                        </a:lnSpc>
                        <a:spcAft>
                          <a:spcPts val="0"/>
                        </a:spcAft>
                      </a:pPr>
                      <a:r>
                        <a:rPr lang="en-US" sz="1400" b="1" dirty="0">
                          <a:effectLst/>
                          <a:latin typeface="Calibri" panose="020F0502020204030204" pitchFamily="34" charset="0"/>
                          <a:ea typeface="宋体" panose="02010600030101010101" pitchFamily="2" charset="-122"/>
                          <a:cs typeface="Calibri" panose="020F0502020204030204" pitchFamily="34" charset="0"/>
                        </a:rPr>
                        <a:t>Countermeasures</a:t>
                      </a:r>
                      <a:endParaRPr lang="zh-CN" sz="1400" b="1"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TBD</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400" dirty="0">
                          <a:effectLst/>
                          <a:latin typeface="Calibri" panose="020F0502020204030204" pitchFamily="34" charset="0"/>
                          <a:ea typeface="宋体" panose="02010600030101010101" pitchFamily="2" charset="-122"/>
                          <a:cs typeface="Calibri" panose="020F0502020204030204" pitchFamily="34" charset="0"/>
                        </a:rPr>
                        <a:t>Attacker detection &amp; identification, Application</a:t>
                      </a:r>
                      <a:r>
                        <a:rPr lang="en-US" sz="1400" baseline="0" dirty="0">
                          <a:effectLst/>
                          <a:latin typeface="Calibri" panose="020F0502020204030204" pitchFamily="34" charset="0"/>
                          <a:ea typeface="宋体" panose="02010600030101010101" pitchFamily="2" charset="-122"/>
                          <a:cs typeface="Calibri" panose="020F0502020204030204" pitchFamily="34" charset="0"/>
                        </a:rPr>
                        <a:t> layer techniques</a:t>
                      </a:r>
                      <a:r>
                        <a:rPr lang="en-US" sz="1400" b="1" baseline="30000" dirty="0">
                          <a:solidFill>
                            <a:srgbClr val="3333FF"/>
                          </a:solidFill>
                          <a:effectLst/>
                          <a:latin typeface="Calibri" panose="020F0502020204030204" pitchFamily="34" charset="0"/>
                          <a:ea typeface="宋体" panose="02010600030101010101" pitchFamily="2" charset="-122"/>
                          <a:cs typeface="Calibri" panose="020F0502020204030204" pitchFamily="34" charset="0"/>
                        </a:rPr>
                        <a:t>2</a:t>
                      </a:r>
                      <a:r>
                        <a:rPr lang="en-US" sz="1400" dirty="0">
                          <a:effectLst/>
                          <a:latin typeface="Calibri" panose="020F0502020204030204" pitchFamily="34" charset="0"/>
                          <a:ea typeface="宋体" panose="02010600030101010101" pitchFamily="2" charset="-122"/>
                          <a:cs typeface="Calibri" panose="020F0502020204030204" pitchFamily="34" charset="0"/>
                        </a:rPr>
                        <a:t> </a:t>
                      </a:r>
                      <a:endParaRPr lang="zh-CN" sz="1400" dirty="0">
                        <a:effectLst/>
                        <a:latin typeface="Calibri" panose="020F0502020204030204" pitchFamily="34" charset="0"/>
                        <a:ea typeface="宋体" panose="02010600030101010101" pitchFamily="2" charset="-122"/>
                        <a:cs typeface="Calibri" panose="020F0502020204030204" pitchFamily="34" charset="0"/>
                      </a:endParaRPr>
                    </a:p>
                  </a:txBody>
                  <a:tcPr marL="40441" marR="40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矩形 4"/>
          <p:cNvSpPr/>
          <p:nvPr/>
        </p:nvSpPr>
        <p:spPr>
          <a:xfrm>
            <a:off x="265853" y="5037221"/>
            <a:ext cx="9220201" cy="1815882"/>
          </a:xfrm>
          <a:prstGeom prst="rect">
            <a:avLst/>
          </a:prstGeom>
        </p:spPr>
        <p:txBody>
          <a:bodyPr wrap="square">
            <a:spAutoFit/>
          </a:bodyPr>
          <a:lstStyle/>
          <a:p>
            <a:r>
              <a:rPr lang="en-US" altLang="zh-CN" sz="1400" b="1" dirty="0">
                <a:solidFill>
                  <a:srgbClr val="3333FF"/>
                </a:solidFill>
                <a:latin typeface="Calibri" panose="020F0502020204030204" pitchFamily="34" charset="0"/>
                <a:ea typeface="宋体" panose="02010600030101010101" pitchFamily="2" charset="-122"/>
                <a:cs typeface="Calibri" panose="020F0502020204030204" pitchFamily="34" charset="0"/>
              </a:rPr>
              <a:t>Note 1:</a:t>
            </a:r>
            <a:r>
              <a:rPr lang="en-US" altLang="zh-CN" sz="1400" dirty="0">
                <a:solidFill>
                  <a:srgbClr val="000000"/>
                </a:solidFill>
                <a:latin typeface="Calibri" panose="020F0502020204030204" pitchFamily="34" charset="0"/>
                <a:ea typeface="宋体" panose="02010600030101010101" pitchFamily="2" charset="-122"/>
                <a:cs typeface="Calibri" panose="020F0502020204030204" pitchFamily="34" charset="0"/>
              </a:rPr>
              <a:t> In data communication scenarios, the preambles are not transmitted continuously. Therefore, it would be rather difficult for the eavesdropper to collect a series of continuously-varying CSIs, which is required for many sensing applications. Besides, data communications typically use </a:t>
            </a:r>
            <a:r>
              <a:rPr lang="en-US" altLang="zh-CN" sz="1400" dirty="0" err="1">
                <a:solidFill>
                  <a:srgbClr val="000000"/>
                </a:solidFill>
                <a:latin typeface="Calibri" panose="020F0502020204030204" pitchFamily="34" charset="0"/>
                <a:ea typeface="宋体" panose="02010600030101010101" pitchFamily="2" charset="-122"/>
                <a:cs typeface="Calibri" panose="020F0502020204030204" pitchFamily="34" charset="0"/>
              </a:rPr>
              <a:t>beamforming</a:t>
            </a:r>
            <a:r>
              <a:rPr lang="en-US" altLang="zh-CN" sz="1400" dirty="0">
                <a:solidFill>
                  <a:srgbClr val="000000"/>
                </a:solidFill>
                <a:latin typeface="Calibri" panose="020F0502020204030204" pitchFamily="34" charset="0"/>
                <a:ea typeface="宋体" panose="02010600030101010101" pitchFamily="2" charset="-122"/>
                <a:cs typeface="Calibri" panose="020F0502020204030204" pitchFamily="34" charset="0"/>
              </a:rPr>
              <a:t> techniques, thus presenting eavesdropping if the attacker is not in the beam direction. </a:t>
            </a:r>
          </a:p>
          <a:p>
            <a:endParaRPr lang="en-US" altLang="zh-CN" sz="1400" dirty="0">
              <a:solidFill>
                <a:srgbClr val="000000"/>
              </a:solidFill>
              <a:latin typeface="Calibri" panose="020F0502020204030204" pitchFamily="34" charset="0"/>
              <a:ea typeface="宋体" panose="02010600030101010101" pitchFamily="2" charset="-122"/>
              <a:cs typeface="Calibri" panose="020F0502020204030204" pitchFamily="34" charset="0"/>
            </a:endParaRPr>
          </a:p>
          <a:p>
            <a:r>
              <a:rPr lang="en-US" altLang="zh-CN" sz="1400" b="1" dirty="0">
                <a:solidFill>
                  <a:srgbClr val="3333FF"/>
                </a:solidFill>
                <a:latin typeface="Calibri" panose="020F0502020204030204" pitchFamily="34" charset="0"/>
                <a:ea typeface="宋体" panose="02010600030101010101" pitchFamily="2" charset="-122"/>
                <a:cs typeface="Calibri" panose="020F0502020204030204" pitchFamily="34" charset="0"/>
              </a:rPr>
              <a:t>Note 2:</a:t>
            </a:r>
            <a:r>
              <a:rPr lang="en-US" altLang="zh-CN" sz="1400" dirty="0">
                <a:solidFill>
                  <a:srgbClr val="000000"/>
                </a:solidFill>
                <a:latin typeface="Calibri" panose="020F0502020204030204" pitchFamily="34" charset="0"/>
                <a:ea typeface="宋体" panose="02010600030101010101" pitchFamily="2" charset="-122"/>
                <a:cs typeface="Calibri" panose="020F0502020204030204" pitchFamily="34" charset="0"/>
              </a:rPr>
              <a:t> Attacker detection &amp; identification can be realized based on MAC address, the location of the device, or using radio fingerprinting techniques. Alternatively, application layer techniques can also be used (e.g., decides to reject/accept the probe request frames).</a:t>
            </a:r>
            <a:endParaRPr lang="zh-CN" altLang="en-US" dirty="0"/>
          </a:p>
        </p:txBody>
      </p:sp>
    </p:spTree>
    <p:extLst>
      <p:ext uri="{BB962C8B-B14F-4D97-AF65-F5344CB8AC3E}">
        <p14:creationId xmlns:p14="http://schemas.microsoft.com/office/powerpoint/2010/main" val="15118637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C4508BCB-4C98-4D9D-B1D1-79CEF24D056F}">
  <ds:schemaRef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 ds:uri="http://purl.org/dc/dcmitype/"/>
    <ds:schemaRef ds:uri="cc9c437c-ae0c-4066-8d90-a0f7de78612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802-11-Submission</Template>
  <TotalTime>8457</TotalTime>
  <Words>1850</Words>
  <Application>Microsoft Office PowerPoint</Application>
  <PresentationFormat>自定义</PresentationFormat>
  <Paragraphs>153</Paragraphs>
  <Slides>12</Slides>
  <Notes>10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 Unicode MS</vt:lpstr>
      <vt:lpstr>MS Gothic</vt:lpstr>
      <vt:lpstr>宋体</vt:lpstr>
      <vt:lpstr>微软雅黑</vt:lpstr>
      <vt:lpstr>Arial</vt:lpstr>
      <vt:lpstr>Calibri</vt:lpstr>
      <vt:lpstr>Courier New</vt:lpstr>
      <vt:lpstr>Times New Roman</vt:lpstr>
      <vt:lpstr>Wingdings</vt:lpstr>
      <vt:lpstr>Office Theme</vt:lpstr>
      <vt:lpstr>Discussions on Wireless Sensing Privacy</vt:lpstr>
      <vt:lpstr>Outline</vt:lpstr>
      <vt:lpstr>Three Privacy Issues in Wireless Sensing</vt:lpstr>
      <vt:lpstr>Three Privacy Issues in Wireless Sensing</vt:lpstr>
      <vt:lpstr>Three Privacy Issues in Wireless Sensing</vt:lpstr>
      <vt:lpstr>More on Issue #3</vt:lpstr>
      <vt:lpstr>More on Issue #3</vt:lpstr>
      <vt:lpstr>More on Issue #3</vt:lpstr>
      <vt:lpstr>Passive vs. Active Attacks</vt:lpstr>
      <vt:lpstr>Related bf Contributions</vt:lpstr>
      <vt:lpstr>Discussions within other SDOs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durui (D)</cp:lastModifiedBy>
  <cp:revision>633</cp:revision>
  <cp:lastPrinted>2017-11-22T00:49:17Z</cp:lastPrinted>
  <dcterms:created xsi:type="dcterms:W3CDTF">2014-10-30T17:06:39Z</dcterms:created>
  <dcterms:modified xsi:type="dcterms:W3CDTF">2023-07-08T10:05:15Z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2015_ms_pID_725343">
    <vt:lpwstr>(3)6109geIvXknYmw+6vMxKVTEAqlDRKeeeaC1hTnjtdpuNqPprFugSiVCfUFn1cCQMDhmjsj2L
2/RigdSSmUqbtWfQ6d2smNBjmo/C8Cw/SSc0TBEtO1b+/sv33wzhNrCoT5Ax0czvzG8VRbx3
zt29v6ICPncTrePC2ps3LOPX+4MhmcAm54Z/mxwmgSpp32ILXA+P5YfGeLFQf2huCmg6hXuG
LurRbPwXnPS2ZQj8tZ</vt:lpwstr>
  </property>
  <property fmtid="{D5CDD505-2E9C-101B-9397-08002B2CF9AE}" pid="5" name="_2015_ms_pID_7253431">
    <vt:lpwstr>4h+kDF2AqvadgA3x+i45zYJRHfIRTOmVXzl+dV54i97UQiHMu5TIpR
GPEwX4fUK25BoB80eAM2ZRLNQbI6a4Ur865UUoOReoV1WaiyKdqsRLa8Mdx04BT4+c9in/64
hk1yAyyPh2X555ScNcW5bfJAWi6EpyczmO25pRm/aydMKL3mMHcoT1iLf4RFE+RJId3xLeIa
AQi6ZaiVYq9CNj14x9mUEcYLfHzgsvQ4urzL</vt:lpwstr>
  </property>
  <property fmtid="{D5CDD505-2E9C-101B-9397-08002B2CF9AE}" pid="6" name="_2015_ms_pID_7253432">
    <vt:lpwstr>JxZNlKjxCvs38y2D/PJkN1k=</vt:lpwstr>
  </property>
  <property fmtid="{D5CDD505-2E9C-101B-9397-08002B2CF9AE}" pid="7" name="_readonly">
    <vt:lpwstr/>
  </property>
  <property fmtid="{D5CDD505-2E9C-101B-9397-08002B2CF9AE}" pid="8" name="_change">
    <vt:lpwstr/>
  </property>
  <property fmtid="{D5CDD505-2E9C-101B-9397-08002B2CF9AE}" pid="9" name="_full-control">
    <vt:lpwstr/>
  </property>
  <property fmtid="{D5CDD505-2E9C-101B-9397-08002B2CF9AE}" pid="10" name="sflag">
    <vt:lpwstr>1688807048</vt:lpwstr>
  </property>
</Properties>
</file>