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256" r:id="rId5"/>
    <p:sldId id="562" r:id="rId6"/>
    <p:sldId id="563" r:id="rId7"/>
    <p:sldId id="564" r:id="rId8"/>
    <p:sldId id="572" r:id="rId9"/>
    <p:sldId id="571" r:id="rId10"/>
    <p:sldId id="565" r:id="rId11"/>
    <p:sldId id="567" r:id="rId12"/>
    <p:sldId id="569" r:id="rId13"/>
    <p:sldId id="570" r:id="rId14"/>
    <p:sldId id="568" r:id="rId15"/>
    <p:sldId id="566" r:id="rId16"/>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6E7420-EEED-4E17-97BA-628DCAF6C242}" v="256" dt="2023-01-13T03:31:41.5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36" autoAdjust="0"/>
    <p:restoredTop sz="92042" autoAdjust="0"/>
  </p:normalViewPr>
  <p:slideViewPr>
    <p:cSldViewPr>
      <p:cViewPr varScale="1">
        <p:scale>
          <a:sx n="100" d="100"/>
          <a:sy n="100" d="100"/>
        </p:scale>
        <p:origin x="2040" y="90"/>
      </p:cViewPr>
      <p:guideLst>
        <p:guide orient="horz" pos="2304"/>
        <p:guide pos="3072"/>
      </p:guideLst>
    </p:cSldViewPr>
  </p:slideViewPr>
  <p:outlineViewPr>
    <p:cViewPr varScale="1">
      <p:scale>
        <a:sx n="170" d="200"/>
        <a:sy n="170" d="200"/>
      </p:scale>
      <p:origin x="0" y="-29250"/>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pChg chg="mod">
          <ac:chgData name="Steve Shellhammer" userId="0e71f22d-ee3e-49c0-82ff-dbc290af8082" providerId="ADAL" clId="{38895232-9FFC-4CAD-808A-D673C864C1A5}" dt="2020-08-24T18:32:41.541" v="1" actId="20577"/>
          <ac:spMkLst>
            <pc:docMk/>
            <pc:sldMk cId="847141214" sldId="489"/>
            <ac:spMk id="3" creationId="{2FECA816-EEB6-4F6E-AF54-D0FEA8EB7482}"/>
          </ac:spMkLst>
        </pc:spChg>
      </pc:sldChg>
    </pc:docChg>
  </pc:docChgLst>
  <pc:docChgLst>
    <pc:chgData name="Steve Shellhammer" userId="0e71f22d-ee3e-49c0-82ff-dbc290af8082" providerId="ADAL" clId="{47576FD6-D527-4F2D-A904-5B5DD26AF6F4}"/>
    <pc:docChg chg="custSel addSld modSld">
      <pc:chgData name="Steve Shellhammer" userId="0e71f22d-ee3e-49c0-82ff-dbc290af8082" providerId="ADAL" clId="{47576FD6-D527-4F2D-A904-5B5DD26AF6F4}" dt="2021-06-28T18:29:03.366" v="58" actId="14100"/>
      <pc:docMkLst>
        <pc:docMk/>
      </pc:docMkLst>
      <pc:sldChg chg="addSp delSp modSp new mod">
        <pc:chgData name="Steve Shellhammer" userId="0e71f22d-ee3e-49c0-82ff-dbc290af8082" providerId="ADAL" clId="{47576FD6-D527-4F2D-A904-5B5DD26AF6F4}" dt="2021-06-28T18:29:03.366" v="58" actId="14100"/>
        <pc:sldMkLst>
          <pc:docMk/>
          <pc:sldMk cId="891740046" sldId="528"/>
        </pc:sldMkLst>
        <pc:spChg chg="mod">
          <ac:chgData name="Steve Shellhammer" userId="0e71f22d-ee3e-49c0-82ff-dbc290af8082" providerId="ADAL" clId="{47576FD6-D527-4F2D-A904-5B5DD26AF6F4}" dt="2021-06-28T18:29:03.366" v="58" actId="14100"/>
          <ac:spMkLst>
            <pc:docMk/>
            <pc:sldMk cId="891740046" sldId="528"/>
            <ac:spMk id="2" creationId="{5876CAA7-92AA-4F84-8B86-E674F0C3C98C}"/>
          </ac:spMkLst>
        </pc:spChg>
        <pc:spChg chg="del">
          <ac:chgData name="Steve Shellhammer" userId="0e71f22d-ee3e-49c0-82ff-dbc290af8082" providerId="ADAL" clId="{47576FD6-D527-4F2D-A904-5B5DD26AF6F4}" dt="2021-06-28T18:28:01.962" v="49" actId="478"/>
          <ac:spMkLst>
            <pc:docMk/>
            <pc:sldMk cId="891740046" sldId="528"/>
            <ac:spMk id="3" creationId="{5E749AF7-D0A9-4752-89A5-882FB80CF5F4}"/>
          </ac:spMkLst>
        </pc:spChg>
        <pc:picChg chg="add mod">
          <ac:chgData name="Steve Shellhammer" userId="0e71f22d-ee3e-49c0-82ff-dbc290af8082" providerId="ADAL" clId="{47576FD6-D527-4F2D-A904-5B5DD26AF6F4}" dt="2021-06-28T18:28:53.580" v="57" actId="1076"/>
          <ac:picMkLst>
            <pc:docMk/>
            <pc:sldMk cId="891740046" sldId="528"/>
            <ac:picMk id="8" creationId="{6157FD85-F0DA-450D-BDC6-4389732E1FA3}"/>
          </ac:picMkLst>
        </pc:picChg>
      </pc:sldChg>
    </pc:docChg>
  </pc:docChgLst>
  <pc:docChgLst>
    <pc:chgData name="Steve Shellhammer" userId="0e71f22d-ee3e-49c0-82ff-dbc290af8082" providerId="ADAL" clId="{ED74AE49-413F-4C18-A93D-4818AE843540}"/>
    <pc:docChg chg="undo redo custSel addSld delSld modSld sldOrd">
      <pc:chgData name="Steve Shellhammer" userId="0e71f22d-ee3e-49c0-82ff-dbc290af8082" providerId="ADAL" clId="{ED74AE49-413F-4C18-A93D-4818AE843540}" dt="2020-10-09T16:33:36.480" v="4776" actId="1035"/>
      <pc:docMkLst>
        <pc:docMk/>
      </pc:docMkLst>
      <pc:sldChg chg="modSp mod">
        <pc:chgData name="Steve Shellhammer" userId="0e71f22d-ee3e-49c0-82ff-dbc290af8082" providerId="ADAL" clId="{ED74AE49-413F-4C18-A93D-4818AE843540}" dt="2020-10-06T21:33:16.796" v="3050"/>
        <pc:sldMkLst>
          <pc:docMk/>
          <pc:sldMk cId="0" sldId="256"/>
        </pc:sldMkLst>
        <pc:spChg chg="mod">
          <ac:chgData name="Steve Shellhammer" userId="0e71f22d-ee3e-49c0-82ff-dbc290af8082" providerId="ADAL" clId="{ED74AE49-413F-4C18-A93D-4818AE843540}" dt="2020-09-29T23:08:38.237" v="1384" actId="20577"/>
          <ac:spMkLst>
            <pc:docMk/>
            <pc:sldMk cId="0" sldId="256"/>
            <ac:spMk id="3073" creationId="{00000000-0000-0000-0000-000000000000}"/>
          </ac:spMkLst>
        </pc:spChg>
        <pc:spChg chg="mod">
          <ac:chgData name="Steve Shellhammer" userId="0e71f22d-ee3e-49c0-82ff-dbc290af8082" providerId="ADAL" clId="{ED74AE49-413F-4C18-A93D-4818AE843540}" dt="2020-09-29T23:08:17.055" v="1373" actId="20577"/>
          <ac:spMkLst>
            <pc:docMk/>
            <pc:sldMk cId="0" sldId="256"/>
            <ac:spMk id="3074" creationId="{00000000-0000-0000-0000-000000000000}"/>
          </ac:spMkLst>
        </pc:spChg>
        <pc:graphicFrameChg chg="mod modGraphic">
          <ac:chgData name="Steve Shellhammer" userId="0e71f22d-ee3e-49c0-82ff-dbc290af8082" providerId="ADAL" clId="{ED74AE49-413F-4C18-A93D-4818AE843540}" dt="2020-10-06T21:33:16.796" v="3050"/>
          <ac:graphicFrameMkLst>
            <pc:docMk/>
            <pc:sldMk cId="0" sldId="256"/>
            <ac:graphicFrameMk id="10" creationId="{56BFF8FC-15E6-4208-9DB8-296FB6B5AC3E}"/>
          </ac:graphicFrameMkLst>
        </pc:graphicFrameChg>
      </pc:sldChg>
      <pc:sldChg chg="modSp mod">
        <pc:chgData name="Steve Shellhammer" userId="0e71f22d-ee3e-49c0-82ff-dbc290af8082" providerId="ADAL" clId="{ED74AE49-413F-4C18-A93D-4818AE843540}" dt="2020-09-18T00:00:45.189" v="506" actId="20577"/>
        <pc:sldMkLst>
          <pc:docMk/>
          <pc:sldMk cId="1632125" sldId="479"/>
        </pc:sldMkLst>
        <pc:spChg chg="mod">
          <ac:chgData name="Steve Shellhammer" userId="0e71f22d-ee3e-49c0-82ff-dbc290af8082" providerId="ADAL" clId="{ED74AE49-413F-4C18-A93D-4818AE843540}" dt="2020-09-18T00:00:45.189" v="506" actId="20577"/>
          <ac:spMkLst>
            <pc:docMk/>
            <pc:sldMk cId="1632125" sldId="479"/>
            <ac:spMk id="3" creationId="{95F00F21-C9D4-41E9-8AE4-5CB8F3844943}"/>
          </ac:spMkLst>
        </pc:spChg>
      </pc:sldChg>
      <pc:sldChg chg="del">
        <pc:chgData name="Steve Shellhammer" userId="0e71f22d-ee3e-49c0-82ff-dbc290af8082" providerId="ADAL" clId="{ED74AE49-413F-4C18-A93D-4818AE843540}" dt="2020-09-17T23:53:27.790" v="24" actId="47"/>
        <pc:sldMkLst>
          <pc:docMk/>
          <pc:sldMk cId="1014374459" sldId="480"/>
        </pc:sldMkLst>
      </pc:sldChg>
      <pc:sldChg chg="modSp new mod">
        <pc:chgData name="Steve Shellhammer" userId="0e71f22d-ee3e-49c0-82ff-dbc290af8082" providerId="ADAL" clId="{ED74AE49-413F-4C18-A93D-4818AE843540}" dt="2020-10-08T22:47:43.729" v="3058" actId="14100"/>
        <pc:sldMkLst>
          <pc:docMk/>
          <pc:sldMk cId="3653012693" sldId="480"/>
        </pc:sldMkLst>
        <pc:spChg chg="mod">
          <ac:chgData name="Steve Shellhammer" userId="0e71f22d-ee3e-49c0-82ff-dbc290af8082" providerId="ADAL" clId="{ED74AE49-413F-4C18-A93D-4818AE843540}" dt="2020-09-17T23:53:50.870" v="48" actId="20577"/>
          <ac:spMkLst>
            <pc:docMk/>
            <pc:sldMk cId="3653012693" sldId="480"/>
            <ac:spMk id="2" creationId="{972F3BC9-103D-4AB8-A004-1A6A8493B701}"/>
          </ac:spMkLst>
        </pc:spChg>
        <pc:spChg chg="mod">
          <ac:chgData name="Steve Shellhammer" userId="0e71f22d-ee3e-49c0-82ff-dbc290af8082" providerId="ADAL" clId="{ED74AE49-413F-4C18-A93D-4818AE843540}" dt="2020-10-08T22:47:43.729" v="3058" actId="14100"/>
          <ac:spMkLst>
            <pc:docMk/>
            <pc:sldMk cId="3653012693" sldId="480"/>
            <ac:spMk id="3" creationId="{A7C6948E-3D02-428A-822A-3CA13F46104E}"/>
          </ac:spMkLst>
        </pc:spChg>
      </pc:sldChg>
      <pc:sldChg chg="modSp new mod">
        <pc:chgData name="Steve Shellhammer" userId="0e71f22d-ee3e-49c0-82ff-dbc290af8082" providerId="ADAL" clId="{ED74AE49-413F-4C18-A93D-4818AE843540}" dt="2020-10-08T22:48:28.184" v="3071" actId="20577"/>
        <pc:sldMkLst>
          <pc:docMk/>
          <pc:sldMk cId="2881346024" sldId="481"/>
        </pc:sldMkLst>
        <pc:spChg chg="mod">
          <ac:chgData name="Steve Shellhammer" userId="0e71f22d-ee3e-49c0-82ff-dbc290af8082" providerId="ADAL" clId="{ED74AE49-413F-4C18-A93D-4818AE843540}" dt="2020-09-29T23:56:08.646" v="2024" actId="20577"/>
          <ac:spMkLst>
            <pc:docMk/>
            <pc:sldMk cId="2881346024" sldId="481"/>
            <ac:spMk id="2" creationId="{D8E44063-4B71-4CB6-9878-12BC0ECFBF99}"/>
          </ac:spMkLst>
        </pc:spChg>
        <pc:spChg chg="mod">
          <ac:chgData name="Steve Shellhammer" userId="0e71f22d-ee3e-49c0-82ff-dbc290af8082" providerId="ADAL" clId="{ED74AE49-413F-4C18-A93D-4818AE843540}" dt="2020-10-08T22:48:28.184" v="3071" actId="20577"/>
          <ac:spMkLst>
            <pc:docMk/>
            <pc:sldMk cId="2881346024" sldId="481"/>
            <ac:spMk id="3" creationId="{9FEE12A3-3F50-4C87-9875-94513EF82C6B}"/>
          </ac:spMkLst>
        </pc:spChg>
      </pc:sldChg>
      <pc:sldChg chg="del">
        <pc:chgData name="Steve Shellhammer" userId="0e71f22d-ee3e-49c0-82ff-dbc290af8082" providerId="ADAL" clId="{ED74AE49-413F-4C18-A93D-4818AE843540}" dt="2020-09-17T23:53:27.790" v="24" actId="47"/>
        <pc:sldMkLst>
          <pc:docMk/>
          <pc:sldMk cId="4238986428" sldId="481"/>
        </pc:sldMkLst>
      </pc:sldChg>
      <pc:sldChg chg="addSp delSp modSp new mod">
        <pc:chgData name="Steve Shellhammer" userId="0e71f22d-ee3e-49c0-82ff-dbc290af8082" providerId="ADAL" clId="{ED74AE49-413F-4C18-A93D-4818AE843540}" dt="2020-09-18T16:01:09.697" v="1112" actId="20577"/>
        <pc:sldMkLst>
          <pc:docMk/>
          <pc:sldMk cId="2975279318" sldId="482"/>
        </pc:sldMkLst>
        <pc:spChg chg="mod">
          <ac:chgData name="Steve Shellhammer" userId="0e71f22d-ee3e-49c0-82ff-dbc290af8082" providerId="ADAL" clId="{ED74AE49-413F-4C18-A93D-4818AE843540}" dt="2020-09-18T15:58:33.117" v="1051" actId="14100"/>
          <ac:spMkLst>
            <pc:docMk/>
            <pc:sldMk cId="2975279318" sldId="482"/>
            <ac:spMk id="2" creationId="{327ACE7A-1EFF-470F-ACF7-D0531A92E210}"/>
          </ac:spMkLst>
        </pc:spChg>
        <pc:spChg chg="del mod">
          <ac:chgData name="Steve Shellhammer" userId="0e71f22d-ee3e-49c0-82ff-dbc290af8082" providerId="ADAL" clId="{ED74AE49-413F-4C18-A93D-4818AE843540}" dt="2020-09-18T15:51:13.077" v="1048" actId="478"/>
          <ac:spMkLst>
            <pc:docMk/>
            <pc:sldMk cId="2975279318" sldId="482"/>
            <ac:spMk id="3" creationId="{4BF36A06-0284-4DE2-B756-FE2DC93AE5F4}"/>
          </ac:spMkLst>
        </pc:spChg>
        <pc:spChg chg="add del mod">
          <ac:chgData name="Steve Shellhammer" userId="0e71f22d-ee3e-49c0-82ff-dbc290af8082" providerId="ADAL" clId="{ED74AE49-413F-4C18-A93D-4818AE843540}" dt="2020-09-18T15:51:15.648" v="1049" actId="478"/>
          <ac:spMkLst>
            <pc:docMk/>
            <pc:sldMk cId="2975279318" sldId="482"/>
            <ac:spMk id="8" creationId="{68EDF2D1-61E7-4016-ABFE-C6D40E463CE3}"/>
          </ac:spMkLst>
        </pc:spChg>
        <pc:graphicFrameChg chg="add mod modGraphic">
          <ac:chgData name="Steve Shellhammer" userId="0e71f22d-ee3e-49c0-82ff-dbc290af8082" providerId="ADAL" clId="{ED74AE49-413F-4C18-A93D-4818AE843540}" dt="2020-09-18T16:01:09.697" v="1112" actId="20577"/>
          <ac:graphicFrameMkLst>
            <pc:docMk/>
            <pc:sldMk cId="2975279318" sldId="482"/>
            <ac:graphicFrameMk id="10" creationId="{CEBCA222-FE15-4DDD-AD4A-17148DDD1592}"/>
          </ac:graphicFrameMkLst>
        </pc:graphicFrameChg>
      </pc:sldChg>
      <pc:sldChg chg="del">
        <pc:chgData name="Steve Shellhammer" userId="0e71f22d-ee3e-49c0-82ff-dbc290af8082" providerId="ADAL" clId="{ED74AE49-413F-4C18-A93D-4818AE843540}" dt="2020-09-17T23:53:27.790" v="24" actId="47"/>
        <pc:sldMkLst>
          <pc:docMk/>
          <pc:sldMk cId="3145523729" sldId="482"/>
        </pc:sldMkLst>
      </pc:sldChg>
      <pc:sldChg chg="del">
        <pc:chgData name="Steve Shellhammer" userId="0e71f22d-ee3e-49c0-82ff-dbc290af8082" providerId="ADAL" clId="{ED74AE49-413F-4C18-A93D-4818AE843540}" dt="2020-09-17T23:53:27.790" v="24" actId="47"/>
        <pc:sldMkLst>
          <pc:docMk/>
          <pc:sldMk cId="323650932" sldId="483"/>
        </pc:sldMkLst>
      </pc:sldChg>
      <pc:sldChg chg="addSp delSp modSp new mod">
        <pc:chgData name="Steve Shellhammer" userId="0e71f22d-ee3e-49c0-82ff-dbc290af8082" providerId="ADAL" clId="{ED74AE49-413F-4C18-A93D-4818AE843540}" dt="2020-10-08T22:49:15.635" v="3075" actId="20577"/>
        <pc:sldMkLst>
          <pc:docMk/>
          <pc:sldMk cId="2288411570" sldId="483"/>
        </pc:sldMkLst>
        <pc:spChg chg="mod">
          <ac:chgData name="Steve Shellhammer" userId="0e71f22d-ee3e-49c0-82ff-dbc290af8082" providerId="ADAL" clId="{ED74AE49-413F-4C18-A93D-4818AE843540}" dt="2020-09-29T23:37:23.727" v="1804" actId="14100"/>
          <ac:spMkLst>
            <pc:docMk/>
            <pc:sldMk cId="2288411570" sldId="483"/>
            <ac:spMk id="2" creationId="{24EEB1EA-6245-4E5A-A2CE-885EEE88BE1D}"/>
          </ac:spMkLst>
        </pc:spChg>
        <pc:spChg chg="del">
          <ac:chgData name="Steve Shellhammer" userId="0e71f22d-ee3e-49c0-82ff-dbc290af8082" providerId="ADAL" clId="{ED74AE49-413F-4C18-A93D-4818AE843540}" dt="2020-09-18T16:12:04.064" v="1269" actId="478"/>
          <ac:spMkLst>
            <pc:docMk/>
            <pc:sldMk cId="2288411570" sldId="483"/>
            <ac:spMk id="3" creationId="{FF478EC9-E78A-4195-B639-3F8E1A30EE8E}"/>
          </ac:spMkLst>
        </pc:spChg>
        <pc:spChg chg="add mod">
          <ac:chgData name="Steve Shellhammer" userId="0e71f22d-ee3e-49c0-82ff-dbc290af8082" providerId="ADAL" clId="{ED74AE49-413F-4C18-A93D-4818AE843540}" dt="2020-09-30T18:06:29.533" v="2188" actId="20577"/>
          <ac:spMkLst>
            <pc:docMk/>
            <pc:sldMk cId="2288411570" sldId="483"/>
            <ac:spMk id="7" creationId="{2C2B590C-1D70-4E1C-9D33-21D777659AA8}"/>
          </ac:spMkLst>
        </pc:spChg>
        <pc:graphicFrameChg chg="add mod modGraphic">
          <ac:chgData name="Steve Shellhammer" userId="0e71f22d-ee3e-49c0-82ff-dbc290af8082" providerId="ADAL" clId="{ED74AE49-413F-4C18-A93D-4818AE843540}" dt="2020-10-08T22:49:15.635" v="3075" actId="20577"/>
          <ac:graphicFrameMkLst>
            <pc:docMk/>
            <pc:sldMk cId="2288411570" sldId="483"/>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1165083760" sldId="484"/>
        </pc:sldMkLst>
      </pc:sldChg>
      <pc:sldChg chg="modSp new del mod">
        <pc:chgData name="Steve Shellhammer" userId="0e71f22d-ee3e-49c0-82ff-dbc290af8082" providerId="ADAL" clId="{ED74AE49-413F-4C18-A93D-4818AE843540}" dt="2020-09-29T23:37:50.506" v="1847" actId="47"/>
        <pc:sldMkLst>
          <pc:docMk/>
          <pc:sldMk cId="1710601456" sldId="484"/>
        </pc:sldMkLst>
        <pc:spChg chg="mod">
          <ac:chgData name="Steve Shellhammer" userId="0e71f22d-ee3e-49c0-82ff-dbc290af8082" providerId="ADAL" clId="{ED74AE49-413F-4C18-A93D-4818AE843540}" dt="2020-09-29T23:32:48.501" v="1716" actId="14100"/>
          <ac:spMkLst>
            <pc:docMk/>
            <pc:sldMk cId="1710601456" sldId="484"/>
            <ac:spMk id="3" creationId="{B1F8897B-A893-4591-BE7F-4D7AA5756E65}"/>
          </ac:spMkLst>
        </pc:spChg>
      </pc:sldChg>
      <pc:sldChg chg="modSp new mod">
        <pc:chgData name="Steve Shellhammer" userId="0e71f22d-ee3e-49c0-82ff-dbc290af8082" providerId="ADAL" clId="{ED74AE49-413F-4C18-A93D-4818AE843540}" dt="2020-09-30T00:03:08.205" v="2063" actId="20577"/>
        <pc:sldMkLst>
          <pc:docMk/>
          <pc:sldMk cId="1790051191" sldId="484"/>
        </pc:sldMkLst>
        <pc:spChg chg="mod">
          <ac:chgData name="Steve Shellhammer" userId="0e71f22d-ee3e-49c0-82ff-dbc290af8082" providerId="ADAL" clId="{ED74AE49-413F-4C18-A93D-4818AE843540}" dt="2020-09-30T00:02:52.259" v="2056" actId="14100"/>
          <ac:spMkLst>
            <pc:docMk/>
            <pc:sldMk cId="1790051191" sldId="484"/>
            <ac:spMk id="2" creationId="{9D982DB4-0274-46EB-B835-602D889633D9}"/>
          </ac:spMkLst>
        </pc:spChg>
        <pc:spChg chg="mod">
          <ac:chgData name="Steve Shellhammer" userId="0e71f22d-ee3e-49c0-82ff-dbc290af8082" providerId="ADAL" clId="{ED74AE49-413F-4C18-A93D-4818AE843540}" dt="2020-09-30T00:03:08.205" v="2063" actId="20577"/>
          <ac:spMkLst>
            <pc:docMk/>
            <pc:sldMk cId="1790051191" sldId="484"/>
            <ac:spMk id="3" creationId="{09AA718B-282E-4CC9-A944-38227338923D}"/>
          </ac:spMkLst>
        </pc:spChg>
      </pc:sldChg>
      <pc:sldChg chg="modSp add mod">
        <pc:chgData name="Steve Shellhammer" userId="0e71f22d-ee3e-49c0-82ff-dbc290af8082" providerId="ADAL" clId="{ED74AE49-413F-4C18-A93D-4818AE843540}" dt="2020-10-09T16:26:27.647" v="4551" actId="20577"/>
        <pc:sldMkLst>
          <pc:docMk/>
          <pc:sldMk cId="239854975" sldId="485"/>
        </pc:sldMkLst>
        <pc:spChg chg="mod">
          <ac:chgData name="Steve Shellhammer" userId="0e71f22d-ee3e-49c0-82ff-dbc290af8082" providerId="ADAL" clId="{ED74AE49-413F-4C18-A93D-4818AE843540}" dt="2020-10-09T16:10:12.030" v="4025" actId="1076"/>
          <ac:spMkLst>
            <pc:docMk/>
            <pc:sldMk cId="239854975" sldId="485"/>
            <ac:spMk id="2" creationId="{24EEB1EA-6245-4E5A-A2CE-885EEE88BE1D}"/>
          </ac:spMkLst>
        </pc:spChg>
        <pc:spChg chg="mod">
          <ac:chgData name="Steve Shellhammer" userId="0e71f22d-ee3e-49c0-82ff-dbc290af8082" providerId="ADAL" clId="{ED74AE49-413F-4C18-A93D-4818AE843540}" dt="2020-10-09T16:10:54.516" v="4040" actId="14100"/>
          <ac:spMkLst>
            <pc:docMk/>
            <pc:sldMk cId="239854975" sldId="485"/>
            <ac:spMk id="7" creationId="{2C2B590C-1D70-4E1C-9D33-21D777659AA8}"/>
          </ac:spMkLst>
        </pc:spChg>
        <pc:graphicFrameChg chg="mod modGraphic">
          <ac:chgData name="Steve Shellhammer" userId="0e71f22d-ee3e-49c0-82ff-dbc290af8082" providerId="ADAL" clId="{ED74AE49-413F-4C18-A93D-4818AE843540}" dt="2020-10-09T16:26:27.647" v="4551" actId="20577"/>
          <ac:graphicFrameMkLst>
            <pc:docMk/>
            <pc:sldMk cId="239854975" sldId="485"/>
            <ac:graphicFrameMk id="8" creationId="{23A827FD-8DFC-40D9-963D-3AE4002A19E0}"/>
          </ac:graphicFrameMkLst>
        </pc:graphicFrameChg>
      </pc:sldChg>
      <pc:sldChg chg="del">
        <pc:chgData name="Steve Shellhammer" userId="0e71f22d-ee3e-49c0-82ff-dbc290af8082" providerId="ADAL" clId="{ED74AE49-413F-4C18-A93D-4818AE843540}" dt="2020-09-17T23:53:38.667" v="28" actId="47"/>
        <pc:sldMkLst>
          <pc:docMk/>
          <pc:sldMk cId="1334691016" sldId="485"/>
        </pc:sldMkLst>
      </pc:sldChg>
      <pc:sldChg chg="modSp add del mod">
        <pc:chgData name="Steve Shellhammer" userId="0e71f22d-ee3e-49c0-82ff-dbc290af8082" providerId="ADAL" clId="{ED74AE49-413F-4C18-A93D-4818AE843540}" dt="2020-09-30T00:04:19.136" v="2069" actId="47"/>
        <pc:sldMkLst>
          <pc:docMk/>
          <pc:sldMk cId="3952999485" sldId="485"/>
        </pc:sldMkLst>
        <pc:graphicFrameChg chg="modGraphic">
          <ac:chgData name="Steve Shellhammer" userId="0e71f22d-ee3e-49c0-82ff-dbc290af8082" providerId="ADAL" clId="{ED74AE49-413F-4C18-A93D-4818AE843540}" dt="2020-09-30T00:03:32.320" v="2065" actId="6549"/>
          <ac:graphicFrameMkLst>
            <pc:docMk/>
            <pc:sldMk cId="3952999485" sldId="485"/>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2415202813" sldId="486"/>
        </pc:sldMkLst>
      </pc:sldChg>
      <pc:sldChg chg="addSp delSp modSp new mod">
        <pc:chgData name="Steve Shellhammer" userId="0e71f22d-ee3e-49c0-82ff-dbc290af8082" providerId="ADAL" clId="{ED74AE49-413F-4C18-A93D-4818AE843540}" dt="2020-10-09T16:21:03.387" v="4219" actId="1036"/>
        <pc:sldMkLst>
          <pc:docMk/>
          <pc:sldMk cId="3446185811" sldId="486"/>
        </pc:sldMkLst>
        <pc:spChg chg="mod">
          <ac:chgData name="Steve Shellhammer" userId="0e71f22d-ee3e-49c0-82ff-dbc290af8082" providerId="ADAL" clId="{ED74AE49-413F-4C18-A93D-4818AE843540}" dt="2020-09-30T18:34:55.849" v="2698" actId="404"/>
          <ac:spMkLst>
            <pc:docMk/>
            <pc:sldMk cId="3446185811" sldId="486"/>
            <ac:spMk id="2" creationId="{97026B3C-E27A-4922-85CD-81B2314C5AD1}"/>
          </ac:spMkLst>
        </pc:spChg>
        <pc:spChg chg="del">
          <ac:chgData name="Steve Shellhammer" userId="0e71f22d-ee3e-49c0-82ff-dbc290af8082" providerId="ADAL" clId="{ED74AE49-413F-4C18-A93D-4818AE843540}" dt="2020-09-30T18:35:17.920" v="2699" actId="3680"/>
          <ac:spMkLst>
            <pc:docMk/>
            <pc:sldMk cId="3446185811" sldId="486"/>
            <ac:spMk id="3" creationId="{7558E9E8-AD50-45E3-9BE6-B9B7EF7327D1}"/>
          </ac:spMkLst>
        </pc:spChg>
        <pc:spChg chg="add del mod">
          <ac:chgData name="Steve Shellhammer" userId="0e71f22d-ee3e-49c0-82ff-dbc290af8082" providerId="ADAL" clId="{ED74AE49-413F-4C18-A93D-4818AE843540}" dt="2020-10-09T16:19:52.407" v="4153" actId="478"/>
          <ac:spMkLst>
            <pc:docMk/>
            <pc:sldMk cId="3446185811" sldId="486"/>
            <ac:spMk id="8" creationId="{9F1BD6C8-0E06-4E5A-AFC4-810451E52E34}"/>
          </ac:spMkLst>
        </pc:spChg>
        <pc:graphicFrameChg chg="add mod ord modGraphic">
          <ac:chgData name="Steve Shellhammer" userId="0e71f22d-ee3e-49c0-82ff-dbc290af8082" providerId="ADAL" clId="{ED74AE49-413F-4C18-A93D-4818AE843540}" dt="2020-10-09T16:21:03.387" v="4219" actId="1036"/>
          <ac:graphicFrameMkLst>
            <pc:docMk/>
            <pc:sldMk cId="3446185811" sldId="486"/>
            <ac:graphicFrameMk id="7" creationId="{D5E95D89-708C-4B49-A55F-CCEAB243C4B8}"/>
          </ac:graphicFrameMkLst>
        </pc:graphicFrameChg>
      </pc:sldChg>
      <pc:sldChg chg="del">
        <pc:chgData name="Steve Shellhammer" userId="0e71f22d-ee3e-49c0-82ff-dbc290af8082" providerId="ADAL" clId="{ED74AE49-413F-4C18-A93D-4818AE843540}" dt="2020-09-17T23:53:27.790" v="24" actId="47"/>
        <pc:sldMkLst>
          <pc:docMk/>
          <pc:sldMk cId="675243109" sldId="487"/>
        </pc:sldMkLst>
      </pc:sldChg>
      <pc:sldChg chg="modSp new del mod">
        <pc:chgData name="Steve Shellhammer" userId="0e71f22d-ee3e-49c0-82ff-dbc290af8082" providerId="ADAL" clId="{ED74AE49-413F-4C18-A93D-4818AE843540}" dt="2020-09-30T18:41:03.140" v="3027" actId="47"/>
        <pc:sldMkLst>
          <pc:docMk/>
          <pc:sldMk cId="2266658147" sldId="487"/>
        </pc:sldMkLst>
        <pc:spChg chg="mod">
          <ac:chgData name="Steve Shellhammer" userId="0e71f22d-ee3e-49c0-82ff-dbc290af8082" providerId="ADAL" clId="{ED74AE49-413F-4C18-A93D-4818AE843540}" dt="2020-09-30T18:40:31.874" v="3017" actId="14100"/>
          <ac:spMkLst>
            <pc:docMk/>
            <pc:sldMk cId="2266658147" sldId="487"/>
            <ac:spMk id="3" creationId="{32C90941-07D4-4D1D-828B-8B327D358D84}"/>
          </ac:spMkLst>
        </pc:spChg>
      </pc:sldChg>
      <pc:sldChg chg="addSp delSp modSp new mod">
        <pc:chgData name="Steve Shellhammer" userId="0e71f22d-ee3e-49c0-82ff-dbc290af8082" providerId="ADAL" clId="{ED74AE49-413F-4C18-A93D-4818AE843540}" dt="2020-10-09T00:25:22.317" v="3896" actId="1076"/>
        <pc:sldMkLst>
          <pc:docMk/>
          <pc:sldMk cId="3764238631" sldId="487"/>
        </pc:sldMkLst>
        <pc:spChg chg="mod">
          <ac:chgData name="Steve Shellhammer" userId="0e71f22d-ee3e-49c0-82ff-dbc290af8082" providerId="ADAL" clId="{ED74AE49-413F-4C18-A93D-4818AE843540}" dt="2020-10-08T22:52:28.838" v="3151" actId="404"/>
          <ac:spMkLst>
            <pc:docMk/>
            <pc:sldMk cId="3764238631" sldId="487"/>
            <ac:spMk id="2" creationId="{4989B90D-9847-4F49-B216-7670369E72C2}"/>
          </ac:spMkLst>
        </pc:spChg>
        <pc:spChg chg="mod">
          <ac:chgData name="Steve Shellhammer" userId="0e71f22d-ee3e-49c0-82ff-dbc290af8082" providerId="ADAL" clId="{ED74AE49-413F-4C18-A93D-4818AE843540}" dt="2020-10-09T00:11:38.987" v="3348" actId="14100"/>
          <ac:spMkLst>
            <pc:docMk/>
            <pc:sldMk cId="3764238631" sldId="487"/>
            <ac:spMk id="3" creationId="{7C8819EC-BB46-4FEC-AD6E-6EB4003F71BF}"/>
          </ac:spMkLst>
        </pc:spChg>
        <pc:picChg chg="add del mod">
          <ac:chgData name="Steve Shellhammer" userId="0e71f22d-ee3e-49c0-82ff-dbc290af8082" providerId="ADAL" clId="{ED74AE49-413F-4C18-A93D-4818AE843540}" dt="2020-10-08T22:53:18.673" v="3160" actId="478"/>
          <ac:picMkLst>
            <pc:docMk/>
            <pc:sldMk cId="3764238631" sldId="487"/>
            <ac:picMk id="7" creationId="{584CF5F4-2A4B-4CFA-B6A4-895034FF3F6D}"/>
          </ac:picMkLst>
        </pc:picChg>
        <pc:picChg chg="del mod">
          <ac:chgData name="Steve Shellhammer" userId="0e71f22d-ee3e-49c0-82ff-dbc290af8082" providerId="ADAL" clId="{ED74AE49-413F-4C18-A93D-4818AE843540}" dt="2020-10-09T00:25:05.874" v="3894" actId="478"/>
          <ac:picMkLst>
            <pc:docMk/>
            <pc:sldMk cId="3764238631" sldId="487"/>
            <ac:picMk id="8" creationId="{B7BCBE0F-4FC1-4040-ADB6-BBC270020991}"/>
          </ac:picMkLst>
        </pc:picChg>
        <pc:picChg chg="mod">
          <ac:chgData name="Steve Shellhammer" userId="0e71f22d-ee3e-49c0-82ff-dbc290af8082" providerId="ADAL" clId="{ED74AE49-413F-4C18-A93D-4818AE843540}" dt="2020-10-09T00:25:22.317" v="3896" actId="1076"/>
          <ac:picMkLst>
            <pc:docMk/>
            <pc:sldMk cId="3764238631" sldId="487"/>
            <ac:picMk id="9" creationId="{DF08FEEE-65C9-432F-A6B3-15737EA8B4EF}"/>
          </ac:picMkLst>
        </pc:picChg>
      </pc:sldChg>
      <pc:sldChg chg="del">
        <pc:chgData name="Steve Shellhammer" userId="0e71f22d-ee3e-49c0-82ff-dbc290af8082" providerId="ADAL" clId="{ED74AE49-413F-4C18-A93D-4818AE843540}" dt="2020-09-17T23:53:27.790" v="24" actId="47"/>
        <pc:sldMkLst>
          <pc:docMk/>
          <pc:sldMk cId="3208908905" sldId="488"/>
        </pc:sldMkLst>
      </pc:sldChg>
      <pc:sldChg chg="delSp modSp new mod">
        <pc:chgData name="Steve Shellhammer" userId="0e71f22d-ee3e-49c0-82ff-dbc290af8082" providerId="ADAL" clId="{ED74AE49-413F-4C18-A93D-4818AE843540}" dt="2020-10-09T16:02:20.586" v="3911" actId="1076"/>
        <pc:sldMkLst>
          <pc:docMk/>
          <pc:sldMk cId="3454468360" sldId="488"/>
        </pc:sldMkLst>
        <pc:spChg chg="mod">
          <ac:chgData name="Steve Shellhammer" userId="0e71f22d-ee3e-49c0-82ff-dbc290af8082" providerId="ADAL" clId="{ED74AE49-413F-4C18-A93D-4818AE843540}" dt="2020-10-08T22:52:36.417" v="3152" actId="20577"/>
          <ac:spMkLst>
            <pc:docMk/>
            <pc:sldMk cId="3454468360" sldId="488"/>
            <ac:spMk id="2" creationId="{082B2151-97BA-40A1-88C5-95797F4006E8}"/>
          </ac:spMkLst>
        </pc:spChg>
        <pc:spChg chg="mod">
          <ac:chgData name="Steve Shellhammer" userId="0e71f22d-ee3e-49c0-82ff-dbc290af8082" providerId="ADAL" clId="{ED74AE49-413F-4C18-A93D-4818AE843540}" dt="2020-10-09T16:01:49.660" v="3909" actId="20577"/>
          <ac:spMkLst>
            <pc:docMk/>
            <pc:sldMk cId="3454468360" sldId="488"/>
            <ac:spMk id="3" creationId="{D62DF583-1910-432F-91CE-56D6424FE663}"/>
          </ac:spMkLst>
        </pc:spChg>
        <pc:picChg chg="del mod">
          <ac:chgData name="Steve Shellhammer" userId="0e71f22d-ee3e-49c0-82ff-dbc290af8082" providerId="ADAL" clId="{ED74AE49-413F-4C18-A93D-4818AE843540}" dt="2020-10-08T22:55:48.383" v="3206" actId="478"/>
          <ac:picMkLst>
            <pc:docMk/>
            <pc:sldMk cId="3454468360" sldId="488"/>
            <ac:picMk id="7" creationId="{8616A9DF-1EFC-463C-B3D9-307099543E53}"/>
          </ac:picMkLst>
        </pc:picChg>
        <pc:picChg chg="mod">
          <ac:chgData name="Steve Shellhammer" userId="0e71f22d-ee3e-49c0-82ff-dbc290af8082" providerId="ADAL" clId="{ED74AE49-413F-4C18-A93D-4818AE843540}" dt="2020-10-09T16:02:20.586" v="3911" actId="1076"/>
          <ac:picMkLst>
            <pc:docMk/>
            <pc:sldMk cId="3454468360" sldId="488"/>
            <ac:picMk id="8" creationId="{4C56CAFB-362F-480E-9412-55266999522F}"/>
          </ac:picMkLst>
        </pc:picChg>
      </pc:sldChg>
      <pc:sldChg chg="del">
        <pc:chgData name="Steve Shellhammer" userId="0e71f22d-ee3e-49c0-82ff-dbc290af8082" providerId="ADAL" clId="{ED74AE49-413F-4C18-A93D-4818AE843540}" dt="2020-09-17T23:53:27.790" v="24" actId="47"/>
        <pc:sldMkLst>
          <pc:docMk/>
          <pc:sldMk cId="847141214" sldId="489"/>
        </pc:sldMkLst>
      </pc:sldChg>
      <pc:sldChg chg="addSp delSp modSp add mod">
        <pc:chgData name="Steve Shellhammer" userId="0e71f22d-ee3e-49c0-82ff-dbc290af8082" providerId="ADAL" clId="{ED74AE49-413F-4C18-A93D-4818AE843540}" dt="2020-10-09T16:06:16.784" v="3924" actId="20577"/>
        <pc:sldMkLst>
          <pc:docMk/>
          <pc:sldMk cId="4254195244" sldId="489"/>
        </pc:sldMkLst>
        <pc:spChg chg="mod">
          <ac:chgData name="Steve Shellhammer" userId="0e71f22d-ee3e-49c0-82ff-dbc290af8082" providerId="ADAL" clId="{ED74AE49-413F-4C18-A93D-4818AE843540}" dt="2020-10-09T16:06:16.784" v="3924" actId="20577"/>
          <ac:spMkLst>
            <pc:docMk/>
            <pc:sldMk cId="4254195244" sldId="489"/>
            <ac:spMk id="2" creationId="{082B2151-97BA-40A1-88C5-95797F4006E8}"/>
          </ac:spMkLst>
        </pc:spChg>
        <pc:spChg chg="del">
          <ac:chgData name="Steve Shellhammer" userId="0e71f22d-ee3e-49c0-82ff-dbc290af8082" providerId="ADAL" clId="{ED74AE49-413F-4C18-A93D-4818AE843540}" dt="2020-10-09T00:13:40.276" v="3447" actId="478"/>
          <ac:spMkLst>
            <pc:docMk/>
            <pc:sldMk cId="4254195244" sldId="489"/>
            <ac:spMk id="3" creationId="{D62DF583-1910-432F-91CE-56D6424FE663}"/>
          </ac:spMkLst>
        </pc:spChg>
        <pc:spChg chg="add del mod">
          <ac:chgData name="Steve Shellhammer" userId="0e71f22d-ee3e-49c0-82ff-dbc290af8082" providerId="ADAL" clId="{ED74AE49-413F-4C18-A93D-4818AE843540}" dt="2020-10-09T00:13:43.710" v="3449" actId="478"/>
          <ac:spMkLst>
            <pc:docMk/>
            <pc:sldMk cId="4254195244" sldId="489"/>
            <ac:spMk id="10" creationId="{39A314C2-17D6-4ECC-A336-35FA4D2E1A18}"/>
          </ac:spMkLst>
        </pc:spChg>
        <pc:spChg chg="add mod">
          <ac:chgData name="Steve Shellhammer" userId="0e71f22d-ee3e-49c0-82ff-dbc290af8082" providerId="ADAL" clId="{ED74AE49-413F-4C18-A93D-4818AE843540}" dt="2020-10-09T16:02:35.070" v="3915" actId="20577"/>
          <ac:spMkLst>
            <pc:docMk/>
            <pc:sldMk cId="4254195244" sldId="489"/>
            <ac:spMk id="11" creationId="{4799191B-262C-4DD6-9314-79A029782901}"/>
          </ac:spMkLst>
        </pc:spChg>
        <pc:picChg chg="mod">
          <ac:chgData name="Steve Shellhammer" userId="0e71f22d-ee3e-49c0-82ff-dbc290af8082" providerId="ADAL" clId="{ED74AE49-413F-4C18-A93D-4818AE843540}" dt="2020-10-08T23:54:13.519" v="3219" actId="1076"/>
          <ac:picMkLst>
            <pc:docMk/>
            <pc:sldMk cId="4254195244" sldId="489"/>
            <ac:picMk id="7" creationId="{3169A4A2-58EA-4D6A-8965-ED11C40BF6C8}"/>
          </ac:picMkLst>
        </pc:picChg>
        <pc:picChg chg="del">
          <ac:chgData name="Steve Shellhammer" userId="0e71f22d-ee3e-49c0-82ff-dbc290af8082" providerId="ADAL" clId="{ED74AE49-413F-4C18-A93D-4818AE843540}" dt="2020-10-08T23:53:53.634" v="3217" actId="478"/>
          <ac:picMkLst>
            <pc:docMk/>
            <pc:sldMk cId="4254195244" sldId="489"/>
            <ac:picMk id="8" creationId="{4C56CAFB-362F-480E-9412-55266999522F}"/>
          </ac:picMkLst>
        </pc:picChg>
      </pc:sldChg>
      <pc:sldChg chg="del">
        <pc:chgData name="Steve Shellhammer" userId="0e71f22d-ee3e-49c0-82ff-dbc290af8082" providerId="ADAL" clId="{ED74AE49-413F-4C18-A93D-4818AE843540}" dt="2020-09-17T23:53:38.667" v="28" actId="47"/>
        <pc:sldMkLst>
          <pc:docMk/>
          <pc:sldMk cId="506027600" sldId="490"/>
        </pc:sldMkLst>
      </pc:sldChg>
      <pc:sldChg chg="delSp modSp add mod ord">
        <pc:chgData name="Steve Shellhammer" userId="0e71f22d-ee3e-49c0-82ff-dbc290af8082" providerId="ADAL" clId="{ED74AE49-413F-4C18-A93D-4818AE843540}" dt="2020-10-09T00:25:44.688" v="3900" actId="20577"/>
        <pc:sldMkLst>
          <pc:docMk/>
          <pc:sldMk cId="3514583303" sldId="490"/>
        </pc:sldMkLst>
        <pc:spChg chg="mod">
          <ac:chgData name="Steve Shellhammer" userId="0e71f22d-ee3e-49c0-82ff-dbc290af8082" providerId="ADAL" clId="{ED74AE49-413F-4C18-A93D-4818AE843540}" dt="2020-10-09T00:23:45.252" v="3822" actId="20577"/>
          <ac:spMkLst>
            <pc:docMk/>
            <pc:sldMk cId="3514583303" sldId="490"/>
            <ac:spMk id="2" creationId="{082B2151-97BA-40A1-88C5-95797F4006E8}"/>
          </ac:spMkLst>
        </pc:spChg>
        <pc:spChg chg="mod">
          <ac:chgData name="Steve Shellhammer" userId="0e71f22d-ee3e-49c0-82ff-dbc290af8082" providerId="ADAL" clId="{ED74AE49-413F-4C18-A93D-4818AE843540}" dt="2020-10-09T00:25:44.688" v="3900" actId="20577"/>
          <ac:spMkLst>
            <pc:docMk/>
            <pc:sldMk cId="3514583303" sldId="490"/>
            <ac:spMk id="3" creationId="{D62DF583-1910-432F-91CE-56D6424FE663}"/>
          </ac:spMkLst>
        </pc:spChg>
        <pc:picChg chg="del">
          <ac:chgData name="Steve Shellhammer" userId="0e71f22d-ee3e-49c0-82ff-dbc290af8082" providerId="ADAL" clId="{ED74AE49-413F-4C18-A93D-4818AE843540}" dt="2020-10-08T23:54:31.434" v="3221" actId="478"/>
          <ac:picMkLst>
            <pc:docMk/>
            <pc:sldMk cId="3514583303" sldId="490"/>
            <ac:picMk id="7" creationId="{3169A4A2-58EA-4D6A-8965-ED11C40BF6C8}"/>
          </ac:picMkLst>
        </pc:picChg>
        <pc:picChg chg="del mod">
          <ac:chgData name="Steve Shellhammer" userId="0e71f22d-ee3e-49c0-82ff-dbc290af8082" providerId="ADAL" clId="{ED74AE49-413F-4C18-A93D-4818AE843540}" dt="2020-10-09T00:23:20.324" v="3818" actId="478"/>
          <ac:picMkLst>
            <pc:docMk/>
            <pc:sldMk cId="3514583303" sldId="490"/>
            <ac:picMk id="8" creationId="{E984A64F-FFC0-462B-BA25-DE120571926B}"/>
          </ac:picMkLst>
        </pc:picChg>
        <pc:picChg chg="mod">
          <ac:chgData name="Steve Shellhammer" userId="0e71f22d-ee3e-49c0-82ff-dbc290af8082" providerId="ADAL" clId="{ED74AE49-413F-4C18-A93D-4818AE843540}" dt="2020-10-09T00:23:43.329" v="3821" actId="1076"/>
          <ac:picMkLst>
            <pc:docMk/>
            <pc:sldMk cId="3514583303" sldId="490"/>
            <ac:picMk id="9" creationId="{2311F3E7-32E3-4E6D-82CD-94DDE8241504}"/>
          </ac:picMkLst>
        </pc:picChg>
      </pc:sldChg>
      <pc:sldChg chg="del">
        <pc:chgData name="Steve Shellhammer" userId="0e71f22d-ee3e-49c0-82ff-dbc290af8082" providerId="ADAL" clId="{ED74AE49-413F-4C18-A93D-4818AE843540}" dt="2020-09-17T23:53:38.667" v="28" actId="47"/>
        <pc:sldMkLst>
          <pc:docMk/>
          <pc:sldMk cId="313986917" sldId="491"/>
        </pc:sldMkLst>
      </pc:sldChg>
      <pc:sldChg chg="delSp modSp add mod">
        <pc:chgData name="Steve Shellhammer" userId="0e71f22d-ee3e-49c0-82ff-dbc290af8082" providerId="ADAL" clId="{ED74AE49-413F-4C18-A93D-4818AE843540}" dt="2020-10-09T00:27:15.526" v="3905" actId="1076"/>
        <pc:sldMkLst>
          <pc:docMk/>
          <pc:sldMk cId="2033409932" sldId="491"/>
        </pc:sldMkLst>
        <pc:spChg chg="mod">
          <ac:chgData name="Steve Shellhammer" userId="0e71f22d-ee3e-49c0-82ff-dbc290af8082" providerId="ADAL" clId="{ED74AE49-413F-4C18-A93D-4818AE843540}" dt="2020-10-08T23:57:08.411" v="3247" actId="20577"/>
          <ac:spMkLst>
            <pc:docMk/>
            <pc:sldMk cId="2033409932" sldId="491"/>
            <ac:spMk id="2" creationId="{082B2151-97BA-40A1-88C5-95797F4006E8}"/>
          </ac:spMkLst>
        </pc:spChg>
        <pc:spChg chg="mod">
          <ac:chgData name="Steve Shellhammer" userId="0e71f22d-ee3e-49c0-82ff-dbc290af8082" providerId="ADAL" clId="{ED74AE49-413F-4C18-A93D-4818AE843540}" dt="2020-10-09T00:14:23.849" v="3498" actId="20577"/>
          <ac:spMkLst>
            <pc:docMk/>
            <pc:sldMk cId="2033409932" sldId="491"/>
            <ac:spMk id="3" creationId="{D62DF583-1910-432F-91CE-56D6424FE663}"/>
          </ac:spMkLst>
        </pc:spChg>
        <pc:picChg chg="del">
          <ac:chgData name="Steve Shellhammer" userId="0e71f22d-ee3e-49c0-82ff-dbc290af8082" providerId="ADAL" clId="{ED74AE49-413F-4C18-A93D-4818AE843540}" dt="2020-10-08T23:56:10.579" v="3237" actId="478"/>
          <ac:picMkLst>
            <pc:docMk/>
            <pc:sldMk cId="2033409932" sldId="491"/>
            <ac:picMk id="7" creationId="{3169A4A2-58EA-4D6A-8965-ED11C40BF6C8}"/>
          </ac:picMkLst>
        </pc:picChg>
        <pc:picChg chg="del mod">
          <ac:chgData name="Steve Shellhammer" userId="0e71f22d-ee3e-49c0-82ff-dbc290af8082" providerId="ADAL" clId="{ED74AE49-413F-4C18-A93D-4818AE843540}" dt="2020-10-09T00:26:49.839" v="3901" actId="478"/>
          <ac:picMkLst>
            <pc:docMk/>
            <pc:sldMk cId="2033409932" sldId="491"/>
            <ac:picMk id="8" creationId="{F67C116F-6C44-462C-8CC2-111DB469B63A}"/>
          </ac:picMkLst>
        </pc:picChg>
        <pc:picChg chg="mod">
          <ac:chgData name="Steve Shellhammer" userId="0e71f22d-ee3e-49c0-82ff-dbc290af8082" providerId="ADAL" clId="{ED74AE49-413F-4C18-A93D-4818AE843540}" dt="2020-10-09T00:27:15.526" v="3905" actId="1076"/>
          <ac:picMkLst>
            <pc:docMk/>
            <pc:sldMk cId="2033409932" sldId="491"/>
            <ac:picMk id="9" creationId="{B4AF6DB8-1984-4DDC-974C-A45EEA2BF177}"/>
          </ac:picMkLst>
        </pc:picChg>
      </pc:sldChg>
      <pc:sldChg chg="del">
        <pc:chgData name="Steve Shellhammer" userId="0e71f22d-ee3e-49c0-82ff-dbc290af8082" providerId="ADAL" clId="{ED74AE49-413F-4C18-A93D-4818AE843540}" dt="2020-09-17T23:53:27.790" v="24" actId="47"/>
        <pc:sldMkLst>
          <pc:docMk/>
          <pc:sldMk cId="2263938305" sldId="492"/>
        </pc:sldMkLst>
      </pc:sldChg>
      <pc:sldChg chg="delSp modSp add mod">
        <pc:chgData name="Steve Shellhammer" userId="0e71f22d-ee3e-49c0-82ff-dbc290af8082" providerId="ADAL" clId="{ED74AE49-413F-4C18-A93D-4818AE843540}" dt="2020-10-09T16:08:21.189" v="3928" actId="1076"/>
        <pc:sldMkLst>
          <pc:docMk/>
          <pc:sldMk cId="3912687455" sldId="492"/>
        </pc:sldMkLst>
        <pc:spChg chg="mod">
          <ac:chgData name="Steve Shellhammer" userId="0e71f22d-ee3e-49c0-82ff-dbc290af8082" providerId="ADAL" clId="{ED74AE49-413F-4C18-A93D-4818AE843540}" dt="2020-10-08T23:59:21.337" v="3268" actId="403"/>
          <ac:spMkLst>
            <pc:docMk/>
            <pc:sldMk cId="3912687455" sldId="492"/>
            <ac:spMk id="2" creationId="{082B2151-97BA-40A1-88C5-95797F4006E8}"/>
          </ac:spMkLst>
        </pc:spChg>
        <pc:spChg chg="mod">
          <ac:chgData name="Steve Shellhammer" userId="0e71f22d-ee3e-49c0-82ff-dbc290af8082" providerId="ADAL" clId="{ED74AE49-413F-4C18-A93D-4818AE843540}" dt="2020-10-09T00:21:30.187" v="3817" actId="20577"/>
          <ac:spMkLst>
            <pc:docMk/>
            <pc:sldMk cId="3912687455" sldId="492"/>
            <ac:spMk id="3" creationId="{D62DF583-1910-432F-91CE-56D6424FE663}"/>
          </ac:spMkLst>
        </pc:spChg>
        <pc:picChg chg="del mod">
          <ac:chgData name="Steve Shellhammer" userId="0e71f22d-ee3e-49c0-82ff-dbc290af8082" providerId="ADAL" clId="{ED74AE49-413F-4C18-A93D-4818AE843540}" dt="2020-10-09T00:07:20.696" v="3296" actId="478"/>
          <ac:picMkLst>
            <pc:docMk/>
            <pc:sldMk cId="3912687455" sldId="492"/>
            <ac:picMk id="7" creationId="{0EE734E3-661B-49EC-9ADC-E1687AEA460F}"/>
          </ac:picMkLst>
        </pc:picChg>
        <pc:picChg chg="mod">
          <ac:chgData name="Steve Shellhammer" userId="0e71f22d-ee3e-49c0-82ff-dbc290af8082" providerId="ADAL" clId="{ED74AE49-413F-4C18-A93D-4818AE843540}" dt="2020-10-09T16:08:21.189" v="3928" actId="1076"/>
          <ac:picMkLst>
            <pc:docMk/>
            <pc:sldMk cId="3912687455" sldId="492"/>
            <ac:picMk id="7" creationId="{BBE3F555-F70E-4875-90C5-D54D2476A680}"/>
          </ac:picMkLst>
        </pc:picChg>
        <pc:picChg chg="del">
          <ac:chgData name="Steve Shellhammer" userId="0e71f22d-ee3e-49c0-82ff-dbc290af8082" providerId="ADAL" clId="{ED74AE49-413F-4C18-A93D-4818AE843540}" dt="2020-10-08T23:57:44.876" v="3253" actId="478"/>
          <ac:picMkLst>
            <pc:docMk/>
            <pc:sldMk cId="3912687455" sldId="492"/>
            <ac:picMk id="8" creationId="{F67C116F-6C44-462C-8CC2-111DB469B63A}"/>
          </ac:picMkLst>
        </pc:picChg>
        <pc:picChg chg="del">
          <ac:chgData name="Steve Shellhammer" userId="0e71f22d-ee3e-49c0-82ff-dbc290af8082" providerId="ADAL" clId="{ED74AE49-413F-4C18-A93D-4818AE843540}" dt="2020-10-09T00:07:35.095" v="3297"/>
          <ac:picMkLst>
            <pc:docMk/>
            <pc:sldMk cId="3912687455" sldId="492"/>
            <ac:picMk id="9" creationId="{563CACBE-457E-4933-ACD9-8BDA9BE49E5B}"/>
          </ac:picMkLst>
        </pc:picChg>
        <pc:picChg chg="del">
          <ac:chgData name="Steve Shellhammer" userId="0e71f22d-ee3e-49c0-82ff-dbc290af8082" providerId="ADAL" clId="{ED74AE49-413F-4C18-A93D-4818AE843540}" dt="2020-10-09T00:07:46.840" v="3298" actId="478"/>
          <ac:picMkLst>
            <pc:docMk/>
            <pc:sldMk cId="3912687455" sldId="492"/>
            <ac:picMk id="10" creationId="{696A280A-24AA-4397-BCD6-2F73FA963A78}"/>
          </ac:picMkLst>
        </pc:picChg>
        <pc:picChg chg="del mod">
          <ac:chgData name="Steve Shellhammer" userId="0e71f22d-ee3e-49c0-82ff-dbc290af8082" providerId="ADAL" clId="{ED74AE49-413F-4C18-A93D-4818AE843540}" dt="2020-10-09T16:07:59.851" v="3925" actId="478"/>
          <ac:picMkLst>
            <pc:docMk/>
            <pc:sldMk cId="3912687455" sldId="492"/>
            <ac:picMk id="11" creationId="{39596136-F159-41E5-BEF2-75436C8F9EF4}"/>
          </ac:picMkLst>
        </pc:picChg>
      </pc:sldChg>
      <pc:sldChg chg="delSp modSp add mod">
        <pc:chgData name="Steve Shellhammer" userId="0e71f22d-ee3e-49c0-82ff-dbc290af8082" providerId="ADAL" clId="{ED74AE49-413F-4C18-A93D-4818AE843540}" dt="2020-10-09T16:03:35.018" v="3917" actId="1076"/>
        <pc:sldMkLst>
          <pc:docMk/>
          <pc:sldMk cId="3267503242" sldId="493"/>
        </pc:sldMkLst>
        <pc:spChg chg="mod">
          <ac:chgData name="Steve Shellhammer" userId="0e71f22d-ee3e-49c0-82ff-dbc290af8082" providerId="ADAL" clId="{ED74AE49-413F-4C18-A93D-4818AE843540}" dt="2020-10-09T00:01:11.590" v="3293" actId="404"/>
          <ac:spMkLst>
            <pc:docMk/>
            <pc:sldMk cId="3267503242" sldId="493"/>
            <ac:spMk id="2" creationId="{082B2151-97BA-40A1-88C5-95797F4006E8}"/>
          </ac:spMkLst>
        </pc:spChg>
        <pc:spChg chg="mod">
          <ac:chgData name="Steve Shellhammer" userId="0e71f22d-ee3e-49c0-82ff-dbc290af8082" providerId="ADAL" clId="{ED74AE49-413F-4C18-A93D-4818AE843540}" dt="2020-10-09T00:20:00.936" v="3756" actId="14100"/>
          <ac:spMkLst>
            <pc:docMk/>
            <pc:sldMk cId="3267503242" sldId="493"/>
            <ac:spMk id="3" creationId="{D62DF583-1910-432F-91CE-56D6424FE663}"/>
          </ac:spMkLst>
        </pc:spChg>
        <pc:picChg chg="del">
          <ac:chgData name="Steve Shellhammer" userId="0e71f22d-ee3e-49c0-82ff-dbc290af8082" providerId="ADAL" clId="{ED74AE49-413F-4C18-A93D-4818AE843540}" dt="2020-10-09T00:00:33.472" v="3282" actId="478"/>
          <ac:picMkLst>
            <pc:docMk/>
            <pc:sldMk cId="3267503242" sldId="493"/>
            <ac:picMk id="7" creationId="{0EE734E3-661B-49EC-9ADC-E1687AEA460F}"/>
          </ac:picMkLst>
        </pc:picChg>
        <pc:picChg chg="mod">
          <ac:chgData name="Steve Shellhammer" userId="0e71f22d-ee3e-49c0-82ff-dbc290af8082" providerId="ADAL" clId="{ED74AE49-413F-4C18-A93D-4818AE843540}" dt="2020-10-09T16:03:35.018" v="3917" actId="1076"/>
          <ac:picMkLst>
            <pc:docMk/>
            <pc:sldMk cId="3267503242" sldId="493"/>
            <ac:picMk id="8" creationId="{3B8BE99E-708B-4AA3-8300-816DF1C8E357}"/>
          </ac:picMkLst>
        </pc:picChg>
      </pc:sldChg>
      <pc:sldChg chg="del">
        <pc:chgData name="Steve Shellhammer" userId="0e71f22d-ee3e-49c0-82ff-dbc290af8082" providerId="ADAL" clId="{ED74AE49-413F-4C18-A93D-4818AE843540}" dt="2020-09-17T23:53:27.790" v="24" actId="47"/>
        <pc:sldMkLst>
          <pc:docMk/>
          <pc:sldMk cId="3297841625" sldId="493"/>
        </pc:sldMkLst>
      </pc:sldChg>
      <pc:sldChg chg="del">
        <pc:chgData name="Steve Shellhammer" userId="0e71f22d-ee3e-49c0-82ff-dbc290af8082" providerId="ADAL" clId="{ED74AE49-413F-4C18-A93D-4818AE843540}" dt="2020-09-17T23:53:27.790" v="24" actId="47"/>
        <pc:sldMkLst>
          <pc:docMk/>
          <pc:sldMk cId="346948756" sldId="494"/>
        </pc:sldMkLst>
      </pc:sldChg>
      <pc:sldChg chg="delSp modSp add mod">
        <pc:chgData name="Steve Shellhammer" userId="0e71f22d-ee3e-49c0-82ff-dbc290af8082" providerId="ADAL" clId="{ED74AE49-413F-4C18-A93D-4818AE843540}" dt="2020-10-09T16:18:07.740" v="4070" actId="1076"/>
        <pc:sldMkLst>
          <pc:docMk/>
          <pc:sldMk cId="1545545651" sldId="494"/>
        </pc:sldMkLst>
        <pc:spChg chg="mod">
          <ac:chgData name="Steve Shellhammer" userId="0e71f22d-ee3e-49c0-82ff-dbc290af8082" providerId="ADAL" clId="{ED74AE49-413F-4C18-A93D-4818AE843540}" dt="2020-10-09T00:09:50.054" v="3306" actId="20577"/>
          <ac:spMkLst>
            <pc:docMk/>
            <pc:sldMk cId="1545545651" sldId="494"/>
            <ac:spMk id="2" creationId="{082B2151-97BA-40A1-88C5-95797F4006E8}"/>
          </ac:spMkLst>
        </pc:spChg>
        <pc:spChg chg="mod">
          <ac:chgData name="Steve Shellhammer" userId="0e71f22d-ee3e-49c0-82ff-dbc290af8082" providerId="ADAL" clId="{ED74AE49-413F-4C18-A93D-4818AE843540}" dt="2020-10-09T00:21:13.123" v="3813" actId="1076"/>
          <ac:spMkLst>
            <pc:docMk/>
            <pc:sldMk cId="1545545651" sldId="494"/>
            <ac:spMk id="3" creationId="{D62DF583-1910-432F-91CE-56D6424FE663}"/>
          </ac:spMkLst>
        </pc:spChg>
        <pc:picChg chg="del mod">
          <ac:chgData name="Steve Shellhammer" userId="0e71f22d-ee3e-49c0-82ff-dbc290af8082" providerId="ADAL" clId="{ED74AE49-413F-4C18-A93D-4818AE843540}" dt="2020-10-09T16:17:52.152" v="4068" actId="478"/>
          <ac:picMkLst>
            <pc:docMk/>
            <pc:sldMk cId="1545545651" sldId="494"/>
            <ac:picMk id="7" creationId="{90F65E59-780A-4B0F-9780-4049BBC7452E}"/>
          </ac:picMkLst>
        </pc:picChg>
        <pc:picChg chg="mod">
          <ac:chgData name="Steve Shellhammer" userId="0e71f22d-ee3e-49c0-82ff-dbc290af8082" providerId="ADAL" clId="{ED74AE49-413F-4C18-A93D-4818AE843540}" dt="2020-10-09T16:18:07.740" v="4070" actId="1076"/>
          <ac:picMkLst>
            <pc:docMk/>
            <pc:sldMk cId="1545545651" sldId="494"/>
            <ac:picMk id="8" creationId="{1C9876AC-BAB1-400A-8FBC-D61FE3494288}"/>
          </ac:picMkLst>
        </pc:picChg>
        <pc:picChg chg="del">
          <ac:chgData name="Steve Shellhammer" userId="0e71f22d-ee3e-49c0-82ff-dbc290af8082" providerId="ADAL" clId="{ED74AE49-413F-4C18-A93D-4818AE843540}" dt="2020-10-09T00:03:28.400" v="3295" actId="478"/>
          <ac:picMkLst>
            <pc:docMk/>
            <pc:sldMk cId="1545545651" sldId="494"/>
            <ac:picMk id="8" creationId="{3B8BE99E-708B-4AA3-8300-816DF1C8E357}"/>
          </ac:picMkLst>
        </pc:picChg>
      </pc:sldChg>
      <pc:sldChg chg="delSp modSp add mod">
        <pc:chgData name="Steve Shellhammer" userId="0e71f22d-ee3e-49c0-82ff-dbc290af8082" providerId="ADAL" clId="{ED74AE49-413F-4C18-A93D-4818AE843540}" dt="2020-10-09T16:15:12.626" v="4067" actId="14100"/>
        <pc:sldMkLst>
          <pc:docMk/>
          <pc:sldMk cId="1836799658" sldId="495"/>
        </pc:sldMkLst>
        <pc:spChg chg="mod">
          <ac:chgData name="Steve Shellhammer" userId="0e71f22d-ee3e-49c0-82ff-dbc290af8082" providerId="ADAL" clId="{ED74AE49-413F-4C18-A93D-4818AE843540}" dt="2020-10-09T00:10:18.390" v="3319" actId="20577"/>
          <ac:spMkLst>
            <pc:docMk/>
            <pc:sldMk cId="1836799658" sldId="495"/>
            <ac:spMk id="2" creationId="{082B2151-97BA-40A1-88C5-95797F4006E8}"/>
          </ac:spMkLst>
        </pc:spChg>
        <pc:spChg chg="mod">
          <ac:chgData name="Steve Shellhammer" userId="0e71f22d-ee3e-49c0-82ff-dbc290af8082" providerId="ADAL" clId="{ED74AE49-413F-4C18-A93D-4818AE843540}" dt="2020-10-09T16:15:12.626" v="4067" actId="14100"/>
          <ac:spMkLst>
            <pc:docMk/>
            <pc:sldMk cId="1836799658" sldId="495"/>
            <ac:spMk id="3" creationId="{D62DF583-1910-432F-91CE-56D6424FE663}"/>
          </ac:spMkLst>
        </pc:spChg>
        <pc:picChg chg="del">
          <ac:chgData name="Steve Shellhammer" userId="0e71f22d-ee3e-49c0-82ff-dbc290af8082" providerId="ADAL" clId="{ED74AE49-413F-4C18-A93D-4818AE843540}" dt="2020-10-09T00:10:20.420" v="3320" actId="478"/>
          <ac:picMkLst>
            <pc:docMk/>
            <pc:sldMk cId="1836799658" sldId="495"/>
            <ac:picMk id="7" creationId="{90F65E59-780A-4B0F-9780-4049BBC7452E}"/>
          </ac:picMkLst>
        </pc:picChg>
        <pc:picChg chg="mod">
          <ac:chgData name="Steve Shellhammer" userId="0e71f22d-ee3e-49c0-82ff-dbc290af8082" providerId="ADAL" clId="{ED74AE49-413F-4C18-A93D-4818AE843540}" dt="2020-10-09T16:15:08.461" v="4065" actId="1076"/>
          <ac:picMkLst>
            <pc:docMk/>
            <pc:sldMk cId="1836799658" sldId="495"/>
            <ac:picMk id="8" creationId="{DA0EA314-22C5-440C-A58D-20C242FB3614}"/>
          </ac:picMkLst>
        </pc:picChg>
      </pc:sldChg>
      <pc:sldChg chg="modSp new mod">
        <pc:chgData name="Steve Shellhammer" userId="0e71f22d-ee3e-49c0-82ff-dbc290af8082" providerId="ADAL" clId="{ED74AE49-413F-4C18-A93D-4818AE843540}" dt="2020-10-09T16:33:13.282" v="4768" actId="14100"/>
        <pc:sldMkLst>
          <pc:docMk/>
          <pc:sldMk cId="54922741" sldId="496"/>
        </pc:sldMkLst>
        <pc:spChg chg="mod">
          <ac:chgData name="Steve Shellhammer" userId="0e71f22d-ee3e-49c0-82ff-dbc290af8082" providerId="ADAL" clId="{ED74AE49-413F-4C18-A93D-4818AE843540}" dt="2020-10-09T16:23:12.603" v="4500" actId="14100"/>
          <ac:spMkLst>
            <pc:docMk/>
            <pc:sldMk cId="54922741" sldId="496"/>
            <ac:spMk id="2" creationId="{A5AB9E06-34EE-4AA5-926C-DBEE09E81295}"/>
          </ac:spMkLst>
        </pc:spChg>
        <pc:spChg chg="mod">
          <ac:chgData name="Steve Shellhammer" userId="0e71f22d-ee3e-49c0-82ff-dbc290af8082" providerId="ADAL" clId="{ED74AE49-413F-4C18-A93D-4818AE843540}" dt="2020-10-09T16:33:13.282" v="4768" actId="14100"/>
          <ac:spMkLst>
            <pc:docMk/>
            <pc:sldMk cId="54922741" sldId="496"/>
            <ac:spMk id="3" creationId="{4B1467B8-214A-4972-BF9A-EC2AA836C9E8}"/>
          </ac:spMkLst>
        </pc:spChg>
      </pc:sldChg>
      <pc:sldChg chg="addSp delSp modSp new mod">
        <pc:chgData name="Steve Shellhammer" userId="0e71f22d-ee3e-49c0-82ff-dbc290af8082" providerId="ADAL" clId="{ED74AE49-413F-4C18-A93D-4818AE843540}" dt="2020-10-09T16:33:36.480" v="4776" actId="1035"/>
        <pc:sldMkLst>
          <pc:docMk/>
          <pc:sldMk cId="1626241637" sldId="497"/>
        </pc:sldMkLst>
        <pc:spChg chg="del">
          <ac:chgData name="Steve Shellhammer" userId="0e71f22d-ee3e-49c0-82ff-dbc290af8082" providerId="ADAL" clId="{ED74AE49-413F-4C18-A93D-4818AE843540}" dt="2020-10-09T16:24:05.791" v="4504" actId="478"/>
          <ac:spMkLst>
            <pc:docMk/>
            <pc:sldMk cId="1626241637" sldId="497"/>
            <ac:spMk id="2" creationId="{0A4CE6B8-AEA2-4A8D-BB50-0E69EC2B033D}"/>
          </ac:spMkLst>
        </pc:spChg>
        <pc:spChg chg="del">
          <ac:chgData name="Steve Shellhammer" userId="0e71f22d-ee3e-49c0-82ff-dbc290af8082" providerId="ADAL" clId="{ED74AE49-413F-4C18-A93D-4818AE843540}" dt="2020-10-09T16:24:03.343" v="4503" actId="478"/>
          <ac:spMkLst>
            <pc:docMk/>
            <pc:sldMk cId="1626241637" sldId="497"/>
            <ac:spMk id="3" creationId="{025CD11E-B87A-4A48-89F0-86ABE877613E}"/>
          </ac:spMkLst>
        </pc:spChg>
        <pc:graphicFrameChg chg="add mod modGraphic">
          <ac:chgData name="Steve Shellhammer" userId="0e71f22d-ee3e-49c0-82ff-dbc290af8082" providerId="ADAL" clId="{ED74AE49-413F-4C18-A93D-4818AE843540}" dt="2020-10-09T16:33:36.480" v="4776" actId="1035"/>
          <ac:graphicFrameMkLst>
            <pc:docMk/>
            <pc:sldMk cId="1626241637" sldId="497"/>
            <ac:graphicFrameMk id="8" creationId="{EE7CD8B3-A49D-4B19-B2C3-75FA3AE19ECD}"/>
          </ac:graphicFrameMkLst>
        </pc:graphicFrameChg>
      </pc:sldChg>
    </pc:docChg>
  </pc:docChgLst>
  <pc:docChgLst>
    <pc:chgData name="Steve Shellhammer" userId="0e71f22d-ee3e-49c0-82ff-dbc290af8082" providerId="ADAL" clId="{1209C8A9-9192-43C9-8B39-98BF0F5C28D9}"/>
    <pc:docChg chg="undo custSel addSld modSld">
      <pc:chgData name="Steve Shellhammer" userId="0e71f22d-ee3e-49c0-82ff-dbc290af8082" providerId="ADAL" clId="{1209C8A9-9192-43C9-8B39-98BF0F5C28D9}" dt="2021-09-03T22:00:33.564" v="3890" actId="20577"/>
      <pc:docMkLst>
        <pc:docMk/>
      </pc:docMkLst>
      <pc:sldChg chg="modSp mod">
        <pc:chgData name="Steve Shellhammer" userId="0e71f22d-ee3e-49c0-82ff-dbc290af8082" providerId="ADAL" clId="{1209C8A9-9192-43C9-8B39-98BF0F5C28D9}" dt="2021-09-03T22:00:33.564" v="3890" actId="20577"/>
        <pc:sldMkLst>
          <pc:docMk/>
          <pc:sldMk cId="0" sldId="256"/>
        </pc:sldMkLst>
        <pc:spChg chg="mod">
          <ac:chgData name="Steve Shellhammer" userId="0e71f22d-ee3e-49c0-82ff-dbc290af8082" providerId="ADAL" clId="{1209C8A9-9192-43C9-8B39-98BF0F5C28D9}" dt="2021-09-03T22:00:33.564" v="3890" actId="20577"/>
          <ac:spMkLst>
            <pc:docMk/>
            <pc:sldMk cId="0" sldId="256"/>
            <ac:spMk id="3073" creationId="{00000000-0000-0000-0000-000000000000}"/>
          </ac:spMkLst>
        </pc:spChg>
        <pc:spChg chg="mod">
          <ac:chgData name="Steve Shellhammer" userId="0e71f22d-ee3e-49c0-82ff-dbc290af8082" providerId="ADAL" clId="{1209C8A9-9192-43C9-8B39-98BF0F5C28D9}" dt="2021-09-01T17:33:30.131" v="3638" actId="20577"/>
          <ac:spMkLst>
            <pc:docMk/>
            <pc:sldMk cId="0" sldId="256"/>
            <ac:spMk id="3074" creationId="{00000000-0000-0000-0000-000000000000}"/>
          </ac:spMkLst>
        </pc:spChg>
      </pc:sldChg>
      <pc:sldChg chg="modSp mod">
        <pc:chgData name="Steve Shellhammer" userId="0e71f22d-ee3e-49c0-82ff-dbc290af8082" providerId="ADAL" clId="{1209C8A9-9192-43C9-8B39-98BF0F5C28D9}" dt="2021-09-01T17:33:40.403" v="3649" actId="20577"/>
        <pc:sldMkLst>
          <pc:docMk/>
          <pc:sldMk cId="491374436" sldId="529"/>
        </pc:sldMkLst>
        <pc:spChg chg="mod">
          <ac:chgData name="Steve Shellhammer" userId="0e71f22d-ee3e-49c0-82ff-dbc290af8082" providerId="ADAL" clId="{1209C8A9-9192-43C9-8B39-98BF0F5C28D9}" dt="2021-09-01T17:33:40.403" v="3649" actId="20577"/>
          <ac:spMkLst>
            <pc:docMk/>
            <pc:sldMk cId="491374436" sldId="529"/>
            <ac:spMk id="3" creationId="{89716238-1985-463C-A34E-E1EECFBE862E}"/>
          </ac:spMkLst>
        </pc:spChg>
      </pc:sldChg>
      <pc:sldChg chg="modSp mod">
        <pc:chgData name="Steve Shellhammer" userId="0e71f22d-ee3e-49c0-82ff-dbc290af8082" providerId="ADAL" clId="{1209C8A9-9192-43C9-8B39-98BF0F5C28D9}" dt="2021-09-01T17:34:22.051" v="3684" actId="20577"/>
        <pc:sldMkLst>
          <pc:docMk/>
          <pc:sldMk cId="1033386959" sldId="530"/>
        </pc:sldMkLst>
        <pc:spChg chg="mod">
          <ac:chgData name="Steve Shellhammer" userId="0e71f22d-ee3e-49c0-82ff-dbc290af8082" providerId="ADAL" clId="{1209C8A9-9192-43C9-8B39-98BF0F5C28D9}" dt="2021-09-01T17:34:22.051" v="3684" actId="20577"/>
          <ac:spMkLst>
            <pc:docMk/>
            <pc:sldMk cId="1033386959" sldId="530"/>
            <ac:spMk id="3" creationId="{FB91CA03-C543-4A7C-9AE8-6F0711F6E077}"/>
          </ac:spMkLst>
        </pc:spChg>
      </pc:sldChg>
      <pc:sldChg chg="modSp mod">
        <pc:chgData name="Steve Shellhammer" userId="0e71f22d-ee3e-49c0-82ff-dbc290af8082" providerId="ADAL" clId="{1209C8A9-9192-43C9-8B39-98BF0F5C28D9}" dt="2021-08-31T20:06:21.360" v="1708" actId="1076"/>
        <pc:sldMkLst>
          <pc:docMk/>
          <pc:sldMk cId="3940175403" sldId="531"/>
        </pc:sldMkLst>
        <pc:spChg chg="mod">
          <ac:chgData name="Steve Shellhammer" userId="0e71f22d-ee3e-49c0-82ff-dbc290af8082" providerId="ADAL" clId="{1209C8A9-9192-43C9-8B39-98BF0F5C28D9}" dt="2021-08-31T20:05:48.084" v="1654" actId="1076"/>
          <ac:spMkLst>
            <pc:docMk/>
            <pc:sldMk cId="3940175403" sldId="531"/>
            <ac:spMk id="2" creationId="{9D16DF8D-ACC9-469C-8019-662F960DB802}"/>
          </ac:spMkLst>
        </pc:spChg>
        <pc:spChg chg="mod">
          <ac:chgData name="Steve Shellhammer" userId="0e71f22d-ee3e-49c0-82ff-dbc290af8082" providerId="ADAL" clId="{1209C8A9-9192-43C9-8B39-98BF0F5C28D9}" dt="2021-08-31T20:05:51.033" v="1655" actId="1076"/>
          <ac:spMkLst>
            <pc:docMk/>
            <pc:sldMk cId="3940175403" sldId="531"/>
            <ac:spMk id="3" creationId="{AECBD9F4-0DB3-4E1A-82CE-253323D5A4FB}"/>
          </ac:spMkLst>
        </pc:spChg>
        <pc:spChg chg="mod">
          <ac:chgData name="Steve Shellhammer" userId="0e71f22d-ee3e-49c0-82ff-dbc290af8082" providerId="ADAL" clId="{1209C8A9-9192-43C9-8B39-98BF0F5C28D9}" dt="2021-08-31T20:06:21.360" v="1708" actId="1076"/>
          <ac:spMkLst>
            <pc:docMk/>
            <pc:sldMk cId="3940175403" sldId="531"/>
            <ac:spMk id="7" creationId="{BB6A860E-7F78-409E-9233-E04FDEE94050}"/>
          </ac:spMkLst>
        </pc:spChg>
        <pc:spChg chg="mod">
          <ac:chgData name="Steve Shellhammer" userId="0e71f22d-ee3e-49c0-82ff-dbc290af8082" providerId="ADAL" clId="{1209C8A9-9192-43C9-8B39-98BF0F5C28D9}" dt="2021-08-31T20:05:54.036" v="1656" actId="1076"/>
          <ac:spMkLst>
            <pc:docMk/>
            <pc:sldMk cId="3940175403" sldId="531"/>
            <ac:spMk id="8" creationId="{273A1780-1574-4624-8BCE-ACC420C9E3FF}"/>
          </ac:spMkLst>
        </pc:spChg>
      </pc:sldChg>
      <pc:sldChg chg="addSp delSp modSp mod">
        <pc:chgData name="Steve Shellhammer" userId="0e71f22d-ee3e-49c0-82ff-dbc290af8082" providerId="ADAL" clId="{1209C8A9-9192-43C9-8B39-98BF0F5C28D9}" dt="2021-08-31T20:18:28.224" v="1716" actId="1036"/>
        <pc:sldMkLst>
          <pc:docMk/>
          <pc:sldMk cId="3646594998" sldId="532"/>
        </pc:sldMkLst>
        <pc:spChg chg="mod">
          <ac:chgData name="Steve Shellhammer" userId="0e71f22d-ee3e-49c0-82ff-dbc290af8082" providerId="ADAL" clId="{1209C8A9-9192-43C9-8B39-98BF0F5C28D9}" dt="2021-08-31T20:04:49.629" v="1642" actId="20577"/>
          <ac:spMkLst>
            <pc:docMk/>
            <pc:sldMk cId="3646594998" sldId="532"/>
            <ac:spMk id="2" creationId="{31CAF199-15C9-4031-9702-BB339A032675}"/>
          </ac:spMkLst>
        </pc:spChg>
        <pc:picChg chg="del">
          <ac:chgData name="Steve Shellhammer" userId="0e71f22d-ee3e-49c0-82ff-dbc290af8082" providerId="ADAL" clId="{1209C8A9-9192-43C9-8B39-98BF0F5C28D9}" dt="2021-08-31T20:04:56.490" v="1643" actId="478"/>
          <ac:picMkLst>
            <pc:docMk/>
            <pc:sldMk cId="3646594998" sldId="532"/>
            <ac:picMk id="8" creationId="{4E69EFE8-25AF-4AC2-B341-5B6C64DD508B}"/>
          </ac:picMkLst>
        </pc:picChg>
        <pc:picChg chg="add mod">
          <ac:chgData name="Steve Shellhammer" userId="0e71f22d-ee3e-49c0-82ff-dbc290af8082" providerId="ADAL" clId="{1209C8A9-9192-43C9-8B39-98BF0F5C28D9}" dt="2021-08-31T20:18:28.224" v="1716" actId="1036"/>
          <ac:picMkLst>
            <pc:docMk/>
            <pc:sldMk cId="3646594998" sldId="532"/>
            <ac:picMk id="9" creationId="{647DB076-2993-40C3-8D81-A31C21E7064B}"/>
          </ac:picMkLst>
        </pc:picChg>
      </pc:sldChg>
      <pc:sldChg chg="addSp delSp modSp mod">
        <pc:chgData name="Steve Shellhammer" userId="0e71f22d-ee3e-49c0-82ff-dbc290af8082" providerId="ADAL" clId="{1209C8A9-9192-43C9-8B39-98BF0F5C28D9}" dt="2021-08-31T20:19:57.531" v="1821" actId="20577"/>
        <pc:sldMkLst>
          <pc:docMk/>
          <pc:sldMk cId="1470928392" sldId="533"/>
        </pc:sldMkLst>
        <pc:spChg chg="mod">
          <ac:chgData name="Steve Shellhammer" userId="0e71f22d-ee3e-49c0-82ff-dbc290af8082" providerId="ADAL" clId="{1209C8A9-9192-43C9-8B39-98BF0F5C28D9}" dt="2021-08-31T20:18:41.938" v="1731" actId="20577"/>
          <ac:spMkLst>
            <pc:docMk/>
            <pc:sldMk cId="1470928392" sldId="533"/>
            <ac:spMk id="2" creationId="{31CAF199-15C9-4031-9702-BB339A032675}"/>
          </ac:spMkLst>
        </pc:spChg>
        <pc:spChg chg="mod">
          <ac:chgData name="Steve Shellhammer" userId="0e71f22d-ee3e-49c0-82ff-dbc290af8082" providerId="ADAL" clId="{1209C8A9-9192-43C9-8B39-98BF0F5C28D9}" dt="2021-08-31T20:19:57.531" v="1821" actId="20577"/>
          <ac:spMkLst>
            <pc:docMk/>
            <pc:sldMk cId="1470928392" sldId="533"/>
            <ac:spMk id="11" creationId="{C55376E0-B2FE-4B8E-9E7A-6B4F76A7266E}"/>
          </ac:spMkLst>
        </pc:spChg>
        <pc:picChg chg="add mod">
          <ac:chgData name="Steve Shellhammer" userId="0e71f22d-ee3e-49c0-82ff-dbc290af8082" providerId="ADAL" clId="{1209C8A9-9192-43C9-8B39-98BF0F5C28D9}" dt="2021-08-31T20:19:11.137" v="1735" actId="1076"/>
          <ac:picMkLst>
            <pc:docMk/>
            <pc:sldMk cId="1470928392" sldId="533"/>
            <ac:picMk id="7" creationId="{52FB47EA-9882-48CB-990D-139FBF7B9ADF}"/>
          </ac:picMkLst>
        </pc:picChg>
        <pc:picChg chg="del">
          <ac:chgData name="Steve Shellhammer" userId="0e71f22d-ee3e-49c0-82ff-dbc290af8082" providerId="ADAL" clId="{1209C8A9-9192-43C9-8B39-98BF0F5C28D9}" dt="2021-08-31T20:18:44.875" v="1732" actId="478"/>
          <ac:picMkLst>
            <pc:docMk/>
            <pc:sldMk cId="1470928392" sldId="533"/>
            <ac:picMk id="8" creationId="{665AEDEE-906F-46FB-82C2-D9C92A008788}"/>
          </ac:picMkLst>
        </pc:picChg>
      </pc:sldChg>
      <pc:sldChg chg="addSp delSp modSp mod">
        <pc:chgData name="Steve Shellhammer" userId="0e71f22d-ee3e-49c0-82ff-dbc290af8082" providerId="ADAL" clId="{1209C8A9-9192-43C9-8B39-98BF0F5C28D9}" dt="2021-08-31T20:21:01.608" v="1917" actId="1076"/>
        <pc:sldMkLst>
          <pc:docMk/>
          <pc:sldMk cId="3533804203" sldId="534"/>
        </pc:sldMkLst>
        <pc:spChg chg="mod">
          <ac:chgData name="Steve Shellhammer" userId="0e71f22d-ee3e-49c0-82ff-dbc290af8082" providerId="ADAL" clId="{1209C8A9-9192-43C9-8B39-98BF0F5C28D9}" dt="2021-08-31T20:20:10.940" v="1836" actId="20577"/>
          <ac:spMkLst>
            <pc:docMk/>
            <pc:sldMk cId="3533804203" sldId="534"/>
            <ac:spMk id="2" creationId="{31CAF199-15C9-4031-9702-BB339A032675}"/>
          </ac:spMkLst>
        </pc:spChg>
        <pc:spChg chg="mod">
          <ac:chgData name="Steve Shellhammer" userId="0e71f22d-ee3e-49c0-82ff-dbc290af8082" providerId="ADAL" clId="{1209C8A9-9192-43C9-8B39-98BF0F5C28D9}" dt="2021-08-31T20:21:01.608" v="1917" actId="1076"/>
          <ac:spMkLst>
            <pc:docMk/>
            <pc:sldMk cId="3533804203" sldId="534"/>
            <ac:spMk id="11" creationId="{D7DF42BD-5CAD-43AE-9548-1ADD60AD397A}"/>
          </ac:spMkLst>
        </pc:spChg>
        <pc:picChg chg="add mod">
          <ac:chgData name="Steve Shellhammer" userId="0e71f22d-ee3e-49c0-82ff-dbc290af8082" providerId="ADAL" clId="{1209C8A9-9192-43C9-8B39-98BF0F5C28D9}" dt="2021-08-31T20:20:31.601" v="1840" actId="1076"/>
          <ac:picMkLst>
            <pc:docMk/>
            <pc:sldMk cId="3533804203" sldId="534"/>
            <ac:picMk id="7" creationId="{9A42B9CE-6527-48BF-8BA5-DA4A5F9C5FD6}"/>
          </ac:picMkLst>
        </pc:picChg>
        <pc:picChg chg="del">
          <ac:chgData name="Steve Shellhammer" userId="0e71f22d-ee3e-49c0-82ff-dbc290af8082" providerId="ADAL" clId="{1209C8A9-9192-43C9-8B39-98BF0F5C28D9}" dt="2021-08-31T20:20:13.857" v="1837" actId="478"/>
          <ac:picMkLst>
            <pc:docMk/>
            <pc:sldMk cId="3533804203" sldId="534"/>
            <ac:picMk id="8" creationId="{2C93B98A-35FA-4933-9A9B-D68CCACB4224}"/>
          </ac:picMkLst>
        </pc:picChg>
      </pc:sldChg>
      <pc:sldChg chg="addSp modSp mod">
        <pc:chgData name="Steve Shellhammer" userId="0e71f22d-ee3e-49c0-82ff-dbc290af8082" providerId="ADAL" clId="{1209C8A9-9192-43C9-8B39-98BF0F5C28D9}" dt="2021-08-31T20:37:19.901" v="2577" actId="20577"/>
        <pc:sldMkLst>
          <pc:docMk/>
          <pc:sldMk cId="767981311" sldId="535"/>
        </pc:sldMkLst>
        <pc:spChg chg="mod">
          <ac:chgData name="Steve Shellhammer" userId="0e71f22d-ee3e-49c0-82ff-dbc290af8082" providerId="ADAL" clId="{1209C8A9-9192-43C9-8B39-98BF0F5C28D9}" dt="2021-08-31T20:35:28.320" v="2542" actId="403"/>
          <ac:spMkLst>
            <pc:docMk/>
            <pc:sldMk cId="767981311" sldId="535"/>
            <ac:spMk id="2" creationId="{FC699608-73A5-43E7-A209-403AAB704EE6}"/>
          </ac:spMkLst>
        </pc:spChg>
        <pc:graphicFrameChg chg="mod modGraphic">
          <ac:chgData name="Steve Shellhammer" userId="0e71f22d-ee3e-49c0-82ff-dbc290af8082" providerId="ADAL" clId="{1209C8A9-9192-43C9-8B39-98BF0F5C28D9}" dt="2021-08-31T20:34:57.134" v="2521" actId="1035"/>
          <ac:graphicFrameMkLst>
            <pc:docMk/>
            <pc:sldMk cId="767981311" sldId="535"/>
            <ac:graphicFrameMk id="7" creationId="{E24FE839-38A3-4C47-B2D9-DBF4057B71AF}"/>
          </ac:graphicFrameMkLst>
        </pc:graphicFrameChg>
        <pc:graphicFrameChg chg="add mod modGraphic">
          <ac:chgData name="Steve Shellhammer" userId="0e71f22d-ee3e-49c0-82ff-dbc290af8082" providerId="ADAL" clId="{1209C8A9-9192-43C9-8B39-98BF0F5C28D9}" dt="2021-08-31T20:35:02.494" v="2527" actId="1035"/>
          <ac:graphicFrameMkLst>
            <pc:docMk/>
            <pc:sldMk cId="767981311" sldId="535"/>
            <ac:graphicFrameMk id="8" creationId="{E0775CCC-B8B3-45EA-BF72-15F58CE472B4}"/>
          </ac:graphicFrameMkLst>
        </pc:graphicFrameChg>
        <pc:graphicFrameChg chg="add mod modGraphic">
          <ac:chgData name="Steve Shellhammer" userId="0e71f22d-ee3e-49c0-82ff-dbc290af8082" providerId="ADAL" clId="{1209C8A9-9192-43C9-8B39-98BF0F5C28D9}" dt="2021-08-31T20:37:19.901" v="2577" actId="20577"/>
          <ac:graphicFrameMkLst>
            <pc:docMk/>
            <pc:sldMk cId="767981311" sldId="535"/>
            <ac:graphicFrameMk id="9" creationId="{7BF35FCA-7C9F-46A4-9E37-985419BA76EC}"/>
          </ac:graphicFrameMkLst>
        </pc:graphicFrameChg>
      </pc:sldChg>
      <pc:sldChg chg="modSp mod">
        <pc:chgData name="Steve Shellhammer" userId="0e71f22d-ee3e-49c0-82ff-dbc290af8082" providerId="ADAL" clId="{1209C8A9-9192-43C9-8B39-98BF0F5C28D9}" dt="2021-09-01T17:39:20.365" v="3877" actId="20577"/>
        <pc:sldMkLst>
          <pc:docMk/>
          <pc:sldMk cId="913928595" sldId="536"/>
        </pc:sldMkLst>
        <pc:spChg chg="mod">
          <ac:chgData name="Steve Shellhammer" userId="0e71f22d-ee3e-49c0-82ff-dbc290af8082" providerId="ADAL" clId="{1209C8A9-9192-43C9-8B39-98BF0F5C28D9}" dt="2021-08-31T20:48:03.426" v="3621" actId="14100"/>
          <ac:spMkLst>
            <pc:docMk/>
            <pc:sldMk cId="913928595" sldId="536"/>
            <ac:spMk id="2" creationId="{1731B989-6599-4877-B37D-55AA4B2E7805}"/>
          </ac:spMkLst>
        </pc:spChg>
        <pc:spChg chg="mod">
          <ac:chgData name="Steve Shellhammer" userId="0e71f22d-ee3e-49c0-82ff-dbc290af8082" providerId="ADAL" clId="{1209C8A9-9192-43C9-8B39-98BF0F5C28D9}" dt="2021-09-01T17:39:20.365" v="3877" actId="20577"/>
          <ac:spMkLst>
            <pc:docMk/>
            <pc:sldMk cId="913928595" sldId="536"/>
            <ac:spMk id="3" creationId="{27473B3F-F94D-4728-A0F8-88BFA6907F94}"/>
          </ac:spMkLst>
        </pc:spChg>
      </pc:sldChg>
      <pc:sldChg chg="modSp new mod">
        <pc:chgData name="Steve Shellhammer" userId="0e71f22d-ee3e-49c0-82ff-dbc290af8082" providerId="ADAL" clId="{1209C8A9-9192-43C9-8B39-98BF0F5C28D9}" dt="2021-09-01T17:35:42.264" v="3710" actId="1076"/>
        <pc:sldMkLst>
          <pc:docMk/>
          <pc:sldMk cId="2716857888" sldId="537"/>
        </pc:sldMkLst>
        <pc:spChg chg="mod">
          <ac:chgData name="Steve Shellhammer" userId="0e71f22d-ee3e-49c0-82ff-dbc290af8082" providerId="ADAL" clId="{1209C8A9-9192-43C9-8B39-98BF0F5C28D9}" dt="2021-08-31T20:45:47.504" v="3604" actId="20577"/>
          <ac:spMkLst>
            <pc:docMk/>
            <pc:sldMk cId="2716857888" sldId="537"/>
            <ac:spMk id="2" creationId="{CD84D45E-28A5-469D-B401-C64378FCCE57}"/>
          </ac:spMkLst>
        </pc:spChg>
        <pc:spChg chg="mod">
          <ac:chgData name="Steve Shellhammer" userId="0e71f22d-ee3e-49c0-82ff-dbc290af8082" providerId="ADAL" clId="{1209C8A9-9192-43C9-8B39-98BF0F5C28D9}" dt="2021-09-01T17:35:42.264" v="3710" actId="1076"/>
          <ac:spMkLst>
            <pc:docMk/>
            <pc:sldMk cId="2716857888" sldId="537"/>
            <ac:spMk id="3" creationId="{FF2DE659-4786-4C44-B6D7-E9E05E77C420}"/>
          </ac:spMkLst>
        </pc:spChg>
      </pc:sldChg>
      <pc:sldChg chg="addSp modSp new mod">
        <pc:chgData name="Steve Shellhammer" userId="0e71f22d-ee3e-49c0-82ff-dbc290af8082" providerId="ADAL" clId="{1209C8A9-9192-43C9-8B39-98BF0F5C28D9}" dt="2021-09-01T17:37:48.667" v="3777" actId="14734"/>
        <pc:sldMkLst>
          <pc:docMk/>
          <pc:sldMk cId="2538287792" sldId="538"/>
        </pc:sldMkLst>
        <pc:spChg chg="mod">
          <ac:chgData name="Steve Shellhammer" userId="0e71f22d-ee3e-49c0-82ff-dbc290af8082" providerId="ADAL" clId="{1209C8A9-9192-43C9-8B39-98BF0F5C28D9}" dt="2021-08-31T19:58:22.500" v="1011" actId="404"/>
          <ac:spMkLst>
            <pc:docMk/>
            <pc:sldMk cId="2538287792" sldId="538"/>
            <ac:spMk id="2" creationId="{56161B0A-D743-4495-B8AF-AC7FDC50FDF3}"/>
          </ac:spMkLst>
        </pc:spChg>
        <pc:spChg chg="mod">
          <ac:chgData name="Steve Shellhammer" userId="0e71f22d-ee3e-49c0-82ff-dbc290af8082" providerId="ADAL" clId="{1209C8A9-9192-43C9-8B39-98BF0F5C28D9}" dt="2021-08-31T19:59:05.482" v="1151" actId="14100"/>
          <ac:spMkLst>
            <pc:docMk/>
            <pc:sldMk cId="2538287792" sldId="538"/>
            <ac:spMk id="3" creationId="{A63EAF5C-C5E9-4D89-BAC9-1EF79FEB547C}"/>
          </ac:spMkLst>
        </pc:spChg>
        <pc:graphicFrameChg chg="add mod modGraphic">
          <ac:chgData name="Steve Shellhammer" userId="0e71f22d-ee3e-49c0-82ff-dbc290af8082" providerId="ADAL" clId="{1209C8A9-9192-43C9-8B39-98BF0F5C28D9}" dt="2021-09-01T17:37:48.667" v="3777" actId="14734"/>
          <ac:graphicFrameMkLst>
            <pc:docMk/>
            <pc:sldMk cId="2538287792" sldId="538"/>
            <ac:graphicFrameMk id="7" creationId="{E54EDD74-709A-4443-8907-3952F027D198}"/>
          </ac:graphicFrameMkLst>
        </pc:graphicFrameChg>
      </pc:sldChg>
      <pc:sldChg chg="addSp delSp modSp add mod">
        <pc:chgData name="Steve Shellhammer" userId="0e71f22d-ee3e-49c0-82ff-dbc290af8082" providerId="ADAL" clId="{1209C8A9-9192-43C9-8B39-98BF0F5C28D9}" dt="2021-08-31T20:55:04.072" v="3622" actId="33524"/>
        <pc:sldMkLst>
          <pc:docMk/>
          <pc:sldMk cId="340634408" sldId="539"/>
        </pc:sldMkLst>
        <pc:spChg chg="mod">
          <ac:chgData name="Steve Shellhammer" userId="0e71f22d-ee3e-49c0-82ff-dbc290af8082" providerId="ADAL" clId="{1209C8A9-9192-43C9-8B39-98BF0F5C28D9}" dt="2021-08-31T20:21:26.380" v="1921" actId="20577"/>
          <ac:spMkLst>
            <pc:docMk/>
            <pc:sldMk cId="340634408" sldId="539"/>
            <ac:spMk id="2" creationId="{31CAF199-15C9-4031-9702-BB339A032675}"/>
          </ac:spMkLst>
        </pc:spChg>
        <pc:spChg chg="mod">
          <ac:chgData name="Steve Shellhammer" userId="0e71f22d-ee3e-49c0-82ff-dbc290af8082" providerId="ADAL" clId="{1209C8A9-9192-43C9-8B39-98BF0F5C28D9}" dt="2021-08-31T20:55:04.072" v="3622" actId="33524"/>
          <ac:spMkLst>
            <pc:docMk/>
            <pc:sldMk cId="340634408" sldId="539"/>
            <ac:spMk id="3" creationId="{E3764038-8339-481B-9020-985FC6E12F4D}"/>
          </ac:spMkLst>
        </pc:spChg>
        <pc:picChg chg="add mod">
          <ac:chgData name="Steve Shellhammer" userId="0e71f22d-ee3e-49c0-82ff-dbc290af8082" providerId="ADAL" clId="{1209C8A9-9192-43C9-8B39-98BF0F5C28D9}" dt="2021-08-31T20:23:14.612" v="2131" actId="1076"/>
          <ac:picMkLst>
            <pc:docMk/>
            <pc:sldMk cId="340634408" sldId="539"/>
            <ac:picMk id="8" creationId="{C89709B5-4B42-4FEB-8E75-4B844E94F447}"/>
          </ac:picMkLst>
        </pc:picChg>
        <pc:picChg chg="del">
          <ac:chgData name="Steve Shellhammer" userId="0e71f22d-ee3e-49c0-82ff-dbc290af8082" providerId="ADAL" clId="{1209C8A9-9192-43C9-8B39-98BF0F5C28D9}" dt="2021-08-31T20:21:23.788" v="1919" actId="478"/>
          <ac:picMkLst>
            <pc:docMk/>
            <pc:sldMk cId="340634408" sldId="539"/>
            <ac:picMk id="9" creationId="{647DB076-2993-40C3-8D81-A31C21E7064B}"/>
          </ac:picMkLst>
        </pc:picChg>
      </pc:sldChg>
      <pc:sldChg chg="addSp delSp modSp add mod">
        <pc:chgData name="Steve Shellhammer" userId="0e71f22d-ee3e-49c0-82ff-dbc290af8082" providerId="ADAL" clId="{1209C8A9-9192-43C9-8B39-98BF0F5C28D9}" dt="2021-08-31T20:24:46.246" v="2227" actId="14100"/>
        <pc:sldMkLst>
          <pc:docMk/>
          <pc:sldMk cId="3090575766" sldId="540"/>
        </pc:sldMkLst>
        <pc:spChg chg="mod">
          <ac:chgData name="Steve Shellhammer" userId="0e71f22d-ee3e-49c0-82ff-dbc290af8082" providerId="ADAL" clId="{1209C8A9-9192-43C9-8B39-98BF0F5C28D9}" dt="2021-08-31T20:21:34.876" v="1926" actId="20577"/>
          <ac:spMkLst>
            <pc:docMk/>
            <pc:sldMk cId="3090575766" sldId="540"/>
            <ac:spMk id="2" creationId="{31CAF199-15C9-4031-9702-BB339A032675}"/>
          </ac:spMkLst>
        </pc:spChg>
        <pc:spChg chg="mod">
          <ac:chgData name="Steve Shellhammer" userId="0e71f22d-ee3e-49c0-82ff-dbc290af8082" providerId="ADAL" clId="{1209C8A9-9192-43C9-8B39-98BF0F5C28D9}" dt="2021-08-31T20:24:46.246" v="2227" actId="14100"/>
          <ac:spMkLst>
            <pc:docMk/>
            <pc:sldMk cId="3090575766" sldId="540"/>
            <ac:spMk id="11" creationId="{C55376E0-B2FE-4B8E-9E7A-6B4F76A7266E}"/>
          </ac:spMkLst>
        </pc:spChg>
        <pc:picChg chg="del">
          <ac:chgData name="Steve Shellhammer" userId="0e71f22d-ee3e-49c0-82ff-dbc290af8082" providerId="ADAL" clId="{1209C8A9-9192-43C9-8B39-98BF0F5C28D9}" dt="2021-08-31T20:21:36.142" v="1927" actId="478"/>
          <ac:picMkLst>
            <pc:docMk/>
            <pc:sldMk cId="3090575766" sldId="540"/>
            <ac:picMk id="7" creationId="{52FB47EA-9882-48CB-990D-139FBF7B9ADF}"/>
          </ac:picMkLst>
        </pc:picChg>
        <pc:picChg chg="add mod">
          <ac:chgData name="Steve Shellhammer" userId="0e71f22d-ee3e-49c0-82ff-dbc290af8082" providerId="ADAL" clId="{1209C8A9-9192-43C9-8B39-98BF0F5C28D9}" dt="2021-08-31T20:23:49.887" v="2136" actId="1076"/>
          <ac:picMkLst>
            <pc:docMk/>
            <pc:sldMk cId="3090575766" sldId="540"/>
            <ac:picMk id="8" creationId="{D0F05E58-9FB4-48A8-B4B0-1582C0AD92C0}"/>
          </ac:picMkLst>
        </pc:picChg>
      </pc:sldChg>
      <pc:sldChg chg="addSp delSp modSp add mod">
        <pc:chgData name="Steve Shellhammer" userId="0e71f22d-ee3e-49c0-82ff-dbc290af8082" providerId="ADAL" clId="{1209C8A9-9192-43C9-8B39-98BF0F5C28D9}" dt="2021-08-31T20:25:23.455" v="2238" actId="1076"/>
        <pc:sldMkLst>
          <pc:docMk/>
          <pc:sldMk cId="3549475240" sldId="541"/>
        </pc:sldMkLst>
        <pc:spChg chg="mod">
          <ac:chgData name="Steve Shellhammer" userId="0e71f22d-ee3e-49c0-82ff-dbc290af8082" providerId="ADAL" clId="{1209C8A9-9192-43C9-8B39-98BF0F5C28D9}" dt="2021-08-31T20:21:43.628" v="1932" actId="20577"/>
          <ac:spMkLst>
            <pc:docMk/>
            <pc:sldMk cId="3549475240" sldId="541"/>
            <ac:spMk id="2" creationId="{31CAF199-15C9-4031-9702-BB339A032675}"/>
          </ac:spMkLst>
        </pc:spChg>
        <pc:spChg chg="mod">
          <ac:chgData name="Steve Shellhammer" userId="0e71f22d-ee3e-49c0-82ff-dbc290af8082" providerId="ADAL" clId="{1209C8A9-9192-43C9-8B39-98BF0F5C28D9}" dt="2021-08-31T20:25:12.783" v="2236" actId="20577"/>
          <ac:spMkLst>
            <pc:docMk/>
            <pc:sldMk cId="3549475240" sldId="541"/>
            <ac:spMk id="11" creationId="{D7DF42BD-5CAD-43AE-9548-1ADD60AD397A}"/>
          </ac:spMkLst>
        </pc:spChg>
        <pc:picChg chg="del">
          <ac:chgData name="Steve Shellhammer" userId="0e71f22d-ee3e-49c0-82ff-dbc290af8082" providerId="ADAL" clId="{1209C8A9-9192-43C9-8B39-98BF0F5C28D9}" dt="2021-08-31T20:21:51.227" v="1937" actId="478"/>
          <ac:picMkLst>
            <pc:docMk/>
            <pc:sldMk cId="3549475240" sldId="541"/>
            <ac:picMk id="7" creationId="{9A42B9CE-6527-48BF-8BA5-DA4A5F9C5FD6}"/>
          </ac:picMkLst>
        </pc:picChg>
        <pc:picChg chg="add mod">
          <ac:chgData name="Steve Shellhammer" userId="0e71f22d-ee3e-49c0-82ff-dbc290af8082" providerId="ADAL" clId="{1209C8A9-9192-43C9-8B39-98BF0F5C28D9}" dt="2021-08-31T20:25:23.455" v="2238" actId="1076"/>
          <ac:picMkLst>
            <pc:docMk/>
            <pc:sldMk cId="3549475240" sldId="541"/>
            <ac:picMk id="8" creationId="{343AF9F1-6AE8-4FD6-BFD9-4670C9CB0FE5}"/>
          </ac:picMkLst>
        </pc:picChg>
      </pc:sldChg>
      <pc:sldChg chg="addSp delSp modSp add mod">
        <pc:chgData name="Steve Shellhammer" userId="0e71f22d-ee3e-49c0-82ff-dbc290af8082" providerId="ADAL" clId="{1209C8A9-9192-43C9-8B39-98BF0F5C28D9}" dt="2021-08-31T20:55:16.594" v="3626" actId="20577"/>
        <pc:sldMkLst>
          <pc:docMk/>
          <pc:sldMk cId="3476637942" sldId="542"/>
        </pc:sldMkLst>
        <pc:spChg chg="mod">
          <ac:chgData name="Steve Shellhammer" userId="0e71f22d-ee3e-49c0-82ff-dbc290af8082" providerId="ADAL" clId="{1209C8A9-9192-43C9-8B39-98BF0F5C28D9}" dt="2021-08-31T20:25:40.077" v="2243" actId="20577"/>
          <ac:spMkLst>
            <pc:docMk/>
            <pc:sldMk cId="3476637942" sldId="542"/>
            <ac:spMk id="2" creationId="{31CAF199-15C9-4031-9702-BB339A032675}"/>
          </ac:spMkLst>
        </pc:spChg>
        <pc:spChg chg="mod">
          <ac:chgData name="Steve Shellhammer" userId="0e71f22d-ee3e-49c0-82ff-dbc290af8082" providerId="ADAL" clId="{1209C8A9-9192-43C9-8B39-98BF0F5C28D9}" dt="2021-08-31T20:55:16.594" v="3626" actId="20577"/>
          <ac:spMkLst>
            <pc:docMk/>
            <pc:sldMk cId="3476637942" sldId="542"/>
            <ac:spMk id="3" creationId="{E3764038-8339-481B-9020-985FC6E12F4D}"/>
          </ac:spMkLst>
        </pc:spChg>
        <pc:picChg chg="del">
          <ac:chgData name="Steve Shellhammer" userId="0e71f22d-ee3e-49c0-82ff-dbc290af8082" providerId="ADAL" clId="{1209C8A9-9192-43C9-8B39-98BF0F5C28D9}" dt="2021-08-31T20:25:37.252" v="2240" actId="478"/>
          <ac:picMkLst>
            <pc:docMk/>
            <pc:sldMk cId="3476637942" sldId="542"/>
            <ac:picMk id="8" creationId="{C89709B5-4B42-4FEB-8E75-4B844E94F447}"/>
          </ac:picMkLst>
        </pc:picChg>
        <pc:picChg chg="add mod">
          <ac:chgData name="Steve Shellhammer" userId="0e71f22d-ee3e-49c0-82ff-dbc290af8082" providerId="ADAL" clId="{1209C8A9-9192-43C9-8B39-98BF0F5C28D9}" dt="2021-08-31T20:26:23.080" v="2259" actId="1076"/>
          <ac:picMkLst>
            <pc:docMk/>
            <pc:sldMk cId="3476637942" sldId="542"/>
            <ac:picMk id="9" creationId="{4B45FDC5-A49C-486F-A1A1-3D301CEDF617}"/>
          </ac:picMkLst>
        </pc:picChg>
      </pc:sldChg>
      <pc:sldChg chg="addSp delSp modSp add mod">
        <pc:chgData name="Steve Shellhammer" userId="0e71f22d-ee3e-49c0-82ff-dbc290af8082" providerId="ADAL" clId="{1209C8A9-9192-43C9-8B39-98BF0F5C28D9}" dt="2021-08-31T20:55:22.562" v="3630" actId="20577"/>
        <pc:sldMkLst>
          <pc:docMk/>
          <pc:sldMk cId="1889909565" sldId="543"/>
        </pc:sldMkLst>
        <pc:spChg chg="mod">
          <ac:chgData name="Steve Shellhammer" userId="0e71f22d-ee3e-49c0-82ff-dbc290af8082" providerId="ADAL" clId="{1209C8A9-9192-43C9-8B39-98BF0F5C28D9}" dt="2021-08-31T20:25:50.941" v="2251" actId="20577"/>
          <ac:spMkLst>
            <pc:docMk/>
            <pc:sldMk cId="1889909565" sldId="543"/>
            <ac:spMk id="2" creationId="{31CAF199-15C9-4031-9702-BB339A032675}"/>
          </ac:spMkLst>
        </pc:spChg>
        <pc:spChg chg="mod">
          <ac:chgData name="Steve Shellhammer" userId="0e71f22d-ee3e-49c0-82ff-dbc290af8082" providerId="ADAL" clId="{1209C8A9-9192-43C9-8B39-98BF0F5C28D9}" dt="2021-08-31T20:55:22.562" v="3630" actId="20577"/>
          <ac:spMkLst>
            <pc:docMk/>
            <pc:sldMk cId="1889909565" sldId="543"/>
            <ac:spMk id="11" creationId="{C55376E0-B2FE-4B8E-9E7A-6B4F76A7266E}"/>
          </ac:spMkLst>
        </pc:spChg>
        <pc:picChg chg="add mod">
          <ac:chgData name="Steve Shellhammer" userId="0e71f22d-ee3e-49c0-82ff-dbc290af8082" providerId="ADAL" clId="{1209C8A9-9192-43C9-8B39-98BF0F5C28D9}" dt="2021-08-31T20:26:42.368" v="2262" actId="1076"/>
          <ac:picMkLst>
            <pc:docMk/>
            <pc:sldMk cId="1889909565" sldId="543"/>
            <ac:picMk id="7" creationId="{0C63919B-6B40-48A6-AA49-CF774E1E64EB}"/>
          </ac:picMkLst>
        </pc:picChg>
        <pc:picChg chg="del">
          <ac:chgData name="Steve Shellhammer" userId="0e71f22d-ee3e-49c0-82ff-dbc290af8082" providerId="ADAL" clId="{1209C8A9-9192-43C9-8B39-98BF0F5C28D9}" dt="2021-08-31T20:25:52.779" v="2252" actId="478"/>
          <ac:picMkLst>
            <pc:docMk/>
            <pc:sldMk cId="1889909565" sldId="543"/>
            <ac:picMk id="8" creationId="{D0F05E58-9FB4-48A8-B4B0-1582C0AD92C0}"/>
          </ac:picMkLst>
        </pc:picChg>
      </pc:sldChg>
      <pc:sldChg chg="addSp delSp modSp add mod">
        <pc:chgData name="Steve Shellhammer" userId="0e71f22d-ee3e-49c0-82ff-dbc290af8082" providerId="ADAL" clId="{1209C8A9-9192-43C9-8B39-98BF0F5C28D9}" dt="2021-08-31T20:55:27.226" v="3634" actId="20577"/>
        <pc:sldMkLst>
          <pc:docMk/>
          <pc:sldMk cId="2976029669" sldId="544"/>
        </pc:sldMkLst>
        <pc:spChg chg="mod">
          <ac:chgData name="Steve Shellhammer" userId="0e71f22d-ee3e-49c0-82ff-dbc290af8082" providerId="ADAL" clId="{1209C8A9-9192-43C9-8B39-98BF0F5C28D9}" dt="2021-08-31T20:26:03.278" v="2256" actId="20577"/>
          <ac:spMkLst>
            <pc:docMk/>
            <pc:sldMk cId="2976029669" sldId="544"/>
            <ac:spMk id="2" creationId="{31CAF199-15C9-4031-9702-BB339A032675}"/>
          </ac:spMkLst>
        </pc:spChg>
        <pc:spChg chg="mod">
          <ac:chgData name="Steve Shellhammer" userId="0e71f22d-ee3e-49c0-82ff-dbc290af8082" providerId="ADAL" clId="{1209C8A9-9192-43C9-8B39-98BF0F5C28D9}" dt="2021-08-31T20:55:27.226" v="3634" actId="20577"/>
          <ac:spMkLst>
            <pc:docMk/>
            <pc:sldMk cId="2976029669" sldId="544"/>
            <ac:spMk id="11" creationId="{D7DF42BD-5CAD-43AE-9548-1ADD60AD397A}"/>
          </ac:spMkLst>
        </pc:spChg>
        <pc:picChg chg="add mod">
          <ac:chgData name="Steve Shellhammer" userId="0e71f22d-ee3e-49c0-82ff-dbc290af8082" providerId="ADAL" clId="{1209C8A9-9192-43C9-8B39-98BF0F5C28D9}" dt="2021-08-31T20:27:02.321" v="2266" actId="1076"/>
          <ac:picMkLst>
            <pc:docMk/>
            <pc:sldMk cId="2976029669" sldId="544"/>
            <ac:picMk id="7" creationId="{DBA7501A-E71B-495F-89E1-DDAB763DACEF}"/>
          </ac:picMkLst>
        </pc:picChg>
        <pc:picChg chg="del">
          <ac:chgData name="Steve Shellhammer" userId="0e71f22d-ee3e-49c0-82ff-dbc290af8082" providerId="ADAL" clId="{1209C8A9-9192-43C9-8B39-98BF0F5C28D9}" dt="2021-08-31T20:25:56.283" v="2253" actId="478"/>
          <ac:picMkLst>
            <pc:docMk/>
            <pc:sldMk cId="2976029669" sldId="544"/>
            <ac:picMk id="8" creationId="{343AF9F1-6AE8-4FD6-BFD9-4670C9CB0FE5}"/>
          </ac:picMkLst>
        </pc:picChg>
      </pc:sldChg>
    </pc:docChg>
  </pc:docChgLst>
  <pc:docChgLst>
    <pc:chgData name="Steve Shellhammer" userId="0e71f22d-ee3e-49c0-82ff-dbc290af8082" providerId="ADAL" clId="{5F0A67CB-CEDB-45B7-8A9A-ED3672DC8F3B}"/>
    <pc:docChg chg="modSld">
      <pc:chgData name="Steve Shellhammer" userId="0e71f22d-ee3e-49c0-82ff-dbc290af8082" providerId="ADAL" clId="{5F0A67CB-CEDB-45B7-8A9A-ED3672DC8F3B}" dt="2021-07-02T22:24:51.268" v="43" actId="1076"/>
      <pc:docMkLst>
        <pc:docMk/>
      </pc:docMkLst>
      <pc:sldChg chg="modSp mod">
        <pc:chgData name="Steve Shellhammer" userId="0e71f22d-ee3e-49c0-82ff-dbc290af8082" providerId="ADAL" clId="{5F0A67CB-CEDB-45B7-8A9A-ED3672DC8F3B}" dt="2021-07-02T22:19:34.021" v="1" actId="20577"/>
        <pc:sldMkLst>
          <pc:docMk/>
          <pc:sldMk cId="0" sldId="256"/>
        </pc:sldMkLst>
        <pc:spChg chg="mod">
          <ac:chgData name="Steve Shellhammer" userId="0e71f22d-ee3e-49c0-82ff-dbc290af8082" providerId="ADAL" clId="{5F0A67CB-CEDB-45B7-8A9A-ED3672DC8F3B}" dt="2021-07-02T22:19:34.021" v="1" actId="20577"/>
          <ac:spMkLst>
            <pc:docMk/>
            <pc:sldMk cId="0" sldId="256"/>
            <ac:spMk id="3074" creationId="{00000000-0000-0000-0000-000000000000}"/>
          </ac:spMkLst>
        </pc:spChg>
      </pc:sldChg>
      <pc:sldChg chg="modSp mod">
        <pc:chgData name="Steve Shellhammer" userId="0e71f22d-ee3e-49c0-82ff-dbc290af8082" providerId="ADAL" clId="{5F0A67CB-CEDB-45B7-8A9A-ED3672DC8F3B}" dt="2021-07-02T22:24:51.268" v="43" actId="1076"/>
        <pc:sldMkLst>
          <pc:docMk/>
          <pc:sldMk cId="4109633702" sldId="511"/>
        </pc:sldMkLst>
        <pc:spChg chg="mod">
          <ac:chgData name="Steve Shellhammer" userId="0e71f22d-ee3e-49c0-82ff-dbc290af8082" providerId="ADAL" clId="{5F0A67CB-CEDB-45B7-8A9A-ED3672DC8F3B}" dt="2021-07-02T22:24:51.268" v="43" actId="1076"/>
          <ac:spMkLst>
            <pc:docMk/>
            <pc:sldMk cId="4109633702" sldId="511"/>
            <ac:spMk id="11" creationId="{C8B285BC-2FF4-48DD-ADB5-A6ED6F5AAF74}"/>
          </ac:spMkLst>
        </pc:spChg>
      </pc:sldChg>
    </pc:docChg>
  </pc:docChgLst>
  <pc:docChgLst>
    <pc:chgData name="Steve Shellhammer" userId="0e71f22d-ee3e-49c0-82ff-dbc290af8082" providerId="ADAL" clId="{7FD98EB4-0735-4A71-B6D4-8697D04C3E05}"/>
    <pc:docChg chg="undo custSel addSld delSld modSld">
      <pc:chgData name="Steve Shellhammer" userId="0e71f22d-ee3e-49c0-82ff-dbc290af8082" providerId="ADAL" clId="{7FD98EB4-0735-4A71-B6D4-8697D04C3E05}" dt="2021-06-22T23:08:55.401" v="4693" actId="20577"/>
      <pc:docMkLst>
        <pc:docMk/>
      </pc:docMkLst>
      <pc:sldChg chg="modSp mod">
        <pc:chgData name="Steve Shellhammer" userId="0e71f22d-ee3e-49c0-82ff-dbc290af8082" providerId="ADAL" clId="{7FD98EB4-0735-4A71-B6D4-8697D04C3E05}" dt="2021-06-21T20:14:09.633" v="77"/>
        <pc:sldMkLst>
          <pc:docMk/>
          <pc:sldMk cId="0" sldId="256"/>
        </pc:sldMkLst>
        <pc:spChg chg="mod">
          <ac:chgData name="Steve Shellhammer" userId="0e71f22d-ee3e-49c0-82ff-dbc290af8082" providerId="ADAL" clId="{7FD98EB4-0735-4A71-B6D4-8697D04C3E05}" dt="2021-06-21T20:11:35.542" v="54" actId="404"/>
          <ac:spMkLst>
            <pc:docMk/>
            <pc:sldMk cId="0" sldId="256"/>
            <ac:spMk id="3073" creationId="{00000000-0000-0000-0000-000000000000}"/>
          </ac:spMkLst>
        </pc:spChg>
        <pc:spChg chg="mod">
          <ac:chgData name="Steve Shellhammer" userId="0e71f22d-ee3e-49c0-82ff-dbc290af8082" providerId="ADAL" clId="{7FD98EB4-0735-4A71-B6D4-8697D04C3E05}" dt="2021-06-21T20:11:46.522" v="56" actId="20577"/>
          <ac:spMkLst>
            <pc:docMk/>
            <pc:sldMk cId="0" sldId="256"/>
            <ac:spMk id="3074" creationId="{00000000-0000-0000-0000-000000000000}"/>
          </ac:spMkLst>
        </pc:spChg>
        <pc:graphicFrameChg chg="mod modGraphic">
          <ac:chgData name="Steve Shellhammer" userId="0e71f22d-ee3e-49c0-82ff-dbc290af8082" providerId="ADAL" clId="{7FD98EB4-0735-4A71-B6D4-8697D04C3E05}" dt="2021-06-21T20:14:09.633" v="77"/>
          <ac:graphicFrameMkLst>
            <pc:docMk/>
            <pc:sldMk cId="0" sldId="256"/>
            <ac:graphicFrameMk id="10" creationId="{56BFF8FC-15E6-4208-9DB8-296FB6B5AC3E}"/>
          </ac:graphicFrameMkLst>
        </pc:graphicFrameChg>
      </pc:sldChg>
      <pc:sldChg chg="del">
        <pc:chgData name="Steve Shellhammer" userId="0e71f22d-ee3e-49c0-82ff-dbc290af8082" providerId="ADAL" clId="{7FD98EB4-0735-4A71-B6D4-8697D04C3E05}" dt="2021-06-21T20:14:47.073" v="89" actId="47"/>
        <pc:sldMkLst>
          <pc:docMk/>
          <pc:sldMk cId="892577509" sldId="495"/>
        </pc:sldMkLst>
      </pc:sldChg>
      <pc:sldChg chg="del">
        <pc:chgData name="Steve Shellhammer" userId="0e71f22d-ee3e-49c0-82ff-dbc290af8082" providerId="ADAL" clId="{7FD98EB4-0735-4A71-B6D4-8697D04C3E05}" dt="2021-06-21T20:14:47.073" v="89" actId="47"/>
        <pc:sldMkLst>
          <pc:docMk/>
          <pc:sldMk cId="1472924119" sldId="496"/>
        </pc:sldMkLst>
      </pc:sldChg>
      <pc:sldChg chg="del">
        <pc:chgData name="Steve Shellhammer" userId="0e71f22d-ee3e-49c0-82ff-dbc290af8082" providerId="ADAL" clId="{7FD98EB4-0735-4A71-B6D4-8697D04C3E05}" dt="2021-06-21T20:14:47.073" v="89" actId="47"/>
        <pc:sldMkLst>
          <pc:docMk/>
          <pc:sldMk cId="2963953603" sldId="497"/>
        </pc:sldMkLst>
      </pc:sldChg>
      <pc:sldChg chg="del">
        <pc:chgData name="Steve Shellhammer" userId="0e71f22d-ee3e-49c0-82ff-dbc290af8082" providerId="ADAL" clId="{7FD98EB4-0735-4A71-B6D4-8697D04C3E05}" dt="2021-06-21T20:14:47.073" v="89" actId="47"/>
        <pc:sldMkLst>
          <pc:docMk/>
          <pc:sldMk cId="700908960" sldId="498"/>
        </pc:sldMkLst>
      </pc:sldChg>
      <pc:sldChg chg="del">
        <pc:chgData name="Steve Shellhammer" userId="0e71f22d-ee3e-49c0-82ff-dbc290af8082" providerId="ADAL" clId="{7FD98EB4-0735-4A71-B6D4-8697D04C3E05}" dt="2021-06-21T20:14:47.073" v="89" actId="47"/>
        <pc:sldMkLst>
          <pc:docMk/>
          <pc:sldMk cId="333785664" sldId="499"/>
        </pc:sldMkLst>
      </pc:sldChg>
      <pc:sldChg chg="del">
        <pc:chgData name="Steve Shellhammer" userId="0e71f22d-ee3e-49c0-82ff-dbc290af8082" providerId="ADAL" clId="{7FD98EB4-0735-4A71-B6D4-8697D04C3E05}" dt="2021-06-21T20:14:47.073" v="89" actId="47"/>
        <pc:sldMkLst>
          <pc:docMk/>
          <pc:sldMk cId="4037900903" sldId="500"/>
        </pc:sldMkLst>
      </pc:sldChg>
      <pc:sldChg chg="del">
        <pc:chgData name="Steve Shellhammer" userId="0e71f22d-ee3e-49c0-82ff-dbc290af8082" providerId="ADAL" clId="{7FD98EB4-0735-4A71-B6D4-8697D04C3E05}" dt="2021-06-21T20:14:47.073" v="89" actId="47"/>
        <pc:sldMkLst>
          <pc:docMk/>
          <pc:sldMk cId="514910755" sldId="501"/>
        </pc:sldMkLst>
      </pc:sldChg>
      <pc:sldChg chg="del">
        <pc:chgData name="Steve Shellhammer" userId="0e71f22d-ee3e-49c0-82ff-dbc290af8082" providerId="ADAL" clId="{7FD98EB4-0735-4A71-B6D4-8697D04C3E05}" dt="2021-06-21T20:14:47.073" v="89" actId="47"/>
        <pc:sldMkLst>
          <pc:docMk/>
          <pc:sldMk cId="3594223674" sldId="502"/>
        </pc:sldMkLst>
      </pc:sldChg>
      <pc:sldChg chg="del">
        <pc:chgData name="Steve Shellhammer" userId="0e71f22d-ee3e-49c0-82ff-dbc290af8082" providerId="ADAL" clId="{7FD98EB4-0735-4A71-B6D4-8697D04C3E05}" dt="2021-06-21T20:14:47.073" v="89" actId="47"/>
        <pc:sldMkLst>
          <pc:docMk/>
          <pc:sldMk cId="3104585391" sldId="503"/>
        </pc:sldMkLst>
      </pc:sldChg>
      <pc:sldChg chg="del">
        <pc:chgData name="Steve Shellhammer" userId="0e71f22d-ee3e-49c0-82ff-dbc290af8082" providerId="ADAL" clId="{7FD98EB4-0735-4A71-B6D4-8697D04C3E05}" dt="2021-06-21T20:14:47.073" v="89" actId="47"/>
        <pc:sldMkLst>
          <pc:docMk/>
          <pc:sldMk cId="668802648" sldId="504"/>
        </pc:sldMkLst>
      </pc:sldChg>
      <pc:sldChg chg="del">
        <pc:chgData name="Steve Shellhammer" userId="0e71f22d-ee3e-49c0-82ff-dbc290af8082" providerId="ADAL" clId="{7FD98EB4-0735-4A71-B6D4-8697D04C3E05}" dt="2021-06-21T20:14:47.073" v="89" actId="47"/>
        <pc:sldMkLst>
          <pc:docMk/>
          <pc:sldMk cId="1824480865" sldId="505"/>
        </pc:sldMkLst>
      </pc:sldChg>
      <pc:sldChg chg="del">
        <pc:chgData name="Steve Shellhammer" userId="0e71f22d-ee3e-49c0-82ff-dbc290af8082" providerId="ADAL" clId="{7FD98EB4-0735-4A71-B6D4-8697D04C3E05}" dt="2021-06-21T20:14:47.073" v="89" actId="47"/>
        <pc:sldMkLst>
          <pc:docMk/>
          <pc:sldMk cId="3929891046" sldId="506"/>
        </pc:sldMkLst>
      </pc:sldChg>
      <pc:sldChg chg="addSp modSp new mod">
        <pc:chgData name="Steve Shellhammer" userId="0e71f22d-ee3e-49c0-82ff-dbc290af8082" providerId="ADAL" clId="{7FD98EB4-0735-4A71-B6D4-8697D04C3E05}" dt="2021-06-21T20:35:37.542" v="681" actId="6549"/>
        <pc:sldMkLst>
          <pc:docMk/>
          <pc:sldMk cId="2539548716" sldId="507"/>
        </pc:sldMkLst>
        <pc:spChg chg="mod">
          <ac:chgData name="Steve Shellhammer" userId="0e71f22d-ee3e-49c0-82ff-dbc290af8082" providerId="ADAL" clId="{7FD98EB4-0735-4A71-B6D4-8697D04C3E05}" dt="2021-06-21T20:17:11.551" v="96" actId="14100"/>
          <ac:spMkLst>
            <pc:docMk/>
            <pc:sldMk cId="2539548716" sldId="507"/>
            <ac:spMk id="2" creationId="{215A241D-7FC9-4CDC-87DF-41815B1AF81C}"/>
          </ac:spMkLst>
        </pc:spChg>
        <pc:spChg chg="mod">
          <ac:chgData name="Steve Shellhammer" userId="0e71f22d-ee3e-49c0-82ff-dbc290af8082" providerId="ADAL" clId="{7FD98EB4-0735-4A71-B6D4-8697D04C3E05}" dt="2021-06-21T20:35:37.542" v="681" actId="6549"/>
          <ac:spMkLst>
            <pc:docMk/>
            <pc:sldMk cId="2539548716" sldId="507"/>
            <ac:spMk id="3" creationId="{EA047805-A180-4C08-BD26-4E2C237DE358}"/>
          </ac:spMkLst>
        </pc:spChg>
        <pc:spChg chg="add mod">
          <ac:chgData name="Steve Shellhammer" userId="0e71f22d-ee3e-49c0-82ff-dbc290af8082" providerId="ADAL" clId="{7FD98EB4-0735-4A71-B6D4-8697D04C3E05}" dt="2021-06-21T20:19:38.691" v="228" actId="1076"/>
          <ac:spMkLst>
            <pc:docMk/>
            <pc:sldMk cId="2539548716" sldId="507"/>
            <ac:spMk id="8" creationId="{AFE48272-1472-4795-8BCF-858992E7899D}"/>
          </ac:spMkLst>
        </pc:spChg>
        <pc:graphicFrameChg chg="add mod modGraphic">
          <ac:chgData name="Steve Shellhammer" userId="0e71f22d-ee3e-49c0-82ff-dbc290af8082" providerId="ADAL" clId="{7FD98EB4-0735-4A71-B6D4-8697D04C3E05}" dt="2021-06-21T20:19:34.546" v="227" actId="1036"/>
          <ac:graphicFrameMkLst>
            <pc:docMk/>
            <pc:sldMk cId="2539548716" sldId="507"/>
            <ac:graphicFrameMk id="7" creationId="{39AB0C3C-42B4-402D-AF89-196D231FA1C8}"/>
          </ac:graphicFrameMkLst>
        </pc:graphicFrameChg>
      </pc:sldChg>
      <pc:sldChg chg="addSp delSp modSp new mod">
        <pc:chgData name="Steve Shellhammer" userId="0e71f22d-ee3e-49c0-82ff-dbc290af8082" providerId="ADAL" clId="{7FD98EB4-0735-4A71-B6D4-8697D04C3E05}" dt="2021-06-21T22:05:21.526" v="1123" actId="20577"/>
        <pc:sldMkLst>
          <pc:docMk/>
          <pc:sldMk cId="1348969420" sldId="508"/>
        </pc:sldMkLst>
        <pc:spChg chg="mod">
          <ac:chgData name="Steve Shellhammer" userId="0e71f22d-ee3e-49c0-82ff-dbc290af8082" providerId="ADAL" clId="{7FD98EB4-0735-4A71-B6D4-8697D04C3E05}" dt="2021-06-21T20:24:01.108" v="262" actId="14100"/>
          <ac:spMkLst>
            <pc:docMk/>
            <pc:sldMk cId="1348969420" sldId="508"/>
            <ac:spMk id="2" creationId="{267F8BE1-91B4-4E4D-ACFE-9AB69559C616}"/>
          </ac:spMkLst>
        </pc:spChg>
        <pc:spChg chg="mod">
          <ac:chgData name="Steve Shellhammer" userId="0e71f22d-ee3e-49c0-82ff-dbc290af8082" providerId="ADAL" clId="{7FD98EB4-0735-4A71-B6D4-8697D04C3E05}" dt="2021-06-21T20:24:48.621" v="272" actId="1076"/>
          <ac:spMkLst>
            <pc:docMk/>
            <pc:sldMk cId="1348969420" sldId="508"/>
            <ac:spMk id="3" creationId="{AF2189DB-921C-4EB6-8E28-F4B1366B5054}"/>
          </ac:spMkLst>
        </pc:spChg>
        <pc:spChg chg="add mod">
          <ac:chgData name="Steve Shellhammer" userId="0e71f22d-ee3e-49c0-82ff-dbc290af8082" providerId="ADAL" clId="{7FD98EB4-0735-4A71-B6D4-8697D04C3E05}" dt="2021-06-21T22:05:21.526" v="1123" actId="20577"/>
          <ac:spMkLst>
            <pc:docMk/>
            <pc:sldMk cId="1348969420" sldId="508"/>
            <ac:spMk id="8" creationId="{7094B0A0-63B3-4B0D-830B-6D1D4CA17560}"/>
          </ac:spMkLst>
        </pc:spChg>
        <pc:picChg chg="add del mod">
          <ac:chgData name="Steve Shellhammer" userId="0e71f22d-ee3e-49c0-82ff-dbc290af8082" providerId="ADAL" clId="{7FD98EB4-0735-4A71-B6D4-8697D04C3E05}" dt="2021-06-21T20:29:12.847" v="323" actId="478"/>
          <ac:picMkLst>
            <pc:docMk/>
            <pc:sldMk cId="1348969420" sldId="508"/>
            <ac:picMk id="7" creationId="{FF9D11EE-BD40-4DB9-BFDC-F95C4D9F107C}"/>
          </ac:picMkLst>
        </pc:picChg>
        <pc:picChg chg="add mod">
          <ac:chgData name="Steve Shellhammer" userId="0e71f22d-ee3e-49c0-82ff-dbc290af8082" providerId="ADAL" clId="{7FD98EB4-0735-4A71-B6D4-8697D04C3E05}" dt="2021-06-21T20:26:54.976" v="296" actId="1076"/>
          <ac:picMkLst>
            <pc:docMk/>
            <pc:sldMk cId="1348969420" sldId="508"/>
            <ac:picMk id="9" creationId="{B917BD7A-A376-4AAF-A9CB-123DA2EB57BB}"/>
          </ac:picMkLst>
        </pc:picChg>
        <pc:picChg chg="add mod">
          <ac:chgData name="Steve Shellhammer" userId="0e71f22d-ee3e-49c0-82ff-dbc290af8082" providerId="ADAL" clId="{7FD98EB4-0735-4A71-B6D4-8697D04C3E05}" dt="2021-06-21T20:29:30.734" v="325" actId="1076"/>
          <ac:picMkLst>
            <pc:docMk/>
            <pc:sldMk cId="1348969420" sldId="508"/>
            <ac:picMk id="11" creationId="{150C02AE-0E80-47D2-9EEA-A11200C4AD01}"/>
          </ac:picMkLst>
        </pc:picChg>
      </pc:sldChg>
      <pc:sldChg chg="modSp new del mod">
        <pc:chgData name="Steve Shellhammer" userId="0e71f22d-ee3e-49c0-82ff-dbc290af8082" providerId="ADAL" clId="{7FD98EB4-0735-4A71-B6D4-8697D04C3E05}" dt="2021-06-21T20:19:45.973" v="229" actId="47"/>
        <pc:sldMkLst>
          <pc:docMk/>
          <pc:sldMk cId="2478688492" sldId="508"/>
        </pc:sldMkLst>
        <pc:spChg chg="mod">
          <ac:chgData name="Steve Shellhammer" userId="0e71f22d-ee3e-49c0-82ff-dbc290af8082" providerId="ADAL" clId="{7FD98EB4-0735-4A71-B6D4-8697D04C3E05}" dt="2021-06-21T20:18:58.671" v="205" actId="14100"/>
          <ac:spMkLst>
            <pc:docMk/>
            <pc:sldMk cId="2478688492" sldId="508"/>
            <ac:spMk id="3" creationId="{DB6ED07E-51AD-4E29-BBB7-211EC274EB1A}"/>
          </ac:spMkLst>
        </pc:spChg>
      </pc:sldChg>
      <pc:sldChg chg="addSp modSp new mod">
        <pc:chgData name="Steve Shellhammer" userId="0e71f22d-ee3e-49c0-82ff-dbc290af8082" providerId="ADAL" clId="{7FD98EB4-0735-4A71-B6D4-8697D04C3E05}" dt="2021-06-21T20:29:03.395" v="322" actId="1076"/>
        <pc:sldMkLst>
          <pc:docMk/>
          <pc:sldMk cId="696669391" sldId="509"/>
        </pc:sldMkLst>
        <pc:spChg chg="mod">
          <ac:chgData name="Steve Shellhammer" userId="0e71f22d-ee3e-49c0-82ff-dbc290af8082" providerId="ADAL" clId="{7FD98EB4-0735-4A71-B6D4-8697D04C3E05}" dt="2021-06-21T20:27:13.708" v="299" actId="14100"/>
          <ac:spMkLst>
            <pc:docMk/>
            <pc:sldMk cId="696669391" sldId="509"/>
            <ac:spMk id="2" creationId="{B3CED5C1-F80B-466C-BBDA-DCB94499050D}"/>
          </ac:spMkLst>
        </pc:spChg>
        <pc:spChg chg="mod">
          <ac:chgData name="Steve Shellhammer" userId="0e71f22d-ee3e-49c0-82ff-dbc290af8082" providerId="ADAL" clId="{7FD98EB4-0735-4A71-B6D4-8697D04C3E05}" dt="2021-06-21T20:28:01.812" v="313" actId="1076"/>
          <ac:spMkLst>
            <pc:docMk/>
            <pc:sldMk cId="696669391" sldId="509"/>
            <ac:spMk id="3" creationId="{63E5000B-22BC-4F9A-8569-83E48E749D3C}"/>
          </ac:spMkLst>
        </pc:spChg>
        <pc:spChg chg="add mod">
          <ac:chgData name="Steve Shellhammer" userId="0e71f22d-ee3e-49c0-82ff-dbc290af8082" providerId="ADAL" clId="{7FD98EB4-0735-4A71-B6D4-8697D04C3E05}" dt="2021-06-21T20:28:45.039" v="320" actId="1076"/>
          <ac:spMkLst>
            <pc:docMk/>
            <pc:sldMk cId="696669391" sldId="509"/>
            <ac:spMk id="8" creationId="{65FDAF3B-7722-49C3-BDE2-D3012C81B39F}"/>
          </ac:spMkLst>
        </pc:spChg>
        <pc:picChg chg="add mod">
          <ac:chgData name="Steve Shellhammer" userId="0e71f22d-ee3e-49c0-82ff-dbc290af8082" providerId="ADAL" clId="{7FD98EB4-0735-4A71-B6D4-8697D04C3E05}" dt="2021-06-21T20:28:04.067" v="314" actId="1076"/>
          <ac:picMkLst>
            <pc:docMk/>
            <pc:sldMk cId="696669391" sldId="509"/>
            <ac:picMk id="7" creationId="{74CBF2A6-C6BE-4625-B7AF-BA987F1DC3BD}"/>
          </ac:picMkLst>
        </pc:picChg>
        <pc:picChg chg="add mod">
          <ac:chgData name="Steve Shellhammer" userId="0e71f22d-ee3e-49c0-82ff-dbc290af8082" providerId="ADAL" clId="{7FD98EB4-0735-4A71-B6D4-8697D04C3E05}" dt="2021-06-21T20:29:03.395" v="322" actId="1076"/>
          <ac:picMkLst>
            <pc:docMk/>
            <pc:sldMk cId="696669391" sldId="509"/>
            <ac:picMk id="9" creationId="{9A2979BC-DE61-4C3C-A799-2A89C2B0BF71}"/>
          </ac:picMkLst>
        </pc:picChg>
      </pc:sldChg>
      <pc:sldChg chg="modSp new mod">
        <pc:chgData name="Steve Shellhammer" userId="0e71f22d-ee3e-49c0-82ff-dbc290af8082" providerId="ADAL" clId="{7FD98EB4-0735-4A71-B6D4-8697D04C3E05}" dt="2021-06-21T22:08:05.287" v="1346" actId="1076"/>
        <pc:sldMkLst>
          <pc:docMk/>
          <pc:sldMk cId="2530872900" sldId="510"/>
        </pc:sldMkLst>
        <pc:spChg chg="mod">
          <ac:chgData name="Steve Shellhammer" userId="0e71f22d-ee3e-49c0-82ff-dbc290af8082" providerId="ADAL" clId="{7FD98EB4-0735-4A71-B6D4-8697D04C3E05}" dt="2021-06-21T22:08:02.427" v="1345" actId="1076"/>
          <ac:spMkLst>
            <pc:docMk/>
            <pc:sldMk cId="2530872900" sldId="510"/>
            <ac:spMk id="2" creationId="{61842C6D-AB3A-4A60-98CA-174CC57FAC40}"/>
          </ac:spMkLst>
        </pc:spChg>
        <pc:spChg chg="mod">
          <ac:chgData name="Steve Shellhammer" userId="0e71f22d-ee3e-49c0-82ff-dbc290af8082" providerId="ADAL" clId="{7FD98EB4-0735-4A71-B6D4-8697D04C3E05}" dt="2021-06-21T22:08:05.287" v="1346" actId="1076"/>
          <ac:spMkLst>
            <pc:docMk/>
            <pc:sldMk cId="2530872900" sldId="510"/>
            <ac:spMk id="3" creationId="{77B240E7-9771-4A11-B605-BAFE9669292C}"/>
          </ac:spMkLst>
        </pc:spChg>
      </pc:sldChg>
      <pc:sldChg chg="addSp modSp new mod">
        <pc:chgData name="Steve Shellhammer" userId="0e71f22d-ee3e-49c0-82ff-dbc290af8082" providerId="ADAL" clId="{7FD98EB4-0735-4A71-B6D4-8697D04C3E05}" dt="2021-06-21T22:23:41.254" v="2636" actId="20577"/>
        <pc:sldMkLst>
          <pc:docMk/>
          <pc:sldMk cId="4109633702" sldId="511"/>
        </pc:sldMkLst>
        <pc:spChg chg="mod">
          <ac:chgData name="Steve Shellhammer" userId="0e71f22d-ee3e-49c0-82ff-dbc290af8082" providerId="ADAL" clId="{7FD98EB4-0735-4A71-B6D4-8697D04C3E05}" dt="2021-06-21T22:13:12.399" v="1973" actId="1076"/>
          <ac:spMkLst>
            <pc:docMk/>
            <pc:sldMk cId="4109633702" sldId="511"/>
            <ac:spMk id="2" creationId="{75775BC8-A4BE-4737-964E-AD05452727B5}"/>
          </ac:spMkLst>
        </pc:spChg>
        <pc:spChg chg="mod">
          <ac:chgData name="Steve Shellhammer" userId="0e71f22d-ee3e-49c0-82ff-dbc290af8082" providerId="ADAL" clId="{7FD98EB4-0735-4A71-B6D4-8697D04C3E05}" dt="2021-06-21T22:23:25.708" v="2630"/>
          <ac:spMkLst>
            <pc:docMk/>
            <pc:sldMk cId="4109633702" sldId="511"/>
            <ac:spMk id="3" creationId="{FCD6B3E8-82F6-4CC8-9E4A-FCB4FCD3282E}"/>
          </ac:spMkLst>
        </pc:spChg>
        <pc:spChg chg="add mod">
          <ac:chgData name="Steve Shellhammer" userId="0e71f22d-ee3e-49c0-82ff-dbc290af8082" providerId="ADAL" clId="{7FD98EB4-0735-4A71-B6D4-8697D04C3E05}" dt="2021-06-21T22:23:41.254" v="2636" actId="20577"/>
          <ac:spMkLst>
            <pc:docMk/>
            <pc:sldMk cId="4109633702" sldId="511"/>
            <ac:spMk id="8" creationId="{DAF29CEC-9302-4ED9-9A6B-1BE1B559061C}"/>
          </ac:spMkLst>
        </pc:spChg>
        <pc:spChg chg="add mod">
          <ac:chgData name="Steve Shellhammer" userId="0e71f22d-ee3e-49c0-82ff-dbc290af8082" providerId="ADAL" clId="{7FD98EB4-0735-4A71-B6D4-8697D04C3E05}" dt="2021-06-21T22:17:41.762" v="2149" actId="1076"/>
          <ac:spMkLst>
            <pc:docMk/>
            <pc:sldMk cId="4109633702" sldId="511"/>
            <ac:spMk id="9" creationId="{7AA0220D-7F06-4E33-B78E-B4C0AF5E87FB}"/>
          </ac:spMkLst>
        </pc:spChg>
        <pc:spChg chg="add mod">
          <ac:chgData name="Steve Shellhammer" userId="0e71f22d-ee3e-49c0-82ff-dbc290af8082" providerId="ADAL" clId="{7FD98EB4-0735-4A71-B6D4-8697D04C3E05}" dt="2021-06-21T22:22:04.513" v="2627" actId="1076"/>
          <ac:spMkLst>
            <pc:docMk/>
            <pc:sldMk cId="4109633702" sldId="511"/>
            <ac:spMk id="10" creationId="{F28E3058-8DA3-41D1-8EC2-198F83470B7F}"/>
          </ac:spMkLst>
        </pc:spChg>
        <pc:picChg chg="add mod">
          <ac:chgData name="Steve Shellhammer" userId="0e71f22d-ee3e-49c0-82ff-dbc290af8082" providerId="ADAL" clId="{7FD98EB4-0735-4A71-B6D4-8697D04C3E05}" dt="2021-06-21T22:15:50.985" v="2073" actId="1076"/>
          <ac:picMkLst>
            <pc:docMk/>
            <pc:sldMk cId="4109633702" sldId="511"/>
            <ac:picMk id="7" creationId="{C5E8D1C6-5A8F-4D6C-9E42-441D2253DD85}"/>
          </ac:picMkLst>
        </pc:picChg>
      </pc:sldChg>
      <pc:sldChg chg="addSp delSp modSp new mod">
        <pc:chgData name="Steve Shellhammer" userId="0e71f22d-ee3e-49c0-82ff-dbc290af8082" providerId="ADAL" clId="{7FD98EB4-0735-4A71-B6D4-8697D04C3E05}" dt="2021-06-21T22:35:20.795" v="2857" actId="1035"/>
        <pc:sldMkLst>
          <pc:docMk/>
          <pc:sldMk cId="892882887" sldId="512"/>
        </pc:sldMkLst>
        <pc:spChg chg="mod">
          <ac:chgData name="Steve Shellhammer" userId="0e71f22d-ee3e-49c0-82ff-dbc290af8082" providerId="ADAL" clId="{7FD98EB4-0735-4A71-B6D4-8697D04C3E05}" dt="2021-06-21T22:35:12.358" v="2846" actId="14100"/>
          <ac:spMkLst>
            <pc:docMk/>
            <pc:sldMk cId="892882887" sldId="512"/>
            <ac:spMk id="2" creationId="{169EA10F-A069-4C35-AC1E-E9C7D09657E9}"/>
          </ac:spMkLst>
        </pc:spChg>
        <pc:spChg chg="mod">
          <ac:chgData name="Steve Shellhammer" userId="0e71f22d-ee3e-49c0-82ff-dbc290af8082" providerId="ADAL" clId="{7FD98EB4-0735-4A71-B6D4-8697D04C3E05}" dt="2021-06-21T22:35:14.719" v="2847" actId="1076"/>
          <ac:spMkLst>
            <pc:docMk/>
            <pc:sldMk cId="892882887" sldId="512"/>
            <ac:spMk id="3" creationId="{CB56D29E-EBF4-4343-AE63-ACA0DE870AFA}"/>
          </ac:spMkLst>
        </pc:spChg>
        <pc:spChg chg="add mod">
          <ac:chgData name="Steve Shellhammer" userId="0e71f22d-ee3e-49c0-82ff-dbc290af8082" providerId="ADAL" clId="{7FD98EB4-0735-4A71-B6D4-8697D04C3E05}" dt="2021-06-21T22:35:20.795" v="2857" actId="1035"/>
          <ac:spMkLst>
            <pc:docMk/>
            <pc:sldMk cId="892882887" sldId="512"/>
            <ac:spMk id="8" creationId="{CDE1195A-B0E3-4B3A-A3E7-614762451F44}"/>
          </ac:spMkLst>
        </pc:spChg>
        <pc:spChg chg="add mod">
          <ac:chgData name="Steve Shellhammer" userId="0e71f22d-ee3e-49c0-82ff-dbc290af8082" providerId="ADAL" clId="{7FD98EB4-0735-4A71-B6D4-8697D04C3E05}" dt="2021-06-21T22:35:20.795" v="2857" actId="1035"/>
          <ac:spMkLst>
            <pc:docMk/>
            <pc:sldMk cId="892882887" sldId="512"/>
            <ac:spMk id="9" creationId="{06F9B81C-B972-47B3-978D-0E28E046F196}"/>
          </ac:spMkLst>
        </pc:spChg>
        <pc:picChg chg="add del mod">
          <ac:chgData name="Steve Shellhammer" userId="0e71f22d-ee3e-49c0-82ff-dbc290af8082" providerId="ADAL" clId="{7FD98EB4-0735-4A71-B6D4-8697D04C3E05}" dt="2021-06-21T22:35:05.933" v="2845" actId="478"/>
          <ac:picMkLst>
            <pc:docMk/>
            <pc:sldMk cId="892882887" sldId="512"/>
            <ac:picMk id="7" creationId="{09EE8AB9-9289-4D88-9B2A-7D78C5F3FFF4}"/>
          </ac:picMkLst>
        </pc:picChg>
      </pc:sldChg>
      <pc:sldChg chg="addSp modSp new mod">
        <pc:chgData name="Steve Shellhammer" userId="0e71f22d-ee3e-49c0-82ff-dbc290af8082" providerId="ADAL" clId="{7FD98EB4-0735-4A71-B6D4-8697D04C3E05}" dt="2021-06-22T23:08:55.401" v="4693" actId="20577"/>
        <pc:sldMkLst>
          <pc:docMk/>
          <pc:sldMk cId="2398506557" sldId="513"/>
        </pc:sldMkLst>
        <pc:spChg chg="mod">
          <ac:chgData name="Steve Shellhammer" userId="0e71f22d-ee3e-49c0-82ff-dbc290af8082" providerId="ADAL" clId="{7FD98EB4-0735-4A71-B6D4-8697D04C3E05}" dt="2021-06-21T22:50:17.189" v="3644" actId="14100"/>
          <ac:spMkLst>
            <pc:docMk/>
            <pc:sldMk cId="2398506557" sldId="513"/>
            <ac:spMk id="2" creationId="{8491DDE4-2B88-4AAF-ABF8-6D71F0717907}"/>
          </ac:spMkLst>
        </pc:spChg>
        <pc:spChg chg="mod">
          <ac:chgData name="Steve Shellhammer" userId="0e71f22d-ee3e-49c0-82ff-dbc290af8082" providerId="ADAL" clId="{7FD98EB4-0735-4A71-B6D4-8697D04C3E05}" dt="2021-06-21T22:51:16.646" v="3660" actId="1076"/>
          <ac:spMkLst>
            <pc:docMk/>
            <pc:sldMk cId="2398506557" sldId="513"/>
            <ac:spMk id="3" creationId="{603250B9-7E14-4589-B1C4-66FAF0625DBF}"/>
          </ac:spMkLst>
        </pc:spChg>
        <pc:spChg chg="add mod">
          <ac:chgData name="Steve Shellhammer" userId="0e71f22d-ee3e-49c0-82ff-dbc290af8082" providerId="ADAL" clId="{7FD98EB4-0735-4A71-B6D4-8697D04C3E05}" dt="2021-06-21T22:50:24.034" v="3646" actId="1076"/>
          <ac:spMkLst>
            <pc:docMk/>
            <pc:sldMk cId="2398506557" sldId="513"/>
            <ac:spMk id="7" creationId="{DDEB0690-3E8F-46ED-B342-37EBB3DECCC2}"/>
          </ac:spMkLst>
        </pc:spChg>
        <pc:spChg chg="add mod">
          <ac:chgData name="Steve Shellhammer" userId="0e71f22d-ee3e-49c0-82ff-dbc290af8082" providerId="ADAL" clId="{7FD98EB4-0735-4A71-B6D4-8697D04C3E05}" dt="2021-06-21T22:51:22.855" v="3662" actId="1076"/>
          <ac:spMkLst>
            <pc:docMk/>
            <pc:sldMk cId="2398506557" sldId="513"/>
            <ac:spMk id="8" creationId="{6CE12F95-4018-4DF2-8792-E6CF28231EF5}"/>
          </ac:spMkLst>
        </pc:spChg>
        <pc:spChg chg="add mod">
          <ac:chgData name="Steve Shellhammer" userId="0e71f22d-ee3e-49c0-82ff-dbc290af8082" providerId="ADAL" clId="{7FD98EB4-0735-4A71-B6D4-8697D04C3E05}" dt="2021-06-22T23:08:55.401" v="4693" actId="20577"/>
          <ac:spMkLst>
            <pc:docMk/>
            <pc:sldMk cId="2398506557" sldId="513"/>
            <ac:spMk id="9" creationId="{903D063C-F842-4A9D-A88E-FBA6E41B6EB2}"/>
          </ac:spMkLst>
        </pc:spChg>
      </pc:sldChg>
      <pc:sldChg chg="modSp new mod">
        <pc:chgData name="Steve Shellhammer" userId="0e71f22d-ee3e-49c0-82ff-dbc290af8082" providerId="ADAL" clId="{7FD98EB4-0735-4A71-B6D4-8697D04C3E05}" dt="2021-06-21T22:54:51.003" v="4139" actId="27107"/>
        <pc:sldMkLst>
          <pc:docMk/>
          <pc:sldMk cId="1261565682" sldId="514"/>
        </pc:sldMkLst>
        <pc:spChg chg="mod">
          <ac:chgData name="Steve Shellhammer" userId="0e71f22d-ee3e-49c0-82ff-dbc290af8082" providerId="ADAL" clId="{7FD98EB4-0735-4A71-B6D4-8697D04C3E05}" dt="2021-06-21T22:51:50.163" v="3686" actId="20577"/>
          <ac:spMkLst>
            <pc:docMk/>
            <pc:sldMk cId="1261565682" sldId="514"/>
            <ac:spMk id="2" creationId="{F961E17E-8DBD-4FDF-B13E-0AC5A8F1A198}"/>
          </ac:spMkLst>
        </pc:spChg>
        <pc:spChg chg="mod">
          <ac:chgData name="Steve Shellhammer" userId="0e71f22d-ee3e-49c0-82ff-dbc290af8082" providerId="ADAL" clId="{7FD98EB4-0735-4A71-B6D4-8697D04C3E05}" dt="2021-06-21T22:54:51.003" v="4139" actId="27107"/>
          <ac:spMkLst>
            <pc:docMk/>
            <pc:sldMk cId="1261565682" sldId="514"/>
            <ac:spMk id="3" creationId="{982715ED-DD49-4FEC-B6F7-2365FBE12DA6}"/>
          </ac:spMkLst>
        </pc:spChg>
      </pc:sldChg>
      <pc:sldChg chg="modSp new del mod">
        <pc:chgData name="Steve Shellhammer" userId="0e71f22d-ee3e-49c0-82ff-dbc290af8082" providerId="ADAL" clId="{7FD98EB4-0735-4A71-B6D4-8697D04C3E05}" dt="2021-06-21T22:51:33.204" v="3664" actId="47"/>
        <pc:sldMkLst>
          <pc:docMk/>
          <pc:sldMk cId="3160590053" sldId="514"/>
        </pc:sldMkLst>
        <pc:spChg chg="mod">
          <ac:chgData name="Steve Shellhammer" userId="0e71f22d-ee3e-49c0-82ff-dbc290af8082" providerId="ADAL" clId="{7FD98EB4-0735-4A71-B6D4-8697D04C3E05}" dt="2021-06-21T22:50:05.047" v="3641" actId="14100"/>
          <ac:spMkLst>
            <pc:docMk/>
            <pc:sldMk cId="3160590053" sldId="514"/>
            <ac:spMk id="3" creationId="{683D8A85-DCA9-4EE9-B95E-19F551D6DF25}"/>
          </ac:spMkLst>
        </pc:spChg>
      </pc:sldChg>
      <pc:sldChg chg="modSp new mod">
        <pc:chgData name="Steve Shellhammer" userId="0e71f22d-ee3e-49c0-82ff-dbc290af8082" providerId="ADAL" clId="{7FD98EB4-0735-4A71-B6D4-8697D04C3E05}" dt="2021-06-21T22:58:07.834" v="4687" actId="20577"/>
        <pc:sldMkLst>
          <pc:docMk/>
          <pc:sldMk cId="158806586" sldId="515"/>
        </pc:sldMkLst>
        <pc:spChg chg="mod">
          <ac:chgData name="Steve Shellhammer" userId="0e71f22d-ee3e-49c0-82ff-dbc290af8082" providerId="ADAL" clId="{7FD98EB4-0735-4A71-B6D4-8697D04C3E05}" dt="2021-06-21T22:55:19.334" v="4147" actId="20577"/>
          <ac:spMkLst>
            <pc:docMk/>
            <pc:sldMk cId="158806586" sldId="515"/>
            <ac:spMk id="2" creationId="{90B759D4-CF00-4D5D-8066-DD9A0FD948A4}"/>
          </ac:spMkLst>
        </pc:spChg>
        <pc:spChg chg="mod">
          <ac:chgData name="Steve Shellhammer" userId="0e71f22d-ee3e-49c0-82ff-dbc290af8082" providerId="ADAL" clId="{7FD98EB4-0735-4A71-B6D4-8697D04C3E05}" dt="2021-06-21T22:58:07.834" v="4687" actId="20577"/>
          <ac:spMkLst>
            <pc:docMk/>
            <pc:sldMk cId="158806586" sldId="515"/>
            <ac:spMk id="3" creationId="{0B04AE32-A9F3-4E40-A8C4-9FEA2A137B1C}"/>
          </ac:spMkLst>
        </pc:spChg>
      </pc:sldChg>
    </pc:docChg>
  </pc:docChgLst>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pChg chg="mod">
          <ac:chgData name="Steve Shellhammer" userId="0e71f22d-ee3e-49c0-82ff-dbc290af8082" providerId="ADAL" clId="{0C2CC1C2-E273-42E5-8E0F-65847F02E61B}" dt="2020-08-24T19:43:48.156" v="112" actId="14100"/>
          <ac:spMkLst>
            <pc:docMk/>
            <pc:sldMk cId="1334691016" sldId="485"/>
            <ac:spMk id="2" creationId="{005DAA92-A641-45E9-9B1B-72663ACAA312}"/>
          </ac:spMkLst>
        </pc:spChg>
        <pc:spChg chg="mod">
          <ac:chgData name="Steve Shellhammer" userId="0e71f22d-ee3e-49c0-82ff-dbc290af8082" providerId="ADAL" clId="{0C2CC1C2-E273-42E5-8E0F-65847F02E61B}" dt="2020-08-24T19:43:50.586" v="113" actId="1076"/>
          <ac:spMkLst>
            <pc:docMk/>
            <pc:sldMk cId="1334691016" sldId="485"/>
            <ac:spMk id="3" creationId="{85E764BB-08F0-4F5B-87CC-541A3CA35AB1}"/>
          </ac:spMkLst>
        </pc:spChg>
        <pc:spChg chg="add mod">
          <ac:chgData name="Steve Shellhammer" userId="0e71f22d-ee3e-49c0-82ff-dbc290af8082" providerId="ADAL" clId="{0C2CC1C2-E273-42E5-8E0F-65847F02E61B}" dt="2020-08-24T19:47:46.467" v="284" actId="20577"/>
          <ac:spMkLst>
            <pc:docMk/>
            <pc:sldMk cId="1334691016" sldId="485"/>
            <ac:spMk id="8" creationId="{C6408CF9-5173-4895-BDD9-547491810A88}"/>
          </ac:spMkLst>
        </pc:spChg>
        <pc:picChg chg="mod">
          <ac:chgData name="Steve Shellhammer" userId="0e71f22d-ee3e-49c0-82ff-dbc290af8082" providerId="ADAL" clId="{0C2CC1C2-E273-42E5-8E0F-65847F02E61B}" dt="2020-08-24T19:43:53.234" v="114" actId="1076"/>
          <ac:picMkLst>
            <pc:docMk/>
            <pc:sldMk cId="1334691016" sldId="485"/>
            <ac:picMk id="7" creationId="{5DDC645C-1EC6-4D45-A9C1-97D679B27F80}"/>
          </ac:picMkLst>
        </pc:picChg>
      </pc:sldChg>
      <pc:sldChg chg="modSp mod">
        <pc:chgData name="Steve Shellhammer" userId="0e71f22d-ee3e-49c0-82ff-dbc290af8082" providerId="ADAL" clId="{0C2CC1C2-E273-42E5-8E0F-65847F02E61B}" dt="2020-08-24T19:45:50.772" v="224" actId="20577"/>
        <pc:sldMkLst>
          <pc:docMk/>
          <pc:sldMk cId="675243109" sldId="487"/>
        </pc:sldMkLst>
        <pc:spChg chg="mod">
          <ac:chgData name="Steve Shellhammer" userId="0e71f22d-ee3e-49c0-82ff-dbc290af8082" providerId="ADAL" clId="{0C2CC1C2-E273-42E5-8E0F-65847F02E61B}" dt="2020-08-24T19:45:35.417" v="221" actId="1076"/>
          <ac:spMkLst>
            <pc:docMk/>
            <pc:sldMk cId="675243109" sldId="487"/>
            <ac:spMk id="7" creationId="{C3FF793B-028C-4B28-85CC-FD8D7C5052C6}"/>
          </ac:spMkLst>
        </pc:spChg>
        <pc:graphicFrameChg chg="mod modGraphic">
          <ac:chgData name="Steve Shellhammer" userId="0e71f22d-ee3e-49c0-82ff-dbc290af8082" providerId="ADAL" clId="{0C2CC1C2-E273-42E5-8E0F-65847F02E61B}" dt="2020-08-24T19:45:50.772" v="224" actId="20577"/>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graphicFrameChg chg="modGraphic">
          <ac:chgData name="Steve Shellhammer" userId="0e71f22d-ee3e-49c0-82ff-dbc290af8082" providerId="ADAL" clId="{DF41E3CF-BC06-4119-80BC-6488C9AEF35D}" dt="2020-08-26T17:07:37.534" v="2"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DF41E3CF-BC06-4119-80BC-6488C9AEF35D}" dt="2020-08-26T17:07:50.174" v="3" actId="6549"/>
        <pc:sldMkLst>
          <pc:docMk/>
          <pc:sldMk cId="1632125" sldId="479"/>
        </pc:sldMkLst>
        <pc:spChg chg="mod">
          <ac:chgData name="Steve Shellhammer" userId="0e71f22d-ee3e-49c0-82ff-dbc290af8082" providerId="ADAL" clId="{DF41E3CF-BC06-4119-80BC-6488C9AEF35D}" dt="2020-08-26T17:07:50.174" v="3" actId="6549"/>
          <ac:spMkLst>
            <pc:docMk/>
            <pc:sldMk cId="1632125" sldId="479"/>
            <ac:spMk id="3" creationId="{95F00F21-C9D4-41E9-8AE4-5CB8F3844943}"/>
          </ac:spMkLst>
        </pc:spChg>
      </pc:sldChg>
      <pc:sldChg chg="modSp mod">
        <pc:chgData name="Steve Shellhammer" userId="0e71f22d-ee3e-49c0-82ff-dbc290af8082" providerId="ADAL" clId="{DF41E3CF-BC06-4119-80BC-6488C9AEF35D}" dt="2020-09-08T19:41:13.341" v="4" actId="20577"/>
        <pc:sldMkLst>
          <pc:docMk/>
          <pc:sldMk cId="1014374459" sldId="480"/>
        </pc:sldMkLst>
        <pc:spChg chg="mod">
          <ac:chgData name="Steve Shellhammer" userId="0e71f22d-ee3e-49c0-82ff-dbc290af8082" providerId="ADAL" clId="{DF41E3CF-BC06-4119-80BC-6488C9AEF35D}" dt="2020-09-08T19:41:13.341" v="4" actId="20577"/>
          <ac:spMkLst>
            <pc:docMk/>
            <pc:sldMk cId="1014374459" sldId="480"/>
            <ac:spMk id="3" creationId="{06AD7F19-BBE7-42D5-81E1-D0A5F4F8AB06}"/>
          </ac:spMkLst>
        </pc:spChg>
      </pc:sldChg>
    </pc:docChg>
  </pc:docChgLst>
  <pc:docChgLst>
    <pc:chgData name="Steve Shellhammer" userId="0e71f22d-ee3e-49c0-82ff-dbc290af8082" providerId="ADAL" clId="{FED57FB5-8C7C-49AB-AB3C-29110B5CDCC3}"/>
    <pc:docChg chg="custSel addSld delSld modSld">
      <pc:chgData name="Steve Shellhammer" userId="0e71f22d-ee3e-49c0-82ff-dbc290af8082" providerId="ADAL" clId="{FED57FB5-8C7C-49AB-AB3C-29110B5CDCC3}" dt="2020-12-14T21:11:40.671" v="438" actId="20577"/>
      <pc:docMkLst>
        <pc:docMk/>
      </pc:docMkLst>
      <pc:sldChg chg="modSp mod">
        <pc:chgData name="Steve Shellhammer" userId="0e71f22d-ee3e-49c0-82ff-dbc290af8082" providerId="ADAL" clId="{FED57FB5-8C7C-49AB-AB3C-29110B5CDCC3}" dt="2020-12-14T21:04:40.939" v="18" actId="403"/>
        <pc:sldMkLst>
          <pc:docMk/>
          <pc:sldMk cId="0" sldId="256"/>
        </pc:sldMkLst>
        <pc:spChg chg="mod">
          <ac:chgData name="Steve Shellhammer" userId="0e71f22d-ee3e-49c0-82ff-dbc290af8082" providerId="ADAL" clId="{FED57FB5-8C7C-49AB-AB3C-29110B5CDCC3}" dt="2020-12-14T21:04:40.939" v="18" actId="403"/>
          <ac:spMkLst>
            <pc:docMk/>
            <pc:sldMk cId="0" sldId="256"/>
            <ac:spMk id="3073" creationId="{00000000-0000-0000-0000-000000000000}"/>
          </ac:spMkLst>
        </pc:spChg>
        <pc:spChg chg="mod">
          <ac:chgData name="Steve Shellhammer" userId="0e71f22d-ee3e-49c0-82ff-dbc290af8082" providerId="ADAL" clId="{FED57FB5-8C7C-49AB-AB3C-29110B5CDCC3}" dt="2020-12-14T21:04:16.602" v="5" actId="20577"/>
          <ac:spMkLst>
            <pc:docMk/>
            <pc:sldMk cId="0" sldId="256"/>
            <ac:spMk id="3074" creationId="{00000000-0000-0000-0000-000000000000}"/>
          </ac:spMkLst>
        </pc:spChg>
        <pc:graphicFrameChg chg="modGraphic">
          <ac:chgData name="Steve Shellhammer" userId="0e71f22d-ee3e-49c0-82ff-dbc290af8082" providerId="ADAL" clId="{FED57FB5-8C7C-49AB-AB3C-29110B5CDCC3}" dt="2020-12-14T21:04:13.203" v="1" actId="6549"/>
          <ac:graphicFrameMkLst>
            <pc:docMk/>
            <pc:sldMk cId="0" sldId="256"/>
            <ac:graphicFrameMk id="10" creationId="{56BFF8FC-15E6-4208-9DB8-296FB6B5AC3E}"/>
          </ac:graphicFrameMkLst>
        </pc:graphicFrameChg>
      </pc:sldChg>
      <pc:sldChg chg="del">
        <pc:chgData name="Steve Shellhammer" userId="0e71f22d-ee3e-49c0-82ff-dbc290af8082" providerId="ADAL" clId="{FED57FB5-8C7C-49AB-AB3C-29110B5CDCC3}" dt="2020-12-14T21:06:00.386" v="92" actId="47"/>
        <pc:sldMkLst>
          <pc:docMk/>
          <pc:sldMk cId="1632125" sldId="479"/>
        </pc:sldMkLst>
      </pc:sldChg>
      <pc:sldChg chg="modSp mod">
        <pc:chgData name="Steve Shellhammer" userId="0e71f22d-ee3e-49c0-82ff-dbc290af8082" providerId="ADAL" clId="{FED57FB5-8C7C-49AB-AB3C-29110B5CDCC3}" dt="2020-12-14T21:05:42.521" v="91" actId="313"/>
        <pc:sldMkLst>
          <pc:docMk/>
          <pc:sldMk cId="3653012693" sldId="480"/>
        </pc:sldMkLst>
        <pc:spChg chg="mod">
          <ac:chgData name="Steve Shellhammer" userId="0e71f22d-ee3e-49c0-82ff-dbc290af8082" providerId="ADAL" clId="{FED57FB5-8C7C-49AB-AB3C-29110B5CDCC3}" dt="2020-12-14T21:05:42.521" v="91" actId="313"/>
          <ac:spMkLst>
            <pc:docMk/>
            <pc:sldMk cId="3653012693" sldId="480"/>
            <ac:spMk id="3" creationId="{A7C6948E-3D02-428A-822A-3CA13F46104E}"/>
          </ac:spMkLst>
        </pc:spChg>
      </pc:sldChg>
      <pc:sldChg chg="modSp new mod">
        <pc:chgData name="Steve Shellhammer" userId="0e71f22d-ee3e-49c0-82ff-dbc290af8082" providerId="ADAL" clId="{FED57FB5-8C7C-49AB-AB3C-29110B5CDCC3}" dt="2020-12-14T21:11:40.671" v="438" actId="20577"/>
        <pc:sldMkLst>
          <pc:docMk/>
          <pc:sldMk cId="1836874408" sldId="481"/>
        </pc:sldMkLst>
        <pc:spChg chg="mod">
          <ac:chgData name="Steve Shellhammer" userId="0e71f22d-ee3e-49c0-82ff-dbc290af8082" providerId="ADAL" clId="{FED57FB5-8C7C-49AB-AB3C-29110B5CDCC3}" dt="2020-12-14T21:08:17.265" v="121" actId="20577"/>
          <ac:spMkLst>
            <pc:docMk/>
            <pc:sldMk cId="1836874408" sldId="481"/>
            <ac:spMk id="2" creationId="{F5D339DC-FDB4-4A9D-A761-16C6BB5B2248}"/>
          </ac:spMkLst>
        </pc:spChg>
        <pc:spChg chg="mod">
          <ac:chgData name="Steve Shellhammer" userId="0e71f22d-ee3e-49c0-82ff-dbc290af8082" providerId="ADAL" clId="{FED57FB5-8C7C-49AB-AB3C-29110B5CDCC3}" dt="2020-12-14T21:11:40.671" v="438" actId="20577"/>
          <ac:spMkLst>
            <pc:docMk/>
            <pc:sldMk cId="1836874408" sldId="481"/>
            <ac:spMk id="3" creationId="{4D5B6398-F668-40E1-9832-A75F64CDCE65}"/>
          </ac:spMkLst>
        </pc:spChg>
      </pc:sldChg>
      <pc:sldChg chg="del">
        <pc:chgData name="Steve Shellhammer" userId="0e71f22d-ee3e-49c0-82ff-dbc290af8082" providerId="ADAL" clId="{FED57FB5-8C7C-49AB-AB3C-29110B5CDCC3}" dt="2020-12-14T21:06:00.386" v="92" actId="47"/>
        <pc:sldMkLst>
          <pc:docMk/>
          <pc:sldMk cId="2881346024" sldId="481"/>
        </pc:sldMkLst>
      </pc:sldChg>
      <pc:sldChg chg="del">
        <pc:chgData name="Steve Shellhammer" userId="0e71f22d-ee3e-49c0-82ff-dbc290af8082" providerId="ADAL" clId="{FED57FB5-8C7C-49AB-AB3C-29110B5CDCC3}" dt="2020-12-14T21:06:00.386" v="92" actId="47"/>
        <pc:sldMkLst>
          <pc:docMk/>
          <pc:sldMk cId="2975279318" sldId="482"/>
        </pc:sldMkLst>
      </pc:sldChg>
      <pc:sldChg chg="del">
        <pc:chgData name="Steve Shellhammer" userId="0e71f22d-ee3e-49c0-82ff-dbc290af8082" providerId="ADAL" clId="{FED57FB5-8C7C-49AB-AB3C-29110B5CDCC3}" dt="2020-12-14T21:06:00.386" v="92" actId="47"/>
        <pc:sldMkLst>
          <pc:docMk/>
          <pc:sldMk cId="2288411570" sldId="483"/>
        </pc:sldMkLst>
      </pc:sldChg>
      <pc:sldChg chg="del">
        <pc:chgData name="Steve Shellhammer" userId="0e71f22d-ee3e-49c0-82ff-dbc290af8082" providerId="ADAL" clId="{FED57FB5-8C7C-49AB-AB3C-29110B5CDCC3}" dt="2020-12-14T21:06:00.386" v="92" actId="47"/>
        <pc:sldMkLst>
          <pc:docMk/>
          <pc:sldMk cId="1790051191" sldId="484"/>
        </pc:sldMkLst>
      </pc:sldChg>
      <pc:sldChg chg="del">
        <pc:chgData name="Steve Shellhammer" userId="0e71f22d-ee3e-49c0-82ff-dbc290af8082" providerId="ADAL" clId="{FED57FB5-8C7C-49AB-AB3C-29110B5CDCC3}" dt="2020-12-14T21:06:00.386" v="92" actId="47"/>
        <pc:sldMkLst>
          <pc:docMk/>
          <pc:sldMk cId="239854975" sldId="485"/>
        </pc:sldMkLst>
      </pc:sldChg>
      <pc:sldChg chg="del">
        <pc:chgData name="Steve Shellhammer" userId="0e71f22d-ee3e-49c0-82ff-dbc290af8082" providerId="ADAL" clId="{FED57FB5-8C7C-49AB-AB3C-29110B5CDCC3}" dt="2020-12-14T21:06:00.386" v="92" actId="47"/>
        <pc:sldMkLst>
          <pc:docMk/>
          <pc:sldMk cId="3446185811" sldId="486"/>
        </pc:sldMkLst>
      </pc:sldChg>
      <pc:sldChg chg="del">
        <pc:chgData name="Steve Shellhammer" userId="0e71f22d-ee3e-49c0-82ff-dbc290af8082" providerId="ADAL" clId="{FED57FB5-8C7C-49AB-AB3C-29110B5CDCC3}" dt="2020-12-14T21:06:00.386" v="92" actId="47"/>
        <pc:sldMkLst>
          <pc:docMk/>
          <pc:sldMk cId="3764238631" sldId="487"/>
        </pc:sldMkLst>
      </pc:sldChg>
      <pc:sldChg chg="del">
        <pc:chgData name="Steve Shellhammer" userId="0e71f22d-ee3e-49c0-82ff-dbc290af8082" providerId="ADAL" clId="{FED57FB5-8C7C-49AB-AB3C-29110B5CDCC3}" dt="2020-12-14T21:06:00.386" v="92" actId="47"/>
        <pc:sldMkLst>
          <pc:docMk/>
          <pc:sldMk cId="3454468360" sldId="488"/>
        </pc:sldMkLst>
      </pc:sldChg>
      <pc:sldChg chg="del">
        <pc:chgData name="Steve Shellhammer" userId="0e71f22d-ee3e-49c0-82ff-dbc290af8082" providerId="ADAL" clId="{FED57FB5-8C7C-49AB-AB3C-29110B5CDCC3}" dt="2020-12-14T21:06:00.386" v="92" actId="47"/>
        <pc:sldMkLst>
          <pc:docMk/>
          <pc:sldMk cId="4254195244" sldId="489"/>
        </pc:sldMkLst>
      </pc:sldChg>
      <pc:sldChg chg="del">
        <pc:chgData name="Steve Shellhammer" userId="0e71f22d-ee3e-49c0-82ff-dbc290af8082" providerId="ADAL" clId="{FED57FB5-8C7C-49AB-AB3C-29110B5CDCC3}" dt="2020-12-14T21:06:00.386" v="92" actId="47"/>
        <pc:sldMkLst>
          <pc:docMk/>
          <pc:sldMk cId="3514583303" sldId="490"/>
        </pc:sldMkLst>
      </pc:sldChg>
      <pc:sldChg chg="del">
        <pc:chgData name="Steve Shellhammer" userId="0e71f22d-ee3e-49c0-82ff-dbc290af8082" providerId="ADAL" clId="{FED57FB5-8C7C-49AB-AB3C-29110B5CDCC3}" dt="2020-12-14T21:06:00.386" v="92" actId="47"/>
        <pc:sldMkLst>
          <pc:docMk/>
          <pc:sldMk cId="2033409932" sldId="491"/>
        </pc:sldMkLst>
      </pc:sldChg>
      <pc:sldChg chg="del">
        <pc:chgData name="Steve Shellhammer" userId="0e71f22d-ee3e-49c0-82ff-dbc290af8082" providerId="ADAL" clId="{FED57FB5-8C7C-49AB-AB3C-29110B5CDCC3}" dt="2020-12-14T21:06:00.386" v="92" actId="47"/>
        <pc:sldMkLst>
          <pc:docMk/>
          <pc:sldMk cId="3912687455" sldId="492"/>
        </pc:sldMkLst>
      </pc:sldChg>
      <pc:sldChg chg="del">
        <pc:chgData name="Steve Shellhammer" userId="0e71f22d-ee3e-49c0-82ff-dbc290af8082" providerId="ADAL" clId="{FED57FB5-8C7C-49AB-AB3C-29110B5CDCC3}" dt="2020-12-14T21:06:00.386" v="92" actId="47"/>
        <pc:sldMkLst>
          <pc:docMk/>
          <pc:sldMk cId="3267503242" sldId="493"/>
        </pc:sldMkLst>
      </pc:sldChg>
      <pc:sldChg chg="del">
        <pc:chgData name="Steve Shellhammer" userId="0e71f22d-ee3e-49c0-82ff-dbc290af8082" providerId="ADAL" clId="{FED57FB5-8C7C-49AB-AB3C-29110B5CDCC3}" dt="2020-12-14T21:06:00.386" v="92" actId="47"/>
        <pc:sldMkLst>
          <pc:docMk/>
          <pc:sldMk cId="1545545651" sldId="494"/>
        </pc:sldMkLst>
      </pc:sldChg>
      <pc:sldChg chg="del">
        <pc:chgData name="Steve Shellhammer" userId="0e71f22d-ee3e-49c0-82ff-dbc290af8082" providerId="ADAL" clId="{FED57FB5-8C7C-49AB-AB3C-29110B5CDCC3}" dt="2020-12-14T21:06:00.386" v="92" actId="47"/>
        <pc:sldMkLst>
          <pc:docMk/>
          <pc:sldMk cId="1836799658" sldId="495"/>
        </pc:sldMkLst>
      </pc:sldChg>
      <pc:sldChg chg="del">
        <pc:chgData name="Steve Shellhammer" userId="0e71f22d-ee3e-49c0-82ff-dbc290af8082" providerId="ADAL" clId="{FED57FB5-8C7C-49AB-AB3C-29110B5CDCC3}" dt="2020-12-14T21:06:00.386" v="92" actId="47"/>
        <pc:sldMkLst>
          <pc:docMk/>
          <pc:sldMk cId="54922741" sldId="496"/>
        </pc:sldMkLst>
      </pc:sldChg>
      <pc:sldChg chg="del">
        <pc:chgData name="Steve Shellhammer" userId="0e71f22d-ee3e-49c0-82ff-dbc290af8082" providerId="ADAL" clId="{FED57FB5-8C7C-49AB-AB3C-29110B5CDCC3}" dt="2020-12-14T21:06:00.386" v="92" actId="47"/>
        <pc:sldMkLst>
          <pc:docMk/>
          <pc:sldMk cId="1626241637" sldId="497"/>
        </pc:sldMkLst>
      </pc:sldChg>
    </pc:docChg>
  </pc:docChgLst>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pChg chg="mod">
          <ac:chgData name="Steve Shellhammer" userId="0e71f22d-ee3e-49c0-82ff-dbc290af8082" providerId="ADAL" clId="{467BD3AC-F198-4FA9-8F8B-0EF76C763259}" dt="2020-08-24T17:50:33.184" v="18" actId="20577"/>
          <ac:spMkLst>
            <pc:docMk/>
            <pc:sldMk cId="0" sldId="256"/>
            <ac:spMk id="3073" creationId="{00000000-0000-0000-0000-000000000000}"/>
          </ac:spMkLst>
        </pc:spChg>
      </pc:sldChg>
      <pc:sldChg chg="modSp mod">
        <pc:chgData name="Steve Shellhammer" userId="0e71f22d-ee3e-49c0-82ff-dbc290af8082" providerId="ADAL" clId="{467BD3AC-F198-4FA9-8F8B-0EF76C763259}" dt="2020-08-24T17:50:06.869" v="8" actId="6549"/>
        <pc:sldMkLst>
          <pc:docMk/>
          <pc:sldMk cId="1014374459" sldId="480"/>
        </pc:sldMkLst>
        <pc:spChg chg="mod">
          <ac:chgData name="Steve Shellhammer" userId="0e71f22d-ee3e-49c0-82ff-dbc290af8082" providerId="ADAL" clId="{467BD3AC-F198-4FA9-8F8B-0EF76C763259}" dt="2020-08-24T17:50:06.869" v="8" actId="6549"/>
          <ac:spMkLst>
            <pc:docMk/>
            <pc:sldMk cId="1014374459" sldId="480"/>
            <ac:spMk id="3" creationId="{06AD7F19-BBE7-42D5-81E1-D0A5F4F8AB06}"/>
          </ac:spMkLst>
        </pc:spChg>
      </pc:sldChg>
      <pc:sldChg chg="modSp mod">
        <pc:chgData name="Steve Shellhammer" userId="0e71f22d-ee3e-49c0-82ff-dbc290af8082" providerId="ADAL" clId="{467BD3AC-F198-4FA9-8F8B-0EF76C763259}" dt="2020-08-24T18:15:30.124" v="670" actId="20577"/>
        <pc:sldMkLst>
          <pc:docMk/>
          <pc:sldMk cId="3145523729" sldId="482"/>
        </pc:sldMkLst>
        <pc:spChg chg="mod">
          <ac:chgData name="Steve Shellhammer" userId="0e71f22d-ee3e-49c0-82ff-dbc290af8082" providerId="ADAL" clId="{467BD3AC-F198-4FA9-8F8B-0EF76C763259}" dt="2020-08-24T18:13:18.014" v="595" actId="20577"/>
          <ac:spMkLst>
            <pc:docMk/>
            <pc:sldMk cId="3145523729" sldId="482"/>
            <ac:spMk id="2" creationId="{005DAA92-A641-45E9-9B1B-72663ACAA312}"/>
          </ac:spMkLst>
        </pc:spChg>
        <pc:spChg chg="mod">
          <ac:chgData name="Steve Shellhammer" userId="0e71f22d-ee3e-49c0-82ff-dbc290af8082" providerId="ADAL" clId="{467BD3AC-F198-4FA9-8F8B-0EF76C763259}" dt="2020-08-24T18:15:30.124" v="670" actId="20577"/>
          <ac:spMkLst>
            <pc:docMk/>
            <pc:sldMk cId="3145523729" sldId="482"/>
            <ac:spMk id="3" creationId="{85E764BB-08F0-4F5B-87CC-541A3CA35AB1}"/>
          </ac:spMkLst>
        </pc:spChg>
      </pc:sldChg>
      <pc:sldChg chg="modSp mod">
        <pc:chgData name="Steve Shellhammer" userId="0e71f22d-ee3e-49c0-82ff-dbc290af8082" providerId="ADAL" clId="{467BD3AC-F198-4FA9-8F8B-0EF76C763259}" dt="2020-08-24T17:50:57.965" v="22" actId="20577"/>
        <pc:sldMkLst>
          <pc:docMk/>
          <pc:sldMk cId="323650932" sldId="483"/>
        </pc:sldMkLst>
        <pc:spChg chg="mod">
          <ac:chgData name="Steve Shellhammer" userId="0e71f22d-ee3e-49c0-82ff-dbc290af8082" providerId="ADAL" clId="{467BD3AC-F198-4FA9-8F8B-0EF76C763259}" dt="2020-08-24T17:50:57.965" v="22" actId="20577"/>
          <ac:spMkLst>
            <pc:docMk/>
            <pc:sldMk cId="323650932" sldId="483"/>
            <ac:spMk id="3" creationId="{2568EDD7-0DD7-4C69-9997-C9202D2F8482}"/>
          </ac:spMkLst>
        </pc:spChg>
      </pc:sldChg>
      <pc:sldChg chg="modSp mod">
        <pc:chgData name="Steve Shellhammer" userId="0e71f22d-ee3e-49c0-82ff-dbc290af8082" providerId="ADAL" clId="{467BD3AC-F198-4FA9-8F8B-0EF76C763259}" dt="2020-08-24T17:58:08.830" v="98" actId="1076"/>
        <pc:sldMkLst>
          <pc:docMk/>
          <pc:sldMk cId="1334691016" sldId="485"/>
        </pc:sldMkLst>
        <pc:picChg chg="mod">
          <ac:chgData name="Steve Shellhammer" userId="0e71f22d-ee3e-49c0-82ff-dbc290af8082" providerId="ADAL" clId="{467BD3AC-F198-4FA9-8F8B-0EF76C763259}" dt="2020-08-24T17:58:08.830" v="98" actId="1076"/>
          <ac:picMkLst>
            <pc:docMk/>
            <pc:sldMk cId="1334691016" sldId="485"/>
            <ac:picMk id="7" creationId="{5DDC645C-1EC6-4D45-A9C1-97D679B27F80}"/>
          </ac:picMkLst>
        </pc:picChg>
      </pc:sldChg>
      <pc:sldChg chg="modSp mod">
        <pc:chgData name="Steve Shellhammer" userId="0e71f22d-ee3e-49c0-82ff-dbc290af8082" providerId="ADAL" clId="{467BD3AC-F198-4FA9-8F8B-0EF76C763259}" dt="2020-08-24T18:07:09.017" v="376" actId="20577"/>
        <pc:sldMkLst>
          <pc:docMk/>
          <pc:sldMk cId="2415202813" sldId="486"/>
        </pc:sldMkLst>
        <pc:spChg chg="mod">
          <ac:chgData name="Steve Shellhammer" userId="0e71f22d-ee3e-49c0-82ff-dbc290af8082" providerId="ADAL" clId="{467BD3AC-F198-4FA9-8F8B-0EF76C763259}" dt="2020-08-24T18:07:09.017" v="376" actId="20577"/>
          <ac:spMkLst>
            <pc:docMk/>
            <pc:sldMk cId="2415202813" sldId="486"/>
            <ac:spMk id="3" creationId="{85E764BB-08F0-4F5B-87CC-541A3CA35AB1}"/>
          </ac:spMkLst>
        </pc:spChg>
      </pc:sldChg>
      <pc:sldChg chg="addSp modSp mod">
        <pc:chgData name="Steve Shellhammer" userId="0e71f22d-ee3e-49c0-82ff-dbc290af8082" providerId="ADAL" clId="{467BD3AC-F198-4FA9-8F8B-0EF76C763259}" dt="2020-08-24T18:15:00.246" v="653" actId="403"/>
        <pc:sldMkLst>
          <pc:docMk/>
          <pc:sldMk cId="675243109" sldId="487"/>
        </pc:sldMkLst>
        <pc:spChg chg="mod">
          <ac:chgData name="Steve Shellhammer" userId="0e71f22d-ee3e-49c0-82ff-dbc290af8082" providerId="ADAL" clId="{467BD3AC-F198-4FA9-8F8B-0EF76C763259}" dt="2020-08-24T18:00:23.943" v="200" actId="14100"/>
          <ac:spMkLst>
            <pc:docMk/>
            <pc:sldMk cId="675243109" sldId="487"/>
            <ac:spMk id="2" creationId="{2F86EDF1-4E29-437A-AD3C-2E8D8E7985BE}"/>
          </ac:spMkLst>
        </pc:spChg>
        <pc:spChg chg="mod">
          <ac:chgData name="Steve Shellhammer" userId="0e71f22d-ee3e-49c0-82ff-dbc290af8082" providerId="ADAL" clId="{467BD3AC-F198-4FA9-8F8B-0EF76C763259}" dt="2020-08-24T18:13:03.042" v="587" actId="20577"/>
          <ac:spMkLst>
            <pc:docMk/>
            <pc:sldMk cId="675243109" sldId="487"/>
            <ac:spMk id="3" creationId="{F7F3A0E5-FAAC-4B6F-9E0C-21E97D74B750}"/>
          </ac:spMkLst>
        </pc:spChg>
        <pc:spChg chg="add mod">
          <ac:chgData name="Steve Shellhammer" userId="0e71f22d-ee3e-49c0-82ff-dbc290af8082" providerId="ADAL" clId="{467BD3AC-F198-4FA9-8F8B-0EF76C763259}" dt="2020-08-24T18:14:55.447" v="652" actId="14100"/>
          <ac:spMkLst>
            <pc:docMk/>
            <pc:sldMk cId="675243109" sldId="487"/>
            <ac:spMk id="7" creationId="{C3FF793B-028C-4B28-85CC-FD8D7C5052C6}"/>
          </ac:spMkLst>
        </pc:spChg>
        <pc:graphicFrameChg chg="add mod modGraphic">
          <ac:chgData name="Steve Shellhammer" userId="0e71f22d-ee3e-49c0-82ff-dbc290af8082" providerId="ADAL" clId="{467BD3AC-F198-4FA9-8F8B-0EF76C763259}" dt="2020-08-24T18:15:00.246" v="653" actId="403"/>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467BD3AC-F198-4FA9-8F8B-0EF76C763259}" dt="2020-08-24T18:15:49.246" v="671" actId="404"/>
        <pc:sldMkLst>
          <pc:docMk/>
          <pc:sldMk cId="3208908905" sldId="488"/>
        </pc:sldMkLst>
        <pc:graphicFrameChg chg="modGraphic">
          <ac:chgData name="Steve Shellhammer" userId="0e71f22d-ee3e-49c0-82ff-dbc290af8082" providerId="ADAL" clId="{467BD3AC-F198-4FA9-8F8B-0EF76C763259}" dt="2020-08-24T18:15:49.246" v="671" actId="404"/>
          <ac:graphicFrameMkLst>
            <pc:docMk/>
            <pc:sldMk cId="3208908905" sldId="488"/>
            <ac:graphicFrameMk id="7" creationId="{000B318F-0BF1-442D-95EA-0B75D102DB6D}"/>
          </ac:graphicFrameMkLst>
        </pc:graphicFrameChg>
      </pc:sldChg>
      <pc:sldChg chg="modSp mod">
        <pc:chgData name="Steve Shellhammer" userId="0e71f22d-ee3e-49c0-82ff-dbc290af8082" providerId="ADAL" clId="{467BD3AC-F198-4FA9-8F8B-0EF76C763259}" dt="2020-08-24T18:15:56.133" v="675" actId="20577"/>
        <pc:sldMkLst>
          <pc:docMk/>
          <pc:sldMk cId="847141214" sldId="489"/>
        </pc:sldMkLst>
        <pc:spChg chg="mod">
          <ac:chgData name="Steve Shellhammer" userId="0e71f22d-ee3e-49c0-82ff-dbc290af8082" providerId="ADAL" clId="{467BD3AC-F198-4FA9-8F8B-0EF76C763259}" dt="2020-08-24T18:15:56.133" v="675" actId="20577"/>
          <ac:spMkLst>
            <pc:docMk/>
            <pc:sldMk cId="847141214" sldId="489"/>
            <ac:spMk id="3" creationId="{2FECA816-EEB6-4F6E-AF54-D0FEA8EB7482}"/>
          </ac:spMkLst>
        </pc:spChg>
      </pc:sldChg>
      <pc:sldChg chg="modSp mod">
        <pc:chgData name="Steve Shellhammer" userId="0e71f22d-ee3e-49c0-82ff-dbc290af8082" providerId="ADAL" clId="{467BD3AC-F198-4FA9-8F8B-0EF76C763259}" dt="2020-08-24T18:01:34.366" v="208" actId="20577"/>
        <pc:sldMkLst>
          <pc:docMk/>
          <pc:sldMk cId="506027600" sldId="490"/>
        </pc:sldMkLst>
        <pc:spChg chg="mod">
          <ac:chgData name="Steve Shellhammer" userId="0e71f22d-ee3e-49c0-82ff-dbc290af8082" providerId="ADAL" clId="{467BD3AC-F198-4FA9-8F8B-0EF76C763259}" dt="2020-08-24T17:57:37.140" v="71" actId="1076"/>
          <ac:spMkLst>
            <pc:docMk/>
            <pc:sldMk cId="506027600" sldId="490"/>
            <ac:spMk id="2" creationId="{005DAA92-A641-45E9-9B1B-72663ACAA312}"/>
          </ac:spMkLst>
        </pc:spChg>
        <pc:spChg chg="mod">
          <ac:chgData name="Steve Shellhammer" userId="0e71f22d-ee3e-49c0-82ff-dbc290af8082" providerId="ADAL" clId="{467BD3AC-F198-4FA9-8F8B-0EF76C763259}" dt="2020-08-24T18:01:34.366" v="208" actId="20577"/>
          <ac:spMkLst>
            <pc:docMk/>
            <pc:sldMk cId="506027600" sldId="490"/>
            <ac:spMk id="3" creationId="{85E764BB-08F0-4F5B-87CC-541A3CA35AB1}"/>
          </ac:spMkLst>
        </pc:spChg>
        <pc:picChg chg="mod">
          <ac:chgData name="Steve Shellhammer" userId="0e71f22d-ee3e-49c0-82ff-dbc290af8082" providerId="ADAL" clId="{467BD3AC-F198-4FA9-8F8B-0EF76C763259}" dt="2020-08-24T18:01:22.506" v="204" actId="1076"/>
          <ac:picMkLst>
            <pc:docMk/>
            <pc:sldMk cId="506027600" sldId="490"/>
            <ac:picMk id="9" creationId="{9DD57DE5-AF6C-40B1-A155-AB448FE707D0}"/>
          </ac:picMkLst>
        </pc:picChg>
      </pc:sldChg>
      <pc:sldChg chg="addSp delSp modSp new del mod">
        <pc:chgData name="Steve Shellhammer" userId="0e71f22d-ee3e-49c0-82ff-dbc290af8082" providerId="ADAL" clId="{467BD3AC-F198-4FA9-8F8B-0EF76C763259}" dt="2020-08-24T18:10:49.857" v="522" actId="47"/>
        <pc:sldMkLst>
          <pc:docMk/>
          <pc:sldMk cId="634102025" sldId="491"/>
        </pc:sldMkLst>
        <pc:spChg chg="del">
          <ac:chgData name="Steve Shellhammer" userId="0e71f22d-ee3e-49c0-82ff-dbc290af8082" providerId="ADAL" clId="{467BD3AC-F198-4FA9-8F8B-0EF76C763259}" dt="2020-08-24T18:02:32.856" v="210" actId="3680"/>
          <ac:spMkLst>
            <pc:docMk/>
            <pc:sldMk cId="634102025" sldId="491"/>
            <ac:spMk id="3" creationId="{4548D7F8-968D-49C8-B813-55A4DF4F9062}"/>
          </ac:spMkLst>
        </pc:spChg>
        <pc:graphicFrameChg chg="add mod ord modGraphic">
          <ac:chgData name="Steve Shellhammer" userId="0e71f22d-ee3e-49c0-82ff-dbc290af8082" providerId="ADAL" clId="{467BD3AC-F198-4FA9-8F8B-0EF76C763259}" dt="2020-08-24T18:09:13.285" v="517" actId="404"/>
          <ac:graphicFrameMkLst>
            <pc:docMk/>
            <pc:sldMk cId="634102025" sldId="491"/>
            <ac:graphicFrameMk id="7" creationId="{4F1ACEC2-331B-42CC-9998-446F904EBBA7}"/>
          </ac:graphicFrameMkLst>
        </pc:graphicFrameChg>
      </pc:sldChg>
      <pc:sldChg chg="modSp new del mod">
        <pc:chgData name="Steve Shellhammer" userId="0e71f22d-ee3e-49c0-82ff-dbc290af8082" providerId="ADAL" clId="{467BD3AC-F198-4FA9-8F8B-0EF76C763259}" dt="2020-08-24T18:09:01.289" v="516" actId="47"/>
        <pc:sldMkLst>
          <pc:docMk/>
          <pc:sldMk cId="1392521135" sldId="492"/>
        </pc:sldMkLst>
        <pc:spChg chg="mod">
          <ac:chgData name="Steve Shellhammer" userId="0e71f22d-ee3e-49c0-82ff-dbc290af8082" providerId="ADAL" clId="{467BD3AC-F198-4FA9-8F8B-0EF76C763259}" dt="2020-08-24T18:08:07.189" v="452" actId="20577"/>
          <ac:spMkLst>
            <pc:docMk/>
            <pc:sldMk cId="1392521135" sldId="492"/>
            <ac:spMk id="3" creationId="{DC0C9A4C-BF35-4DE5-8A62-942C45A4EB62}"/>
          </ac:spMkLst>
        </pc:spChg>
      </pc:sldChg>
    </pc:docChg>
  </pc:docChgLst>
  <pc:docChgLst>
    <pc:chgData name="Steve Shellhammer" userId="0e71f22d-ee3e-49c0-82ff-dbc290af8082" providerId="ADAL" clId="{FC49B6D1-531D-4D23-BAE4-B35DFCA18F42}"/>
    <pc:docChg chg="custSel addSld modSld sldOrd">
      <pc:chgData name="Steve Shellhammer" userId="0e71f22d-ee3e-49c0-82ff-dbc290af8082" providerId="ADAL" clId="{FC49B6D1-531D-4D23-BAE4-B35DFCA18F42}" dt="2020-09-09T19:04:48.053" v="1796" actId="20577"/>
      <pc:docMkLst>
        <pc:docMk/>
      </pc:docMkLst>
      <pc:sldChg chg="modSp mod">
        <pc:chgData name="Steve Shellhammer" userId="0e71f22d-ee3e-49c0-82ff-dbc290af8082" providerId="ADAL" clId="{FC49B6D1-531D-4D23-BAE4-B35DFCA18F42}" dt="2020-09-08T19:47:31.833" v="1" actId="20577"/>
        <pc:sldMkLst>
          <pc:docMk/>
          <pc:sldMk cId="0" sldId="256"/>
        </pc:sldMkLst>
        <pc:spChg chg="mod">
          <ac:chgData name="Steve Shellhammer" userId="0e71f22d-ee3e-49c0-82ff-dbc290af8082" providerId="ADAL" clId="{FC49B6D1-531D-4D23-BAE4-B35DFCA18F42}" dt="2020-09-08T19:47:31.833" v="1" actId="20577"/>
          <ac:spMkLst>
            <pc:docMk/>
            <pc:sldMk cId="0" sldId="256"/>
            <ac:spMk id="3074" creationId="{00000000-0000-0000-0000-000000000000}"/>
          </ac:spMkLst>
        </pc:spChg>
      </pc:sldChg>
      <pc:sldChg chg="modSp mod">
        <pc:chgData name="Steve Shellhammer" userId="0e71f22d-ee3e-49c0-82ff-dbc290af8082" providerId="ADAL" clId="{FC49B6D1-531D-4D23-BAE4-B35DFCA18F42}" dt="2020-09-08T19:56:58.713" v="914" actId="20577"/>
        <pc:sldMkLst>
          <pc:docMk/>
          <pc:sldMk cId="1014374459" sldId="480"/>
        </pc:sldMkLst>
        <pc:spChg chg="mod">
          <ac:chgData name="Steve Shellhammer" userId="0e71f22d-ee3e-49c0-82ff-dbc290af8082" providerId="ADAL" clId="{FC49B6D1-531D-4D23-BAE4-B35DFCA18F42}" dt="2020-09-08T19:56:58.713" v="914" actId="20577"/>
          <ac:spMkLst>
            <pc:docMk/>
            <pc:sldMk cId="1014374459" sldId="480"/>
            <ac:spMk id="3" creationId="{06AD7F19-BBE7-42D5-81E1-D0A5F4F8AB06}"/>
          </ac:spMkLst>
        </pc:spChg>
      </pc:sldChg>
      <pc:sldChg chg="modSp mod">
        <pc:chgData name="Steve Shellhammer" userId="0e71f22d-ee3e-49c0-82ff-dbc290af8082" providerId="ADAL" clId="{FC49B6D1-531D-4D23-BAE4-B35DFCA18F42}" dt="2020-09-09T18:57:13.266" v="1697" actId="20577"/>
        <pc:sldMkLst>
          <pc:docMk/>
          <pc:sldMk cId="323650932" sldId="483"/>
        </pc:sldMkLst>
        <pc:spChg chg="mod">
          <ac:chgData name="Steve Shellhammer" userId="0e71f22d-ee3e-49c0-82ff-dbc290af8082" providerId="ADAL" clId="{FC49B6D1-531D-4D23-BAE4-B35DFCA18F42}" dt="2020-09-09T18:55:23.411" v="1696" actId="20577"/>
          <ac:spMkLst>
            <pc:docMk/>
            <pc:sldMk cId="323650932" sldId="483"/>
            <ac:spMk id="2" creationId="{F2038184-57B0-496C-90EE-3FC0489E37DD}"/>
          </ac:spMkLst>
        </pc:spChg>
        <pc:spChg chg="mod">
          <ac:chgData name="Steve Shellhammer" userId="0e71f22d-ee3e-49c0-82ff-dbc290af8082" providerId="ADAL" clId="{FC49B6D1-531D-4D23-BAE4-B35DFCA18F42}" dt="2020-09-09T18:57:13.266" v="1697" actId="20577"/>
          <ac:spMkLst>
            <pc:docMk/>
            <pc:sldMk cId="323650932" sldId="483"/>
            <ac:spMk id="3" creationId="{2568EDD7-0DD7-4C69-9997-C9202D2F8482}"/>
          </ac:spMkLst>
        </pc:spChg>
      </pc:sldChg>
      <pc:sldChg chg="ord">
        <pc:chgData name="Steve Shellhammer" userId="0e71f22d-ee3e-49c0-82ff-dbc290af8082" providerId="ADAL" clId="{FC49B6D1-531D-4D23-BAE4-B35DFCA18F42}" dt="2020-09-08T19:56:28.959" v="892"/>
        <pc:sldMkLst>
          <pc:docMk/>
          <pc:sldMk cId="1334691016" sldId="485"/>
        </pc:sldMkLst>
      </pc:sldChg>
      <pc:sldChg chg="modSp mod">
        <pc:chgData name="Steve Shellhammer" userId="0e71f22d-ee3e-49c0-82ff-dbc290af8082" providerId="ADAL" clId="{FC49B6D1-531D-4D23-BAE4-B35DFCA18F42}" dt="2020-09-08T22:28:26.660" v="1044" actId="20577"/>
        <pc:sldMkLst>
          <pc:docMk/>
          <pc:sldMk cId="3208908905" sldId="488"/>
        </pc:sldMkLst>
        <pc:graphicFrameChg chg="modGraphic">
          <ac:chgData name="Steve Shellhammer" userId="0e71f22d-ee3e-49c0-82ff-dbc290af8082" providerId="ADAL" clId="{FC49B6D1-531D-4D23-BAE4-B35DFCA18F42}" dt="2020-09-08T22:28:26.660" v="1044" actId="20577"/>
          <ac:graphicFrameMkLst>
            <pc:docMk/>
            <pc:sldMk cId="3208908905" sldId="488"/>
            <ac:graphicFrameMk id="7" creationId="{000B318F-0BF1-442D-95EA-0B75D102DB6D}"/>
          </ac:graphicFrameMkLst>
        </pc:graphicFrameChg>
      </pc:sldChg>
      <pc:sldChg chg="ord">
        <pc:chgData name="Steve Shellhammer" userId="0e71f22d-ee3e-49c0-82ff-dbc290af8082" providerId="ADAL" clId="{FC49B6D1-531D-4D23-BAE4-B35DFCA18F42}" dt="2020-09-08T19:56:28.959" v="892"/>
        <pc:sldMkLst>
          <pc:docMk/>
          <pc:sldMk cId="506027600" sldId="490"/>
        </pc:sldMkLst>
      </pc:sldChg>
      <pc:sldChg chg="delSp modSp new mod">
        <pc:chgData name="Steve Shellhammer" userId="0e71f22d-ee3e-49c0-82ff-dbc290af8082" providerId="ADAL" clId="{FC49B6D1-531D-4D23-BAE4-B35DFCA18F42}" dt="2020-09-08T19:49:24.169" v="113" actId="404"/>
        <pc:sldMkLst>
          <pc:docMk/>
          <pc:sldMk cId="313986917" sldId="491"/>
        </pc:sldMkLst>
        <pc:spChg chg="mod">
          <ac:chgData name="Steve Shellhammer" userId="0e71f22d-ee3e-49c0-82ff-dbc290af8082" providerId="ADAL" clId="{FC49B6D1-531D-4D23-BAE4-B35DFCA18F42}" dt="2020-09-08T19:49:24.169" v="113" actId="404"/>
          <ac:spMkLst>
            <pc:docMk/>
            <pc:sldMk cId="313986917" sldId="491"/>
            <ac:spMk id="2" creationId="{D7AD36B4-5E6E-4204-A200-FF4A3582E29F}"/>
          </ac:spMkLst>
        </pc:spChg>
        <pc:spChg chg="del">
          <ac:chgData name="Steve Shellhammer" userId="0e71f22d-ee3e-49c0-82ff-dbc290af8082" providerId="ADAL" clId="{FC49B6D1-531D-4D23-BAE4-B35DFCA18F42}" dt="2020-09-08T19:49:15.861" v="107" actId="478"/>
          <ac:spMkLst>
            <pc:docMk/>
            <pc:sldMk cId="313986917" sldId="491"/>
            <ac:spMk id="3" creationId="{BD090F05-3347-40A0-8CEA-8DDE6C187A43}"/>
          </ac:spMkLst>
        </pc:spChg>
      </pc:sldChg>
      <pc:sldChg chg="modSp new mod">
        <pc:chgData name="Steve Shellhammer" userId="0e71f22d-ee3e-49c0-82ff-dbc290af8082" providerId="ADAL" clId="{FC49B6D1-531D-4D23-BAE4-B35DFCA18F42}" dt="2020-09-08T20:01:57.300" v="989" actId="1076"/>
        <pc:sldMkLst>
          <pc:docMk/>
          <pc:sldMk cId="2263938305" sldId="492"/>
        </pc:sldMkLst>
        <pc:spChg chg="mod">
          <ac:chgData name="Steve Shellhammer" userId="0e71f22d-ee3e-49c0-82ff-dbc290af8082" providerId="ADAL" clId="{FC49B6D1-531D-4D23-BAE4-B35DFCA18F42}" dt="2020-09-08T19:56:16.509" v="890" actId="14100"/>
          <ac:spMkLst>
            <pc:docMk/>
            <pc:sldMk cId="2263938305" sldId="492"/>
            <ac:spMk id="2" creationId="{D040DFCF-B353-4D39-B28B-DD328507CEBA}"/>
          </ac:spMkLst>
        </pc:spChg>
        <pc:spChg chg="mod">
          <ac:chgData name="Steve Shellhammer" userId="0e71f22d-ee3e-49c0-82ff-dbc290af8082" providerId="ADAL" clId="{FC49B6D1-531D-4D23-BAE4-B35DFCA18F42}" dt="2020-09-08T20:01:57.300" v="989" actId="1076"/>
          <ac:spMkLst>
            <pc:docMk/>
            <pc:sldMk cId="2263938305" sldId="492"/>
            <ac:spMk id="3" creationId="{24DF8E25-6F62-4349-86E8-454BB5237C1F}"/>
          </ac:spMkLst>
        </pc:spChg>
      </pc:sldChg>
      <pc:sldChg chg="modSp new mod">
        <pc:chgData name="Steve Shellhammer" userId="0e71f22d-ee3e-49c0-82ff-dbc290af8082" providerId="ADAL" clId="{FC49B6D1-531D-4D23-BAE4-B35DFCA18F42}" dt="2020-09-09T19:04:48.053" v="1796" actId="20577"/>
        <pc:sldMkLst>
          <pc:docMk/>
          <pc:sldMk cId="3297841625" sldId="493"/>
        </pc:sldMkLst>
        <pc:spChg chg="mod">
          <ac:chgData name="Steve Shellhammer" userId="0e71f22d-ee3e-49c0-82ff-dbc290af8082" providerId="ADAL" clId="{FC49B6D1-531D-4D23-BAE4-B35DFCA18F42}" dt="2020-09-09T19:04:48.053" v="1796" actId="20577"/>
          <ac:spMkLst>
            <pc:docMk/>
            <pc:sldMk cId="3297841625" sldId="493"/>
            <ac:spMk id="2" creationId="{45018BB3-22A3-4490-AF3E-A9525A46F6C5}"/>
          </ac:spMkLst>
        </pc:spChg>
        <pc:spChg chg="mod">
          <ac:chgData name="Steve Shellhammer" userId="0e71f22d-ee3e-49c0-82ff-dbc290af8082" providerId="ADAL" clId="{FC49B6D1-531D-4D23-BAE4-B35DFCA18F42}" dt="2020-09-09T18:55:09.888" v="1693" actId="20577"/>
          <ac:spMkLst>
            <pc:docMk/>
            <pc:sldMk cId="3297841625" sldId="493"/>
            <ac:spMk id="3" creationId="{9672F7A1-1651-4BBA-AB39-D03EBE5E37A2}"/>
          </ac:spMkLst>
        </pc:spChg>
      </pc:sldChg>
      <pc:sldChg chg="modSp new mod">
        <pc:chgData name="Steve Shellhammer" userId="0e71f22d-ee3e-49c0-82ff-dbc290af8082" providerId="ADAL" clId="{FC49B6D1-531D-4D23-BAE4-B35DFCA18F42}" dt="2020-09-09T19:00:12.756" v="1794" actId="20577"/>
        <pc:sldMkLst>
          <pc:docMk/>
          <pc:sldMk cId="346948756" sldId="494"/>
        </pc:sldMkLst>
        <pc:spChg chg="mod">
          <ac:chgData name="Steve Shellhammer" userId="0e71f22d-ee3e-49c0-82ff-dbc290af8082" providerId="ADAL" clId="{FC49B6D1-531D-4D23-BAE4-B35DFCA18F42}" dt="2020-09-09T18:59:41.563" v="1779" actId="20577"/>
          <ac:spMkLst>
            <pc:docMk/>
            <pc:sldMk cId="346948756" sldId="494"/>
            <ac:spMk id="2" creationId="{EF1B32FA-F53F-472D-AF4D-29D7874EB198}"/>
          </ac:spMkLst>
        </pc:spChg>
        <pc:spChg chg="mod">
          <ac:chgData name="Steve Shellhammer" userId="0e71f22d-ee3e-49c0-82ff-dbc290af8082" providerId="ADAL" clId="{FC49B6D1-531D-4D23-BAE4-B35DFCA18F42}" dt="2020-09-09T19:00:12.756" v="1794" actId="20577"/>
          <ac:spMkLst>
            <pc:docMk/>
            <pc:sldMk cId="346948756" sldId="494"/>
            <ac:spMk id="3" creationId="{FFE4DCA8-2C23-4120-8CB0-D2B39B05032C}"/>
          </ac:spMkLst>
        </pc:spChg>
      </pc:sldChg>
    </pc:docChg>
  </pc:docChgLst>
  <pc:docChgLst>
    <pc:chgData name="Steve Shellhammer" userId="0e71f22d-ee3e-49c0-82ff-dbc290af8082" providerId="ADAL" clId="{00C9895E-1A4F-4142-9EDB-EB546B2E7B5E}"/>
    <pc:docChg chg="custSel addSld delSld modSld">
      <pc:chgData name="Steve Shellhammer" userId="0e71f22d-ee3e-49c0-82ff-dbc290af8082" providerId="ADAL" clId="{00C9895E-1A4F-4142-9EDB-EB546B2E7B5E}" dt="2021-11-03T15:41:56.784" v="2339" actId="14100"/>
      <pc:docMkLst>
        <pc:docMk/>
      </pc:docMkLst>
      <pc:sldChg chg="modSp mod">
        <pc:chgData name="Steve Shellhammer" userId="0e71f22d-ee3e-49c0-82ff-dbc290af8082" providerId="ADAL" clId="{00C9895E-1A4F-4142-9EDB-EB546B2E7B5E}" dt="2021-10-25T21:50:13.195" v="1305" actId="14734"/>
        <pc:sldMkLst>
          <pc:docMk/>
          <pc:sldMk cId="0" sldId="256"/>
        </pc:sldMkLst>
        <pc:spChg chg="mod">
          <ac:chgData name="Steve Shellhammer" userId="0e71f22d-ee3e-49c0-82ff-dbc290af8082" providerId="ADAL" clId="{00C9895E-1A4F-4142-9EDB-EB546B2E7B5E}" dt="2021-10-25T18:56:57.835" v="25" actId="20577"/>
          <ac:spMkLst>
            <pc:docMk/>
            <pc:sldMk cId="0" sldId="256"/>
            <ac:spMk id="3073" creationId="{00000000-0000-0000-0000-000000000000}"/>
          </ac:spMkLst>
        </pc:spChg>
        <pc:spChg chg="mod">
          <ac:chgData name="Steve Shellhammer" userId="0e71f22d-ee3e-49c0-82ff-dbc290af8082" providerId="ADAL" clId="{00C9895E-1A4F-4142-9EDB-EB546B2E7B5E}" dt="2021-10-25T18:57:01.388" v="29" actId="20577"/>
          <ac:spMkLst>
            <pc:docMk/>
            <pc:sldMk cId="0" sldId="256"/>
            <ac:spMk id="3074" creationId="{00000000-0000-0000-0000-000000000000}"/>
          </ac:spMkLst>
        </pc:spChg>
        <pc:graphicFrameChg chg="modGraphic">
          <ac:chgData name="Steve Shellhammer" userId="0e71f22d-ee3e-49c0-82ff-dbc290af8082" providerId="ADAL" clId="{00C9895E-1A4F-4142-9EDB-EB546B2E7B5E}" dt="2021-10-25T21:50:13.195" v="1305"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00C9895E-1A4F-4142-9EDB-EB546B2E7B5E}" dt="2021-10-25T23:36:57.734" v="1829" actId="47"/>
        <pc:sldMkLst>
          <pc:docMk/>
          <pc:sldMk cId="3498791066" sldId="545"/>
        </pc:sldMkLst>
      </pc:sldChg>
      <pc:sldChg chg="modSp new mod">
        <pc:chgData name="Steve Shellhammer" userId="0e71f22d-ee3e-49c0-82ff-dbc290af8082" providerId="ADAL" clId="{00C9895E-1A4F-4142-9EDB-EB546B2E7B5E}" dt="2021-11-03T15:41:56.784" v="2339" actId="14100"/>
        <pc:sldMkLst>
          <pc:docMk/>
          <pc:sldMk cId="2930705681" sldId="548"/>
        </pc:sldMkLst>
        <pc:spChg chg="mod">
          <ac:chgData name="Steve Shellhammer" userId="0e71f22d-ee3e-49c0-82ff-dbc290af8082" providerId="ADAL" clId="{00C9895E-1A4F-4142-9EDB-EB546B2E7B5E}" dt="2021-10-25T18:58:29.618" v="170" actId="313"/>
          <ac:spMkLst>
            <pc:docMk/>
            <pc:sldMk cId="2930705681" sldId="548"/>
            <ac:spMk id="2" creationId="{D6842561-D714-4C94-934C-EB9546F14E9E}"/>
          </ac:spMkLst>
        </pc:spChg>
        <pc:spChg chg="mod">
          <ac:chgData name="Steve Shellhammer" userId="0e71f22d-ee3e-49c0-82ff-dbc290af8082" providerId="ADAL" clId="{00C9895E-1A4F-4142-9EDB-EB546B2E7B5E}" dt="2021-11-03T15:41:56.784" v="2339" actId="14100"/>
          <ac:spMkLst>
            <pc:docMk/>
            <pc:sldMk cId="2930705681" sldId="548"/>
            <ac:spMk id="3" creationId="{82D63D66-E0E9-422D-8EFD-99CAC0548C61}"/>
          </ac:spMkLst>
        </pc:spChg>
      </pc:sldChg>
      <pc:sldChg chg="modSp new mod">
        <pc:chgData name="Steve Shellhammer" userId="0e71f22d-ee3e-49c0-82ff-dbc290af8082" providerId="ADAL" clId="{00C9895E-1A4F-4142-9EDB-EB546B2E7B5E}" dt="2021-10-25T19:03:49.085" v="314" actId="313"/>
        <pc:sldMkLst>
          <pc:docMk/>
          <pc:sldMk cId="1684751992" sldId="549"/>
        </pc:sldMkLst>
        <pc:spChg chg="mod">
          <ac:chgData name="Steve Shellhammer" userId="0e71f22d-ee3e-49c0-82ff-dbc290af8082" providerId="ADAL" clId="{00C9895E-1A4F-4142-9EDB-EB546B2E7B5E}" dt="2021-10-25T18:58:49.180" v="193" actId="20577"/>
          <ac:spMkLst>
            <pc:docMk/>
            <pc:sldMk cId="1684751992" sldId="549"/>
            <ac:spMk id="2" creationId="{D4D734A5-A41C-4A23-AA5D-D06F2050EA60}"/>
          </ac:spMkLst>
        </pc:spChg>
        <pc:spChg chg="mod">
          <ac:chgData name="Steve Shellhammer" userId="0e71f22d-ee3e-49c0-82ff-dbc290af8082" providerId="ADAL" clId="{00C9895E-1A4F-4142-9EDB-EB546B2E7B5E}" dt="2021-10-25T19:03:49.085" v="314" actId="313"/>
          <ac:spMkLst>
            <pc:docMk/>
            <pc:sldMk cId="1684751992" sldId="549"/>
            <ac:spMk id="3" creationId="{A2621A20-BBC8-4FF7-B64A-9A63E1A263A1}"/>
          </ac:spMkLst>
        </pc:spChg>
      </pc:sldChg>
      <pc:sldChg chg="addSp modSp new mod">
        <pc:chgData name="Steve Shellhammer" userId="0e71f22d-ee3e-49c0-82ff-dbc290af8082" providerId="ADAL" clId="{00C9895E-1A4F-4142-9EDB-EB546B2E7B5E}" dt="2021-10-25T20:48:55.859" v="1091" actId="14100"/>
        <pc:sldMkLst>
          <pc:docMk/>
          <pc:sldMk cId="3371991456" sldId="550"/>
        </pc:sldMkLst>
        <pc:spChg chg="mod">
          <ac:chgData name="Steve Shellhammer" userId="0e71f22d-ee3e-49c0-82ff-dbc290af8082" providerId="ADAL" clId="{00C9895E-1A4F-4142-9EDB-EB546B2E7B5E}" dt="2021-10-25T20:46:47.694" v="926" actId="14100"/>
          <ac:spMkLst>
            <pc:docMk/>
            <pc:sldMk cId="3371991456" sldId="550"/>
            <ac:spMk id="2" creationId="{5945155D-4148-4CA0-8F09-6493DEF9852C}"/>
          </ac:spMkLst>
        </pc:spChg>
        <pc:spChg chg="mod">
          <ac:chgData name="Steve Shellhammer" userId="0e71f22d-ee3e-49c0-82ff-dbc290af8082" providerId="ADAL" clId="{00C9895E-1A4F-4142-9EDB-EB546B2E7B5E}" dt="2021-10-25T20:47:26.345" v="935" actId="1076"/>
          <ac:spMkLst>
            <pc:docMk/>
            <pc:sldMk cId="3371991456" sldId="550"/>
            <ac:spMk id="3" creationId="{126EDEB5-FEED-4625-AB24-960870EFEF5F}"/>
          </ac:spMkLst>
        </pc:spChg>
        <pc:spChg chg="add mod">
          <ac:chgData name="Steve Shellhammer" userId="0e71f22d-ee3e-49c0-82ff-dbc290af8082" providerId="ADAL" clId="{00C9895E-1A4F-4142-9EDB-EB546B2E7B5E}" dt="2021-10-25T20:48:55.859" v="1091" actId="14100"/>
          <ac:spMkLst>
            <pc:docMk/>
            <pc:sldMk cId="3371991456" sldId="550"/>
            <ac:spMk id="9" creationId="{D8AEDE15-304A-48F9-B0E1-834A681148D7}"/>
          </ac:spMkLst>
        </pc:spChg>
        <pc:picChg chg="add mod">
          <ac:chgData name="Steve Shellhammer" userId="0e71f22d-ee3e-49c0-82ff-dbc290af8082" providerId="ADAL" clId="{00C9895E-1A4F-4142-9EDB-EB546B2E7B5E}" dt="2021-10-25T20:48:49.064" v="1089" actId="1076"/>
          <ac:picMkLst>
            <pc:docMk/>
            <pc:sldMk cId="3371991456" sldId="550"/>
            <ac:picMk id="8" creationId="{C7C0B986-1CE0-489B-9B0E-77F4D57603D3}"/>
          </ac:picMkLst>
        </pc:picChg>
      </pc:sldChg>
      <pc:sldChg chg="addSp modSp new mod">
        <pc:chgData name="Steve Shellhammer" userId="0e71f22d-ee3e-49c0-82ff-dbc290af8082" providerId="ADAL" clId="{00C9895E-1A4F-4142-9EDB-EB546B2E7B5E}" dt="2021-10-25T20:53:58.938" v="1302" actId="1076"/>
        <pc:sldMkLst>
          <pc:docMk/>
          <pc:sldMk cId="1883888431" sldId="551"/>
        </pc:sldMkLst>
        <pc:spChg chg="mod">
          <ac:chgData name="Steve Shellhammer" userId="0e71f22d-ee3e-49c0-82ff-dbc290af8082" providerId="ADAL" clId="{00C9895E-1A4F-4142-9EDB-EB546B2E7B5E}" dt="2021-10-25T20:49:42.955" v="1115" actId="1076"/>
          <ac:spMkLst>
            <pc:docMk/>
            <pc:sldMk cId="1883888431" sldId="551"/>
            <ac:spMk id="2" creationId="{53ECD331-1363-423C-A78E-1064EDF1D78D}"/>
          </ac:spMkLst>
        </pc:spChg>
        <pc:spChg chg="mod">
          <ac:chgData name="Steve Shellhammer" userId="0e71f22d-ee3e-49c0-82ff-dbc290af8082" providerId="ADAL" clId="{00C9895E-1A4F-4142-9EDB-EB546B2E7B5E}" dt="2021-10-25T20:53:13.689" v="1300" actId="14100"/>
          <ac:spMkLst>
            <pc:docMk/>
            <pc:sldMk cId="1883888431" sldId="551"/>
            <ac:spMk id="3" creationId="{92546C50-A27B-47EF-8E7E-BA4873773A24}"/>
          </ac:spMkLst>
        </pc:spChg>
        <pc:picChg chg="add mod">
          <ac:chgData name="Steve Shellhammer" userId="0e71f22d-ee3e-49c0-82ff-dbc290af8082" providerId="ADAL" clId="{00C9895E-1A4F-4142-9EDB-EB546B2E7B5E}" dt="2021-10-25T20:53:58.938" v="1302" actId="1076"/>
          <ac:picMkLst>
            <pc:docMk/>
            <pc:sldMk cId="1883888431" sldId="551"/>
            <ac:picMk id="8" creationId="{B0740F2C-BEA1-410A-BE38-838EB19D163A}"/>
          </ac:picMkLst>
        </pc:picChg>
      </pc:sldChg>
      <pc:sldChg chg="addSp modSp new mod">
        <pc:chgData name="Steve Shellhammer" userId="0e71f22d-ee3e-49c0-82ff-dbc290af8082" providerId="ADAL" clId="{00C9895E-1A4F-4142-9EDB-EB546B2E7B5E}" dt="2021-10-25T23:40:29.465" v="2039" actId="403"/>
        <pc:sldMkLst>
          <pc:docMk/>
          <pc:sldMk cId="2033410224" sldId="552"/>
        </pc:sldMkLst>
        <pc:spChg chg="mod">
          <ac:chgData name="Steve Shellhammer" userId="0e71f22d-ee3e-49c0-82ff-dbc290af8082" providerId="ADAL" clId="{00C9895E-1A4F-4142-9EDB-EB546B2E7B5E}" dt="2021-10-25T23:35:26.292" v="1777" actId="1076"/>
          <ac:spMkLst>
            <pc:docMk/>
            <pc:sldMk cId="2033410224" sldId="552"/>
            <ac:spMk id="2" creationId="{CA7BD517-901D-4B05-8D19-6415689838B3}"/>
          </ac:spMkLst>
        </pc:spChg>
        <pc:spChg chg="mod">
          <ac:chgData name="Steve Shellhammer" userId="0e71f22d-ee3e-49c0-82ff-dbc290af8082" providerId="ADAL" clId="{00C9895E-1A4F-4142-9EDB-EB546B2E7B5E}" dt="2021-10-25T23:35:30.800" v="1778" actId="255"/>
          <ac:spMkLst>
            <pc:docMk/>
            <pc:sldMk cId="2033410224" sldId="552"/>
            <ac:spMk id="3" creationId="{5753F8A4-7099-4FBB-A0F1-373FB5B17DC5}"/>
          </ac:spMkLst>
        </pc:spChg>
        <pc:graphicFrameChg chg="add mod modGraphic">
          <ac:chgData name="Steve Shellhammer" userId="0e71f22d-ee3e-49c0-82ff-dbc290af8082" providerId="ADAL" clId="{00C9895E-1A4F-4142-9EDB-EB546B2E7B5E}" dt="2021-10-25T23:40:29.465" v="2039" actId="403"/>
          <ac:graphicFrameMkLst>
            <pc:docMk/>
            <pc:sldMk cId="2033410224" sldId="552"/>
            <ac:graphicFrameMk id="7" creationId="{3670FE3A-B938-451C-89B9-19DA1D44C3D0}"/>
          </ac:graphicFrameMkLst>
        </pc:graphicFrameChg>
      </pc:sldChg>
      <pc:sldChg chg="delSp modSp new mod">
        <pc:chgData name="Steve Shellhammer" userId="0e71f22d-ee3e-49c0-82ff-dbc290af8082" providerId="ADAL" clId="{00C9895E-1A4F-4142-9EDB-EB546B2E7B5E}" dt="2021-10-25T23:36:24.612" v="1828" actId="403"/>
        <pc:sldMkLst>
          <pc:docMk/>
          <pc:sldMk cId="1908705316" sldId="553"/>
        </pc:sldMkLst>
        <pc:spChg chg="mod">
          <ac:chgData name="Steve Shellhammer" userId="0e71f22d-ee3e-49c0-82ff-dbc290af8082" providerId="ADAL" clId="{00C9895E-1A4F-4142-9EDB-EB546B2E7B5E}" dt="2021-10-25T23:36:24.612" v="1828" actId="403"/>
          <ac:spMkLst>
            <pc:docMk/>
            <pc:sldMk cId="1908705316" sldId="553"/>
            <ac:spMk id="2" creationId="{0613BB0B-1E92-471B-934C-35547A8671FB}"/>
          </ac:spMkLst>
        </pc:spChg>
        <pc:spChg chg="del">
          <ac:chgData name="Steve Shellhammer" userId="0e71f22d-ee3e-49c0-82ff-dbc290af8082" providerId="ADAL" clId="{00C9895E-1A4F-4142-9EDB-EB546B2E7B5E}" dt="2021-10-25T23:36:11.203" v="1824" actId="478"/>
          <ac:spMkLst>
            <pc:docMk/>
            <pc:sldMk cId="1908705316" sldId="553"/>
            <ac:spMk id="3" creationId="{EB2911F4-8BC7-4120-A993-8E1348FB07E8}"/>
          </ac:spMkLst>
        </pc:spChg>
      </pc:sldChg>
      <pc:sldChg chg="addSp delSp modSp new del mod">
        <pc:chgData name="Steve Shellhammer" userId="0e71f22d-ee3e-49c0-82ff-dbc290af8082" providerId="ADAL" clId="{00C9895E-1A4F-4142-9EDB-EB546B2E7B5E}" dt="2021-10-25T23:35:44.832" v="1780" actId="47"/>
        <pc:sldMkLst>
          <pc:docMk/>
          <pc:sldMk cId="2673124950" sldId="553"/>
        </pc:sldMkLst>
        <pc:spChg chg="del">
          <ac:chgData name="Steve Shellhammer" userId="0e71f22d-ee3e-49c0-82ff-dbc290af8082" providerId="ADAL" clId="{00C9895E-1A4F-4142-9EDB-EB546B2E7B5E}" dt="2021-10-25T23:31:52.983" v="1624" actId="3680"/>
          <ac:spMkLst>
            <pc:docMk/>
            <pc:sldMk cId="2673124950" sldId="553"/>
            <ac:spMk id="3" creationId="{118F2417-98A8-47BB-8DED-B036C7D437EC}"/>
          </ac:spMkLst>
        </pc:spChg>
        <pc:graphicFrameChg chg="add mod ord modGraphic">
          <ac:chgData name="Steve Shellhammer" userId="0e71f22d-ee3e-49c0-82ff-dbc290af8082" providerId="ADAL" clId="{00C9895E-1A4F-4142-9EDB-EB546B2E7B5E}" dt="2021-10-25T23:35:08.627" v="1774" actId="20577"/>
          <ac:graphicFrameMkLst>
            <pc:docMk/>
            <pc:sldMk cId="2673124950" sldId="553"/>
            <ac:graphicFrameMk id="7" creationId="{8F7722A7-84C2-4B1F-92E4-896B7EF7A0FE}"/>
          </ac:graphicFrameMkLst>
        </pc:graphicFrameChg>
      </pc:sldChg>
      <pc:sldChg chg="modSp new mod">
        <pc:chgData name="Steve Shellhammer" userId="0e71f22d-ee3e-49c0-82ff-dbc290af8082" providerId="ADAL" clId="{00C9895E-1A4F-4142-9EDB-EB546B2E7B5E}" dt="2021-10-25T23:39:07.560" v="1932" actId="20577"/>
        <pc:sldMkLst>
          <pc:docMk/>
          <pc:sldMk cId="2916031353" sldId="554"/>
        </pc:sldMkLst>
        <pc:spChg chg="mod">
          <ac:chgData name="Steve Shellhammer" userId="0e71f22d-ee3e-49c0-82ff-dbc290af8082" providerId="ADAL" clId="{00C9895E-1A4F-4142-9EDB-EB546B2E7B5E}" dt="2021-10-25T23:37:25.843" v="1845" actId="20577"/>
          <ac:spMkLst>
            <pc:docMk/>
            <pc:sldMk cId="2916031353" sldId="554"/>
            <ac:spMk id="2" creationId="{7C31E95B-EE66-4035-94E3-BD53949F53D5}"/>
          </ac:spMkLst>
        </pc:spChg>
        <pc:spChg chg="mod">
          <ac:chgData name="Steve Shellhammer" userId="0e71f22d-ee3e-49c0-82ff-dbc290af8082" providerId="ADAL" clId="{00C9895E-1A4F-4142-9EDB-EB546B2E7B5E}" dt="2021-10-25T23:39:07.560" v="1932" actId="20577"/>
          <ac:spMkLst>
            <pc:docMk/>
            <pc:sldMk cId="2916031353" sldId="554"/>
            <ac:spMk id="3" creationId="{2B732B91-4643-4F71-AFE3-E7F862E1C21F}"/>
          </ac:spMkLst>
        </pc:spChg>
      </pc:sldChg>
      <pc:sldChg chg="addSp modSp add mod">
        <pc:chgData name="Steve Shellhammer" userId="0e71f22d-ee3e-49c0-82ff-dbc290af8082" providerId="ADAL" clId="{00C9895E-1A4F-4142-9EDB-EB546B2E7B5E}" dt="2021-10-25T23:40:46.019" v="2041" actId="1076"/>
        <pc:sldMkLst>
          <pc:docMk/>
          <pc:sldMk cId="2555676226" sldId="555"/>
        </pc:sldMkLst>
        <pc:spChg chg="mod">
          <ac:chgData name="Steve Shellhammer" userId="0e71f22d-ee3e-49c0-82ff-dbc290af8082" providerId="ADAL" clId="{00C9895E-1A4F-4142-9EDB-EB546B2E7B5E}" dt="2021-10-25T23:40:20.825" v="2038" actId="14100"/>
          <ac:spMkLst>
            <pc:docMk/>
            <pc:sldMk cId="2555676226" sldId="555"/>
            <ac:spMk id="2" creationId="{7C31E95B-EE66-4035-94E3-BD53949F53D5}"/>
          </ac:spMkLst>
        </pc:spChg>
        <pc:spChg chg="mod">
          <ac:chgData name="Steve Shellhammer" userId="0e71f22d-ee3e-49c0-82ff-dbc290af8082" providerId="ADAL" clId="{00C9895E-1A4F-4142-9EDB-EB546B2E7B5E}" dt="2021-10-25T23:40:18.193" v="2037" actId="1076"/>
          <ac:spMkLst>
            <pc:docMk/>
            <pc:sldMk cId="2555676226" sldId="555"/>
            <ac:spMk id="3" creationId="{2B732B91-4643-4F71-AFE3-E7F862E1C21F}"/>
          </ac:spMkLst>
        </pc:spChg>
        <pc:graphicFrameChg chg="add mod">
          <ac:chgData name="Steve Shellhammer" userId="0e71f22d-ee3e-49c0-82ff-dbc290af8082" providerId="ADAL" clId="{00C9895E-1A4F-4142-9EDB-EB546B2E7B5E}" dt="2021-10-25T23:40:46.019" v="2041" actId="1076"/>
          <ac:graphicFrameMkLst>
            <pc:docMk/>
            <pc:sldMk cId="2555676226" sldId="555"/>
            <ac:graphicFrameMk id="7" creationId="{F87FAF33-1A01-4FDD-B5E8-D6542D0B9EAA}"/>
          </ac:graphicFrameMkLst>
        </pc:graphicFrameChg>
      </pc:sldChg>
    </pc:docChg>
  </pc:docChgLst>
  <pc:docChgLst>
    <pc:chgData name="Steve Shellhammer" userId="0e71f22d-ee3e-49c0-82ff-dbc290af8082" providerId="ADAL" clId="{5AE2CC8C-54BD-4BD0-9392-2A265393AAE9}"/>
    <pc:docChg chg="undo custSel addSld delSld modSld">
      <pc:chgData name="Steve Shellhammer" userId="0e71f22d-ee3e-49c0-82ff-dbc290af8082" providerId="ADAL" clId="{5AE2CC8C-54BD-4BD0-9392-2A265393AAE9}" dt="2021-04-26T23:57:39.962" v="5190" actId="1076"/>
      <pc:docMkLst>
        <pc:docMk/>
      </pc:docMkLst>
      <pc:sldChg chg="delSp modSp mod">
        <pc:chgData name="Steve Shellhammer" userId="0e71f22d-ee3e-49c0-82ff-dbc290af8082" providerId="ADAL" clId="{5AE2CC8C-54BD-4BD0-9392-2A265393AAE9}" dt="2021-04-23T16:13:36.031" v="4833"/>
        <pc:sldMkLst>
          <pc:docMk/>
          <pc:sldMk cId="0" sldId="256"/>
        </pc:sldMkLst>
        <pc:spChg chg="del mod">
          <ac:chgData name="Steve Shellhammer" userId="0e71f22d-ee3e-49c0-82ff-dbc290af8082" providerId="ADAL" clId="{5AE2CC8C-54BD-4BD0-9392-2A265393AAE9}" dt="2021-04-21T22:28:33.202" v="61" actId="478"/>
          <ac:spMkLst>
            <pc:docMk/>
            <pc:sldMk cId="0" sldId="256"/>
            <ac:spMk id="11" creationId="{BAEB70CC-9A5D-4B0A-92C5-447F817E277A}"/>
          </ac:spMkLst>
        </pc:spChg>
        <pc:spChg chg="mod">
          <ac:chgData name="Steve Shellhammer" userId="0e71f22d-ee3e-49c0-82ff-dbc290af8082" providerId="ADAL" clId="{5AE2CC8C-54BD-4BD0-9392-2A265393AAE9}" dt="2021-04-21T22:29:38.106" v="64" actId="14100"/>
          <ac:spMkLst>
            <pc:docMk/>
            <pc:sldMk cId="0" sldId="256"/>
            <ac:spMk id="3073" creationId="{00000000-0000-0000-0000-000000000000}"/>
          </ac:spMkLst>
        </pc:spChg>
        <pc:spChg chg="mod">
          <ac:chgData name="Steve Shellhammer" userId="0e71f22d-ee3e-49c0-82ff-dbc290af8082" providerId="ADAL" clId="{5AE2CC8C-54BD-4BD0-9392-2A265393AAE9}" dt="2021-04-21T22:29:11.685" v="63" actId="20577"/>
          <ac:spMkLst>
            <pc:docMk/>
            <pc:sldMk cId="0" sldId="256"/>
            <ac:spMk id="3074" creationId="{00000000-0000-0000-0000-000000000000}"/>
          </ac:spMkLst>
        </pc:spChg>
        <pc:graphicFrameChg chg="mod modGraphic">
          <ac:chgData name="Steve Shellhammer" userId="0e71f22d-ee3e-49c0-82ff-dbc290af8082" providerId="ADAL" clId="{5AE2CC8C-54BD-4BD0-9392-2A265393AAE9}" dt="2021-04-23T16:13:36.031" v="4833"/>
          <ac:graphicFrameMkLst>
            <pc:docMk/>
            <pc:sldMk cId="0" sldId="256"/>
            <ac:graphicFrameMk id="10" creationId="{56BFF8FC-15E6-4208-9DB8-296FB6B5AC3E}"/>
          </ac:graphicFrameMkLst>
        </pc:graphicFrameChg>
      </pc:sldChg>
      <pc:sldChg chg="del">
        <pc:chgData name="Steve Shellhammer" userId="0e71f22d-ee3e-49c0-82ff-dbc290af8082" providerId="ADAL" clId="{5AE2CC8C-54BD-4BD0-9392-2A265393AAE9}" dt="2021-04-21T23:44:51.117" v="4548" actId="47"/>
        <pc:sldMkLst>
          <pc:docMk/>
          <pc:sldMk cId="1967477002" sldId="482"/>
        </pc:sldMkLst>
      </pc:sldChg>
      <pc:sldChg chg="del">
        <pc:chgData name="Steve Shellhammer" userId="0e71f22d-ee3e-49c0-82ff-dbc290af8082" providerId="ADAL" clId="{5AE2CC8C-54BD-4BD0-9392-2A265393AAE9}" dt="2021-04-21T23:44:51.117" v="4548" actId="47"/>
        <pc:sldMkLst>
          <pc:docMk/>
          <pc:sldMk cId="1084003677" sldId="483"/>
        </pc:sldMkLst>
      </pc:sldChg>
      <pc:sldChg chg="del">
        <pc:chgData name="Steve Shellhammer" userId="0e71f22d-ee3e-49c0-82ff-dbc290af8082" providerId="ADAL" clId="{5AE2CC8C-54BD-4BD0-9392-2A265393AAE9}" dt="2021-04-21T23:44:51.117" v="4548" actId="47"/>
        <pc:sldMkLst>
          <pc:docMk/>
          <pc:sldMk cId="1098337821" sldId="484"/>
        </pc:sldMkLst>
      </pc:sldChg>
      <pc:sldChg chg="del">
        <pc:chgData name="Steve Shellhammer" userId="0e71f22d-ee3e-49c0-82ff-dbc290af8082" providerId="ADAL" clId="{5AE2CC8C-54BD-4BD0-9392-2A265393AAE9}" dt="2021-04-21T23:44:51.117" v="4548" actId="47"/>
        <pc:sldMkLst>
          <pc:docMk/>
          <pc:sldMk cId="658309821" sldId="485"/>
        </pc:sldMkLst>
      </pc:sldChg>
      <pc:sldChg chg="del">
        <pc:chgData name="Steve Shellhammer" userId="0e71f22d-ee3e-49c0-82ff-dbc290af8082" providerId="ADAL" clId="{5AE2CC8C-54BD-4BD0-9392-2A265393AAE9}" dt="2021-04-21T23:44:51.117" v="4548" actId="47"/>
        <pc:sldMkLst>
          <pc:docMk/>
          <pc:sldMk cId="3393319472" sldId="486"/>
        </pc:sldMkLst>
      </pc:sldChg>
      <pc:sldChg chg="del">
        <pc:chgData name="Steve Shellhammer" userId="0e71f22d-ee3e-49c0-82ff-dbc290af8082" providerId="ADAL" clId="{5AE2CC8C-54BD-4BD0-9392-2A265393AAE9}" dt="2021-04-21T23:44:51.117" v="4548" actId="47"/>
        <pc:sldMkLst>
          <pc:docMk/>
          <pc:sldMk cId="4284133424" sldId="487"/>
        </pc:sldMkLst>
      </pc:sldChg>
      <pc:sldChg chg="del">
        <pc:chgData name="Steve Shellhammer" userId="0e71f22d-ee3e-49c0-82ff-dbc290af8082" providerId="ADAL" clId="{5AE2CC8C-54BD-4BD0-9392-2A265393AAE9}" dt="2021-04-21T23:44:51.117" v="4548" actId="47"/>
        <pc:sldMkLst>
          <pc:docMk/>
          <pc:sldMk cId="1663599620" sldId="488"/>
        </pc:sldMkLst>
      </pc:sldChg>
      <pc:sldChg chg="del">
        <pc:chgData name="Steve Shellhammer" userId="0e71f22d-ee3e-49c0-82ff-dbc290af8082" providerId="ADAL" clId="{5AE2CC8C-54BD-4BD0-9392-2A265393AAE9}" dt="2021-04-21T23:44:51.117" v="4548" actId="47"/>
        <pc:sldMkLst>
          <pc:docMk/>
          <pc:sldMk cId="715842681" sldId="489"/>
        </pc:sldMkLst>
      </pc:sldChg>
      <pc:sldChg chg="del">
        <pc:chgData name="Steve Shellhammer" userId="0e71f22d-ee3e-49c0-82ff-dbc290af8082" providerId="ADAL" clId="{5AE2CC8C-54BD-4BD0-9392-2A265393AAE9}" dt="2021-04-21T23:44:51.117" v="4548" actId="47"/>
        <pc:sldMkLst>
          <pc:docMk/>
          <pc:sldMk cId="3250604963" sldId="490"/>
        </pc:sldMkLst>
      </pc:sldChg>
      <pc:sldChg chg="del">
        <pc:chgData name="Steve Shellhammer" userId="0e71f22d-ee3e-49c0-82ff-dbc290af8082" providerId="ADAL" clId="{5AE2CC8C-54BD-4BD0-9392-2A265393AAE9}" dt="2021-04-21T23:44:51.117" v="4548" actId="47"/>
        <pc:sldMkLst>
          <pc:docMk/>
          <pc:sldMk cId="4154146102" sldId="491"/>
        </pc:sldMkLst>
      </pc:sldChg>
      <pc:sldChg chg="del">
        <pc:chgData name="Steve Shellhammer" userId="0e71f22d-ee3e-49c0-82ff-dbc290af8082" providerId="ADAL" clId="{5AE2CC8C-54BD-4BD0-9392-2A265393AAE9}" dt="2021-04-21T23:44:51.117" v="4548" actId="47"/>
        <pc:sldMkLst>
          <pc:docMk/>
          <pc:sldMk cId="2084330954" sldId="492"/>
        </pc:sldMkLst>
      </pc:sldChg>
      <pc:sldChg chg="del">
        <pc:chgData name="Steve Shellhammer" userId="0e71f22d-ee3e-49c0-82ff-dbc290af8082" providerId="ADAL" clId="{5AE2CC8C-54BD-4BD0-9392-2A265393AAE9}" dt="2021-04-21T23:44:51.117" v="4548" actId="47"/>
        <pc:sldMkLst>
          <pc:docMk/>
          <pc:sldMk cId="1053439342" sldId="493"/>
        </pc:sldMkLst>
      </pc:sldChg>
      <pc:sldChg chg="del">
        <pc:chgData name="Steve Shellhammer" userId="0e71f22d-ee3e-49c0-82ff-dbc290af8082" providerId="ADAL" clId="{5AE2CC8C-54BD-4BD0-9392-2A265393AAE9}" dt="2021-04-21T23:44:51.117" v="4548" actId="47"/>
        <pc:sldMkLst>
          <pc:docMk/>
          <pc:sldMk cId="573313430" sldId="494"/>
        </pc:sldMkLst>
      </pc:sldChg>
      <pc:sldChg chg="modSp new mod">
        <pc:chgData name="Steve Shellhammer" userId="0e71f22d-ee3e-49c0-82ff-dbc290af8082" providerId="ADAL" clId="{5AE2CC8C-54BD-4BD0-9392-2A265393AAE9}" dt="2021-04-23T16:15:43.962" v="4876" actId="20577"/>
        <pc:sldMkLst>
          <pc:docMk/>
          <pc:sldMk cId="892577509" sldId="495"/>
        </pc:sldMkLst>
        <pc:spChg chg="mod">
          <ac:chgData name="Steve Shellhammer" userId="0e71f22d-ee3e-49c0-82ff-dbc290af8082" providerId="ADAL" clId="{5AE2CC8C-54BD-4BD0-9392-2A265393AAE9}" dt="2021-04-21T22:30:58.846" v="87" actId="20577"/>
          <ac:spMkLst>
            <pc:docMk/>
            <pc:sldMk cId="892577509" sldId="495"/>
            <ac:spMk id="2" creationId="{65C8E21A-9D73-42A7-8E70-24C3E6711C3C}"/>
          </ac:spMkLst>
        </pc:spChg>
        <pc:spChg chg="mod">
          <ac:chgData name="Steve Shellhammer" userId="0e71f22d-ee3e-49c0-82ff-dbc290af8082" providerId="ADAL" clId="{5AE2CC8C-54BD-4BD0-9392-2A265393AAE9}" dt="2021-04-23T16:15:43.962" v="4876" actId="20577"/>
          <ac:spMkLst>
            <pc:docMk/>
            <pc:sldMk cId="892577509" sldId="495"/>
            <ac:spMk id="3" creationId="{BA401E54-9A0D-467D-ABE5-FB4EB6F57B76}"/>
          </ac:spMkLst>
        </pc:spChg>
      </pc:sldChg>
      <pc:sldChg chg="modSp new mod">
        <pc:chgData name="Steve Shellhammer" userId="0e71f22d-ee3e-49c0-82ff-dbc290af8082" providerId="ADAL" clId="{5AE2CC8C-54BD-4BD0-9392-2A265393AAE9}" dt="2021-04-21T22:45:11.045" v="309" actId="255"/>
        <pc:sldMkLst>
          <pc:docMk/>
          <pc:sldMk cId="1472924119" sldId="496"/>
        </pc:sldMkLst>
        <pc:spChg chg="mod">
          <ac:chgData name="Steve Shellhammer" userId="0e71f22d-ee3e-49c0-82ff-dbc290af8082" providerId="ADAL" clId="{5AE2CC8C-54BD-4BD0-9392-2A265393AAE9}" dt="2021-04-21T22:37:36.825" v="294" actId="20577"/>
          <ac:spMkLst>
            <pc:docMk/>
            <pc:sldMk cId="1472924119" sldId="496"/>
            <ac:spMk id="2" creationId="{79AF1BB4-FA2B-4F0A-990E-47BD6E5EC3A1}"/>
          </ac:spMkLst>
        </pc:spChg>
        <pc:spChg chg="mod">
          <ac:chgData name="Steve Shellhammer" userId="0e71f22d-ee3e-49c0-82ff-dbc290af8082" providerId="ADAL" clId="{5AE2CC8C-54BD-4BD0-9392-2A265393AAE9}" dt="2021-04-21T22:45:11.045" v="309" actId="255"/>
          <ac:spMkLst>
            <pc:docMk/>
            <pc:sldMk cId="1472924119" sldId="496"/>
            <ac:spMk id="3" creationId="{9DE5CA36-B3A2-4376-A3B1-313C5A61EE74}"/>
          </ac:spMkLst>
        </pc:spChg>
      </pc:sldChg>
      <pc:sldChg chg="addSp delSp modSp new mod">
        <pc:chgData name="Steve Shellhammer" userId="0e71f22d-ee3e-49c0-82ff-dbc290af8082" providerId="ADAL" clId="{5AE2CC8C-54BD-4BD0-9392-2A265393AAE9}" dt="2021-04-22T00:02:03.780" v="4672" actId="14100"/>
        <pc:sldMkLst>
          <pc:docMk/>
          <pc:sldMk cId="2963953603" sldId="497"/>
        </pc:sldMkLst>
        <pc:spChg chg="mod">
          <ac:chgData name="Steve Shellhammer" userId="0e71f22d-ee3e-49c0-82ff-dbc290af8082" providerId="ADAL" clId="{5AE2CC8C-54BD-4BD0-9392-2A265393AAE9}" dt="2021-04-22T00:02:03.780" v="4672" actId="14100"/>
          <ac:spMkLst>
            <pc:docMk/>
            <pc:sldMk cId="2963953603" sldId="497"/>
            <ac:spMk id="2" creationId="{F99666DC-C4C2-4206-A43C-68C6D7DF4861}"/>
          </ac:spMkLst>
        </pc:spChg>
        <pc:spChg chg="mod">
          <ac:chgData name="Steve Shellhammer" userId="0e71f22d-ee3e-49c0-82ff-dbc290af8082" providerId="ADAL" clId="{5AE2CC8C-54BD-4BD0-9392-2A265393AAE9}" dt="2021-04-22T00:01:43.374" v="4666" actId="1036"/>
          <ac:spMkLst>
            <pc:docMk/>
            <pc:sldMk cId="2963953603" sldId="497"/>
            <ac:spMk id="3" creationId="{7111A924-DE11-4B4C-B125-5E466FD208EC}"/>
          </ac:spMkLst>
        </pc:spChg>
        <pc:spChg chg="add mod">
          <ac:chgData name="Steve Shellhammer" userId="0e71f22d-ee3e-49c0-82ff-dbc290af8082" providerId="ADAL" clId="{5AE2CC8C-54BD-4BD0-9392-2A265393AAE9}" dt="2021-04-22T00:01:43.374" v="4666" actId="1036"/>
          <ac:spMkLst>
            <pc:docMk/>
            <pc:sldMk cId="2963953603" sldId="497"/>
            <ac:spMk id="9" creationId="{CC44E1AF-96C3-4B51-9CED-1881F89E8E77}"/>
          </ac:spMkLst>
        </pc:spChg>
        <pc:picChg chg="add del mod">
          <ac:chgData name="Steve Shellhammer" userId="0e71f22d-ee3e-49c0-82ff-dbc290af8082" providerId="ADAL" clId="{5AE2CC8C-54BD-4BD0-9392-2A265393AAE9}" dt="2021-04-21T23:08:13.796" v="1151" actId="478"/>
          <ac:picMkLst>
            <pc:docMk/>
            <pc:sldMk cId="2963953603" sldId="497"/>
            <ac:picMk id="8" creationId="{6E9BA21D-D9C7-4EDD-838C-C7A7F91B957A}"/>
          </ac:picMkLst>
        </pc:picChg>
        <pc:picChg chg="del">
          <ac:chgData name="Steve Shellhammer" userId="0e71f22d-ee3e-49c0-82ff-dbc290af8082" providerId="ADAL" clId="{5AE2CC8C-54BD-4BD0-9392-2A265393AAE9}" dt="2021-04-21T23:08:39.577" v="1152" actId="478"/>
          <ac:picMkLst>
            <pc:docMk/>
            <pc:sldMk cId="2963953603" sldId="497"/>
            <ac:picMk id="10" creationId="{E18B5114-0087-4FA3-BFBA-765F0F74C232}"/>
          </ac:picMkLst>
        </pc:picChg>
        <pc:picChg chg="add mod">
          <ac:chgData name="Steve Shellhammer" userId="0e71f22d-ee3e-49c0-82ff-dbc290af8082" providerId="ADAL" clId="{5AE2CC8C-54BD-4BD0-9392-2A265393AAE9}" dt="2021-04-22T00:01:43.374" v="4666" actId="1036"/>
          <ac:picMkLst>
            <pc:docMk/>
            <pc:sldMk cId="2963953603" sldId="497"/>
            <ac:picMk id="12" creationId="{1912E62C-D68A-4C06-A304-6F8D6F059FEC}"/>
          </ac:picMkLst>
        </pc:picChg>
      </pc:sldChg>
      <pc:sldChg chg="addSp modSp new mod">
        <pc:chgData name="Steve Shellhammer" userId="0e71f22d-ee3e-49c0-82ff-dbc290af8082" providerId="ADAL" clId="{5AE2CC8C-54BD-4BD0-9392-2A265393AAE9}" dt="2021-04-22T00:02:59.966" v="4689" actId="14100"/>
        <pc:sldMkLst>
          <pc:docMk/>
          <pc:sldMk cId="700908960" sldId="498"/>
        </pc:sldMkLst>
        <pc:spChg chg="mod">
          <ac:chgData name="Steve Shellhammer" userId="0e71f22d-ee3e-49c0-82ff-dbc290af8082" providerId="ADAL" clId="{5AE2CC8C-54BD-4BD0-9392-2A265393AAE9}" dt="2021-04-22T00:02:59.966" v="4689" actId="14100"/>
          <ac:spMkLst>
            <pc:docMk/>
            <pc:sldMk cId="700908960" sldId="498"/>
            <ac:spMk id="2" creationId="{0C524286-70E5-4805-A30D-C30785D0A169}"/>
          </ac:spMkLst>
        </pc:spChg>
        <pc:spChg chg="mod">
          <ac:chgData name="Steve Shellhammer" userId="0e71f22d-ee3e-49c0-82ff-dbc290af8082" providerId="ADAL" clId="{5AE2CC8C-54BD-4BD0-9392-2A265393AAE9}" dt="2021-04-22T00:02:34.942" v="4684" actId="1036"/>
          <ac:spMkLst>
            <pc:docMk/>
            <pc:sldMk cId="700908960" sldId="498"/>
            <ac:spMk id="3" creationId="{5A2506E9-055C-47F5-B780-9EB7BE3A9BBE}"/>
          </ac:spMkLst>
        </pc:spChg>
        <pc:spChg chg="add mod">
          <ac:chgData name="Steve Shellhammer" userId="0e71f22d-ee3e-49c0-82ff-dbc290af8082" providerId="ADAL" clId="{5AE2CC8C-54BD-4BD0-9392-2A265393AAE9}" dt="2021-04-22T00:02:41.966" v="4688" actId="1036"/>
          <ac:spMkLst>
            <pc:docMk/>
            <pc:sldMk cId="700908960" sldId="498"/>
            <ac:spMk id="9" creationId="{5209FE2E-E864-4B84-9250-BDF9F1143C85}"/>
          </ac:spMkLst>
        </pc:spChg>
        <pc:spChg chg="add mod">
          <ac:chgData name="Steve Shellhammer" userId="0e71f22d-ee3e-49c0-82ff-dbc290af8082" providerId="ADAL" clId="{5AE2CC8C-54BD-4BD0-9392-2A265393AAE9}" dt="2021-04-21T23:27:43.505" v="2644" actId="1036"/>
          <ac:spMkLst>
            <pc:docMk/>
            <pc:sldMk cId="700908960" sldId="498"/>
            <ac:spMk id="10" creationId="{DE6368CD-1FA1-42A6-8BC2-F616B32B1757}"/>
          </ac:spMkLst>
        </pc:spChg>
        <pc:picChg chg="add mod">
          <ac:chgData name="Steve Shellhammer" userId="0e71f22d-ee3e-49c0-82ff-dbc290af8082" providerId="ADAL" clId="{5AE2CC8C-54BD-4BD0-9392-2A265393AAE9}" dt="2021-04-22T00:02:34.942" v="4684" actId="1036"/>
          <ac:picMkLst>
            <pc:docMk/>
            <pc:sldMk cId="700908960" sldId="498"/>
            <ac:picMk id="8" creationId="{66F4EBC2-186E-4292-8B3C-0D14A4570965}"/>
          </ac:picMkLst>
        </pc:picChg>
      </pc:sldChg>
      <pc:sldChg chg="modSp new mod">
        <pc:chgData name="Steve Shellhammer" userId="0e71f22d-ee3e-49c0-82ff-dbc290af8082" providerId="ADAL" clId="{5AE2CC8C-54BD-4BD0-9392-2A265393AAE9}" dt="2021-04-23T16:22:45.238" v="5142" actId="1076"/>
        <pc:sldMkLst>
          <pc:docMk/>
          <pc:sldMk cId="333785664" sldId="499"/>
        </pc:sldMkLst>
        <pc:spChg chg="mod">
          <ac:chgData name="Steve Shellhammer" userId="0e71f22d-ee3e-49c0-82ff-dbc290af8082" providerId="ADAL" clId="{5AE2CC8C-54BD-4BD0-9392-2A265393AAE9}" dt="2021-04-21T23:19:28.056" v="2141" actId="14100"/>
          <ac:spMkLst>
            <pc:docMk/>
            <pc:sldMk cId="333785664" sldId="499"/>
            <ac:spMk id="2" creationId="{57FDA659-E8DD-48E1-9BB8-71E8602F0131}"/>
          </ac:spMkLst>
        </pc:spChg>
        <pc:spChg chg="mod">
          <ac:chgData name="Steve Shellhammer" userId="0e71f22d-ee3e-49c0-82ff-dbc290af8082" providerId="ADAL" clId="{5AE2CC8C-54BD-4BD0-9392-2A265393AAE9}" dt="2021-04-23T16:22:45.238" v="5142" actId="1076"/>
          <ac:spMkLst>
            <pc:docMk/>
            <pc:sldMk cId="333785664" sldId="499"/>
            <ac:spMk id="3" creationId="{25816A25-D745-4898-9F55-B6E15A282E09}"/>
          </ac:spMkLst>
        </pc:spChg>
      </pc:sldChg>
      <pc:sldChg chg="modSp new mod">
        <pc:chgData name="Steve Shellhammer" userId="0e71f22d-ee3e-49c0-82ff-dbc290af8082" providerId="ADAL" clId="{5AE2CC8C-54BD-4BD0-9392-2A265393AAE9}" dt="2021-04-23T16:24:02.849" v="5170" actId="20577"/>
        <pc:sldMkLst>
          <pc:docMk/>
          <pc:sldMk cId="4037900903" sldId="500"/>
        </pc:sldMkLst>
        <pc:spChg chg="mod">
          <ac:chgData name="Steve Shellhammer" userId="0e71f22d-ee3e-49c0-82ff-dbc290af8082" providerId="ADAL" clId="{5AE2CC8C-54BD-4BD0-9392-2A265393AAE9}" dt="2021-04-21T23:30:06.492" v="2654" actId="20577"/>
          <ac:spMkLst>
            <pc:docMk/>
            <pc:sldMk cId="4037900903" sldId="500"/>
            <ac:spMk id="2" creationId="{DD303749-4E48-49BA-B517-34967E6EC8A0}"/>
          </ac:spMkLst>
        </pc:spChg>
        <pc:spChg chg="mod">
          <ac:chgData name="Steve Shellhammer" userId="0e71f22d-ee3e-49c0-82ff-dbc290af8082" providerId="ADAL" clId="{5AE2CC8C-54BD-4BD0-9392-2A265393AAE9}" dt="2021-04-23T16:24:02.849" v="5170" actId="20577"/>
          <ac:spMkLst>
            <pc:docMk/>
            <pc:sldMk cId="4037900903" sldId="500"/>
            <ac:spMk id="3" creationId="{5A8E1A93-57F9-4A16-A00E-4DAFC991DBE7}"/>
          </ac:spMkLst>
        </pc:spChg>
      </pc:sldChg>
      <pc:sldChg chg="modSp new mod">
        <pc:chgData name="Steve Shellhammer" userId="0e71f22d-ee3e-49c0-82ff-dbc290af8082" providerId="ADAL" clId="{5AE2CC8C-54BD-4BD0-9392-2A265393AAE9}" dt="2021-04-23T16:24:26.875" v="5175" actId="14100"/>
        <pc:sldMkLst>
          <pc:docMk/>
          <pc:sldMk cId="514910755" sldId="501"/>
        </pc:sldMkLst>
        <pc:spChg chg="mod">
          <ac:chgData name="Steve Shellhammer" userId="0e71f22d-ee3e-49c0-82ff-dbc290af8082" providerId="ADAL" clId="{5AE2CC8C-54BD-4BD0-9392-2A265393AAE9}" dt="2021-04-21T23:36:56.678" v="3574" actId="20577"/>
          <ac:spMkLst>
            <pc:docMk/>
            <pc:sldMk cId="514910755" sldId="501"/>
            <ac:spMk id="2" creationId="{2E5F2D5C-CD52-4140-9D25-98553406A1AD}"/>
          </ac:spMkLst>
        </pc:spChg>
        <pc:spChg chg="mod">
          <ac:chgData name="Steve Shellhammer" userId="0e71f22d-ee3e-49c0-82ff-dbc290af8082" providerId="ADAL" clId="{5AE2CC8C-54BD-4BD0-9392-2A265393AAE9}" dt="2021-04-23T16:24:26.875" v="5175" actId="14100"/>
          <ac:spMkLst>
            <pc:docMk/>
            <pc:sldMk cId="514910755" sldId="501"/>
            <ac:spMk id="3" creationId="{FD0C5417-72D1-41FF-AAAF-A463CE1A52B3}"/>
          </ac:spMkLst>
        </pc:spChg>
      </pc:sldChg>
      <pc:sldChg chg="modSp new del mod">
        <pc:chgData name="Steve Shellhammer" userId="0e71f22d-ee3e-49c0-82ff-dbc290af8082" providerId="ADAL" clId="{5AE2CC8C-54BD-4BD0-9392-2A265393AAE9}" dt="2021-04-21T23:44:44.150" v="4547" actId="47"/>
        <pc:sldMkLst>
          <pc:docMk/>
          <pc:sldMk cId="1677217986" sldId="502"/>
        </pc:sldMkLst>
        <pc:spChg chg="mod">
          <ac:chgData name="Steve Shellhammer" userId="0e71f22d-ee3e-49c0-82ff-dbc290af8082" providerId="ADAL" clId="{5AE2CC8C-54BD-4BD0-9392-2A265393AAE9}" dt="2021-04-21T23:38:28.640" v="3755" actId="404"/>
          <ac:spMkLst>
            <pc:docMk/>
            <pc:sldMk cId="1677217986" sldId="502"/>
            <ac:spMk id="2" creationId="{283EE06D-443A-415C-B0A8-C4BF254D3ABF}"/>
          </ac:spMkLst>
        </pc:spChg>
        <pc:spChg chg="mod">
          <ac:chgData name="Steve Shellhammer" userId="0e71f22d-ee3e-49c0-82ff-dbc290af8082" providerId="ADAL" clId="{5AE2CC8C-54BD-4BD0-9392-2A265393AAE9}" dt="2021-04-21T23:44:33.111" v="4546" actId="1076"/>
          <ac:spMkLst>
            <pc:docMk/>
            <pc:sldMk cId="1677217986" sldId="502"/>
            <ac:spMk id="3" creationId="{02C19FC9-5226-4726-86D4-E7697EC9E905}"/>
          </ac:spMkLst>
        </pc:spChg>
      </pc:sldChg>
      <pc:sldChg chg="delSp modSp new mod">
        <pc:chgData name="Steve Shellhammer" userId="0e71f22d-ee3e-49c0-82ff-dbc290af8082" providerId="ADAL" clId="{5AE2CC8C-54BD-4BD0-9392-2A265393AAE9}" dt="2021-04-21T23:45:18.572" v="4579" actId="403"/>
        <pc:sldMkLst>
          <pc:docMk/>
          <pc:sldMk cId="3594223674" sldId="502"/>
        </pc:sldMkLst>
        <pc:spChg chg="mod">
          <ac:chgData name="Steve Shellhammer" userId="0e71f22d-ee3e-49c0-82ff-dbc290af8082" providerId="ADAL" clId="{5AE2CC8C-54BD-4BD0-9392-2A265393AAE9}" dt="2021-04-21T23:45:18.572" v="4579" actId="403"/>
          <ac:spMkLst>
            <pc:docMk/>
            <pc:sldMk cId="3594223674" sldId="502"/>
            <ac:spMk id="2" creationId="{FBE98FF8-1EC0-4E68-8129-F461E79EE84F}"/>
          </ac:spMkLst>
        </pc:spChg>
        <pc:spChg chg="del">
          <ac:chgData name="Steve Shellhammer" userId="0e71f22d-ee3e-49c0-82ff-dbc290af8082" providerId="ADAL" clId="{5AE2CC8C-54BD-4BD0-9392-2A265393AAE9}" dt="2021-04-21T23:45:09.585" v="4576" actId="478"/>
          <ac:spMkLst>
            <pc:docMk/>
            <pc:sldMk cId="3594223674" sldId="502"/>
            <ac:spMk id="3" creationId="{532DF462-13F9-4CC9-AAF7-8CCD3558E6FA}"/>
          </ac:spMkLst>
        </pc:spChg>
      </pc:sldChg>
      <pc:sldChg chg="addSp delSp modSp new mod">
        <pc:chgData name="Steve Shellhammer" userId="0e71f22d-ee3e-49c0-82ff-dbc290af8082" providerId="ADAL" clId="{5AE2CC8C-54BD-4BD0-9392-2A265393AAE9}" dt="2021-04-22T00:08:13.112" v="4810" actId="478"/>
        <pc:sldMkLst>
          <pc:docMk/>
          <pc:sldMk cId="3104585391" sldId="503"/>
        </pc:sldMkLst>
        <pc:spChg chg="mod">
          <ac:chgData name="Steve Shellhammer" userId="0e71f22d-ee3e-49c0-82ff-dbc290af8082" providerId="ADAL" clId="{5AE2CC8C-54BD-4BD0-9392-2A265393AAE9}" dt="2021-04-21T23:50:17.976" v="4600" actId="14100"/>
          <ac:spMkLst>
            <pc:docMk/>
            <pc:sldMk cId="3104585391" sldId="503"/>
            <ac:spMk id="2" creationId="{8F54DBDA-043B-4381-87F0-6E90E8C6BE86}"/>
          </ac:spMkLst>
        </pc:spChg>
        <pc:spChg chg="del mod">
          <ac:chgData name="Steve Shellhammer" userId="0e71f22d-ee3e-49c0-82ff-dbc290af8082" providerId="ADAL" clId="{5AE2CC8C-54BD-4BD0-9392-2A265393AAE9}" dt="2021-04-22T00:08:09.186" v="4809" actId="478"/>
          <ac:spMkLst>
            <pc:docMk/>
            <pc:sldMk cId="3104585391" sldId="503"/>
            <ac:spMk id="3" creationId="{2C40415E-9D07-4AF3-9DE7-559537B3FFD1}"/>
          </ac:spMkLst>
        </pc:spChg>
        <pc:spChg chg="add del mod">
          <ac:chgData name="Steve Shellhammer" userId="0e71f22d-ee3e-49c0-82ff-dbc290af8082" providerId="ADAL" clId="{5AE2CC8C-54BD-4BD0-9392-2A265393AAE9}" dt="2021-04-22T00:08:13.112" v="4810" actId="478"/>
          <ac:spMkLst>
            <pc:docMk/>
            <pc:sldMk cId="3104585391" sldId="503"/>
            <ac:spMk id="10" creationId="{57A14326-F08F-4E48-A205-6736914D4EC2}"/>
          </ac:spMkLst>
        </pc:spChg>
        <pc:picChg chg="add mod">
          <ac:chgData name="Steve Shellhammer" userId="0e71f22d-ee3e-49c0-82ff-dbc290af8082" providerId="ADAL" clId="{5AE2CC8C-54BD-4BD0-9392-2A265393AAE9}" dt="2021-04-21T23:50:13.347" v="4599" actId="1076"/>
          <ac:picMkLst>
            <pc:docMk/>
            <pc:sldMk cId="3104585391" sldId="503"/>
            <ac:picMk id="8" creationId="{97A4F42C-2FE3-413C-BA2D-92CB091B9F9B}"/>
          </ac:picMkLst>
        </pc:picChg>
      </pc:sldChg>
      <pc:sldChg chg="addSp delSp modSp new mod">
        <pc:chgData name="Steve Shellhammer" userId="0e71f22d-ee3e-49c0-82ff-dbc290af8082" providerId="ADAL" clId="{5AE2CC8C-54BD-4BD0-9392-2A265393AAE9}" dt="2021-04-22T00:00:37.375" v="4656" actId="1035"/>
        <pc:sldMkLst>
          <pc:docMk/>
          <pc:sldMk cId="668802648" sldId="504"/>
        </pc:sldMkLst>
        <pc:spChg chg="mod">
          <ac:chgData name="Steve Shellhammer" userId="0e71f22d-ee3e-49c0-82ff-dbc290af8082" providerId="ADAL" clId="{5AE2CC8C-54BD-4BD0-9392-2A265393AAE9}" dt="2021-04-22T00:00:33.646" v="4655" actId="14100"/>
          <ac:spMkLst>
            <pc:docMk/>
            <pc:sldMk cId="668802648" sldId="504"/>
            <ac:spMk id="2" creationId="{25E7DE1C-152D-4B01-9064-FE57A0465216}"/>
          </ac:spMkLst>
        </pc:spChg>
        <pc:spChg chg="del mod">
          <ac:chgData name="Steve Shellhammer" userId="0e71f22d-ee3e-49c0-82ff-dbc290af8082" providerId="ADAL" clId="{5AE2CC8C-54BD-4BD0-9392-2A265393AAE9}" dt="2021-04-21T23:55:24.744" v="4619" actId="478"/>
          <ac:spMkLst>
            <pc:docMk/>
            <pc:sldMk cId="668802648" sldId="504"/>
            <ac:spMk id="3" creationId="{D200EC5C-BC31-4B98-BD32-C2AA7CD20DFE}"/>
          </ac:spMkLst>
        </pc:spChg>
        <pc:spChg chg="add del mod">
          <ac:chgData name="Steve Shellhammer" userId="0e71f22d-ee3e-49c0-82ff-dbc290af8082" providerId="ADAL" clId="{5AE2CC8C-54BD-4BD0-9392-2A265393AAE9}" dt="2021-04-21T23:55:27.924" v="4620" actId="478"/>
          <ac:spMkLst>
            <pc:docMk/>
            <pc:sldMk cId="668802648" sldId="504"/>
            <ac:spMk id="10" creationId="{369F3F4C-B88A-4E98-AFF7-F9732F8E1218}"/>
          </ac:spMkLst>
        </pc:spChg>
        <pc:picChg chg="add mod">
          <ac:chgData name="Steve Shellhammer" userId="0e71f22d-ee3e-49c0-82ff-dbc290af8082" providerId="ADAL" clId="{5AE2CC8C-54BD-4BD0-9392-2A265393AAE9}" dt="2021-04-22T00:00:37.375" v="4656" actId="1035"/>
          <ac:picMkLst>
            <pc:docMk/>
            <pc:sldMk cId="668802648" sldId="504"/>
            <ac:picMk id="8" creationId="{0596CB9B-9C88-44A6-8CA8-54F8163B3466}"/>
          </ac:picMkLst>
        </pc:picChg>
      </pc:sldChg>
      <pc:sldChg chg="addSp delSp modSp new mod">
        <pc:chgData name="Steve Shellhammer" userId="0e71f22d-ee3e-49c0-82ff-dbc290af8082" providerId="ADAL" clId="{5AE2CC8C-54BD-4BD0-9392-2A265393AAE9}" dt="2021-04-22T00:00:18.576" v="4648" actId="14100"/>
        <pc:sldMkLst>
          <pc:docMk/>
          <pc:sldMk cId="1824480865" sldId="505"/>
        </pc:sldMkLst>
        <pc:spChg chg="mod">
          <ac:chgData name="Steve Shellhammer" userId="0e71f22d-ee3e-49c0-82ff-dbc290af8082" providerId="ADAL" clId="{5AE2CC8C-54BD-4BD0-9392-2A265393AAE9}" dt="2021-04-22T00:00:18.576" v="4648" actId="14100"/>
          <ac:spMkLst>
            <pc:docMk/>
            <pc:sldMk cId="1824480865" sldId="505"/>
            <ac:spMk id="2" creationId="{CDA8E8D4-8E9B-406B-BAF2-884FCADCAF59}"/>
          </ac:spMkLst>
        </pc:spChg>
        <pc:spChg chg="del">
          <ac:chgData name="Steve Shellhammer" userId="0e71f22d-ee3e-49c0-82ff-dbc290af8082" providerId="ADAL" clId="{5AE2CC8C-54BD-4BD0-9392-2A265393AAE9}" dt="2021-04-21T23:56:10.420" v="4637" actId="478"/>
          <ac:spMkLst>
            <pc:docMk/>
            <pc:sldMk cId="1824480865" sldId="505"/>
            <ac:spMk id="3" creationId="{4830D021-166E-4DFE-825A-4E9555FE5D3B}"/>
          </ac:spMkLst>
        </pc:spChg>
        <pc:picChg chg="add mod">
          <ac:chgData name="Steve Shellhammer" userId="0e71f22d-ee3e-49c0-82ff-dbc290af8082" providerId="ADAL" clId="{5AE2CC8C-54BD-4BD0-9392-2A265393AAE9}" dt="2021-04-22T00:00:15.543" v="4647" actId="1076"/>
          <ac:picMkLst>
            <pc:docMk/>
            <pc:sldMk cId="1824480865" sldId="505"/>
            <ac:picMk id="8" creationId="{AAB318AE-D66A-4078-B568-4BE61CF218DC}"/>
          </ac:picMkLst>
        </pc:picChg>
      </pc:sldChg>
      <pc:sldChg chg="addSp delSp modSp new mod">
        <pc:chgData name="Steve Shellhammer" userId="0e71f22d-ee3e-49c0-82ff-dbc290af8082" providerId="ADAL" clId="{5AE2CC8C-54BD-4BD0-9392-2A265393AAE9}" dt="2021-04-26T23:57:39.962" v="5190" actId="1076"/>
        <pc:sldMkLst>
          <pc:docMk/>
          <pc:sldMk cId="3929891046" sldId="506"/>
        </pc:sldMkLst>
        <pc:spChg chg="mod">
          <ac:chgData name="Steve Shellhammer" userId="0e71f22d-ee3e-49c0-82ff-dbc290af8082" providerId="ADAL" clId="{5AE2CC8C-54BD-4BD0-9392-2A265393AAE9}" dt="2021-04-26T23:57:33.515" v="5187" actId="20577"/>
          <ac:spMkLst>
            <pc:docMk/>
            <pc:sldMk cId="3929891046" sldId="506"/>
            <ac:spMk id="2" creationId="{E9AC5550-D991-455D-B49F-5020D9261CF4}"/>
          </ac:spMkLst>
        </pc:spChg>
        <pc:spChg chg="del">
          <ac:chgData name="Steve Shellhammer" userId="0e71f22d-ee3e-49c0-82ff-dbc290af8082" providerId="ADAL" clId="{5AE2CC8C-54BD-4BD0-9392-2A265393AAE9}" dt="2021-04-26T23:57:36.566" v="5188" actId="478"/>
          <ac:spMkLst>
            <pc:docMk/>
            <pc:sldMk cId="3929891046" sldId="506"/>
            <ac:spMk id="3" creationId="{95B5799D-4929-4E73-ADD2-756FB80D1512}"/>
          </ac:spMkLst>
        </pc:spChg>
        <pc:graphicFrameChg chg="add mod">
          <ac:chgData name="Steve Shellhammer" userId="0e71f22d-ee3e-49c0-82ff-dbc290af8082" providerId="ADAL" clId="{5AE2CC8C-54BD-4BD0-9392-2A265393AAE9}" dt="2021-04-26T23:57:39.962" v="5190" actId="1076"/>
          <ac:graphicFrameMkLst>
            <pc:docMk/>
            <pc:sldMk cId="3929891046" sldId="506"/>
            <ac:graphicFrameMk id="7" creationId="{0A894D0C-AFC5-4F8F-9C44-D60DEE33340F}"/>
          </ac:graphicFrameMkLst>
        </pc:graphicFrameChg>
      </pc:sldChg>
    </pc:docChg>
  </pc:docChgLst>
  <pc:docChgLst>
    <pc:chgData name="Steve Shellhammer" userId="0e71f22d-ee3e-49c0-82ff-dbc290af8082" providerId="ADAL" clId="{EF3E3B6D-9AE2-4C38-81D4-2D257C689DC2}"/>
    <pc:docChg chg="undo redo custSel addSld delSld modSld">
      <pc:chgData name="Steve Shellhammer" userId="0e71f22d-ee3e-49c0-82ff-dbc290af8082" providerId="ADAL" clId="{EF3E3B6D-9AE2-4C38-81D4-2D257C689DC2}" dt="2021-06-25T22:27:32.850" v="4661" actId="20577"/>
      <pc:docMkLst>
        <pc:docMk/>
      </pc:docMkLst>
      <pc:sldChg chg="addSp delSp modSp mod">
        <pc:chgData name="Steve Shellhammer" userId="0e71f22d-ee3e-49c0-82ff-dbc290af8082" providerId="ADAL" clId="{EF3E3B6D-9AE2-4C38-81D4-2D257C689DC2}" dt="2021-06-25T21:26:34.582" v="1140" actId="1076"/>
        <pc:sldMkLst>
          <pc:docMk/>
          <pc:sldMk cId="4109633702" sldId="511"/>
        </pc:sldMkLst>
        <pc:spChg chg="mod">
          <ac:chgData name="Steve Shellhammer" userId="0e71f22d-ee3e-49c0-82ff-dbc290af8082" providerId="ADAL" clId="{EF3E3B6D-9AE2-4C38-81D4-2D257C689DC2}" dt="2021-06-25T21:20:40.806" v="1026" actId="1076"/>
          <ac:spMkLst>
            <pc:docMk/>
            <pc:sldMk cId="4109633702" sldId="511"/>
            <ac:spMk id="3" creationId="{FCD6B3E8-82F6-4CC8-9E4A-FCB4FCD3282E}"/>
          </ac:spMkLst>
        </pc:spChg>
        <pc:spChg chg="mod">
          <ac:chgData name="Steve Shellhammer" userId="0e71f22d-ee3e-49c0-82ff-dbc290af8082" providerId="ADAL" clId="{EF3E3B6D-9AE2-4C38-81D4-2D257C689DC2}" dt="2021-06-25T21:21:55.088" v="1137" actId="1076"/>
          <ac:spMkLst>
            <pc:docMk/>
            <pc:sldMk cId="4109633702" sldId="511"/>
            <ac:spMk id="8" creationId="{DAF29CEC-9302-4ED9-9A6B-1BE1B559061C}"/>
          </ac:spMkLst>
        </pc:spChg>
        <pc:spChg chg="del">
          <ac:chgData name="Steve Shellhammer" userId="0e71f22d-ee3e-49c0-82ff-dbc290af8082" providerId="ADAL" clId="{EF3E3B6D-9AE2-4C38-81D4-2D257C689DC2}" dt="2021-06-25T21:15:02.733" v="565" actId="478"/>
          <ac:spMkLst>
            <pc:docMk/>
            <pc:sldMk cId="4109633702" sldId="511"/>
            <ac:spMk id="9" creationId="{7AA0220D-7F06-4E33-B78E-B4C0AF5E87FB}"/>
          </ac:spMkLst>
        </pc:spChg>
        <pc:spChg chg="del">
          <ac:chgData name="Steve Shellhammer" userId="0e71f22d-ee3e-49c0-82ff-dbc290af8082" providerId="ADAL" clId="{EF3E3B6D-9AE2-4C38-81D4-2D257C689DC2}" dt="2021-06-25T21:15:04.465" v="566" actId="478"/>
          <ac:spMkLst>
            <pc:docMk/>
            <pc:sldMk cId="4109633702" sldId="511"/>
            <ac:spMk id="10" creationId="{F28E3058-8DA3-41D1-8EC2-198F83470B7F}"/>
          </ac:spMkLst>
        </pc:spChg>
        <pc:spChg chg="add mod">
          <ac:chgData name="Steve Shellhammer" userId="0e71f22d-ee3e-49c0-82ff-dbc290af8082" providerId="ADAL" clId="{EF3E3B6D-9AE2-4C38-81D4-2D257C689DC2}" dt="2021-06-25T21:26:34.582" v="1140" actId="1076"/>
          <ac:spMkLst>
            <pc:docMk/>
            <pc:sldMk cId="4109633702" sldId="511"/>
            <ac:spMk id="11" creationId="{C8B285BC-2FF4-48DD-ADB5-A6ED6F5AAF74}"/>
          </ac:spMkLst>
        </pc:spChg>
        <pc:spChg chg="add mod">
          <ac:chgData name="Steve Shellhammer" userId="0e71f22d-ee3e-49c0-82ff-dbc290af8082" providerId="ADAL" clId="{EF3E3B6D-9AE2-4C38-81D4-2D257C689DC2}" dt="2021-06-25T21:22:00.479" v="1139" actId="1076"/>
          <ac:spMkLst>
            <pc:docMk/>
            <pc:sldMk cId="4109633702" sldId="511"/>
            <ac:spMk id="12" creationId="{AF51FC6F-E931-44C9-B77E-6897CC7D00E8}"/>
          </ac:spMkLst>
        </pc:spChg>
        <pc:picChg chg="mod">
          <ac:chgData name="Steve Shellhammer" userId="0e71f22d-ee3e-49c0-82ff-dbc290af8082" providerId="ADAL" clId="{EF3E3B6D-9AE2-4C38-81D4-2D257C689DC2}" dt="2021-06-25T21:20:43.647" v="1027" actId="1076"/>
          <ac:picMkLst>
            <pc:docMk/>
            <pc:sldMk cId="4109633702" sldId="511"/>
            <ac:picMk id="7" creationId="{C5E8D1C6-5A8F-4D6C-9E42-441D2253DD85}"/>
          </ac:picMkLst>
        </pc:picChg>
      </pc:sldChg>
      <pc:sldChg chg="del">
        <pc:chgData name="Steve Shellhammer" userId="0e71f22d-ee3e-49c0-82ff-dbc290af8082" providerId="ADAL" clId="{EF3E3B6D-9AE2-4C38-81D4-2D257C689DC2}" dt="2021-06-25T21:52:54.334" v="2667" actId="47"/>
        <pc:sldMkLst>
          <pc:docMk/>
          <pc:sldMk cId="892882887" sldId="512"/>
        </pc:sldMkLst>
      </pc:sldChg>
      <pc:sldChg chg="del">
        <pc:chgData name="Steve Shellhammer" userId="0e71f22d-ee3e-49c0-82ff-dbc290af8082" providerId="ADAL" clId="{EF3E3B6D-9AE2-4C38-81D4-2D257C689DC2}" dt="2021-06-25T21:52:54.334" v="2667" actId="47"/>
        <pc:sldMkLst>
          <pc:docMk/>
          <pc:sldMk cId="2398506557" sldId="513"/>
        </pc:sldMkLst>
      </pc:sldChg>
      <pc:sldChg chg="modSp mod">
        <pc:chgData name="Steve Shellhammer" userId="0e71f22d-ee3e-49c0-82ff-dbc290af8082" providerId="ADAL" clId="{EF3E3B6D-9AE2-4C38-81D4-2D257C689DC2}" dt="2021-06-25T22:22:38.587" v="4126" actId="14100"/>
        <pc:sldMkLst>
          <pc:docMk/>
          <pc:sldMk cId="1261565682" sldId="514"/>
        </pc:sldMkLst>
        <pc:spChg chg="mod">
          <ac:chgData name="Steve Shellhammer" userId="0e71f22d-ee3e-49c0-82ff-dbc290af8082" providerId="ADAL" clId="{EF3E3B6D-9AE2-4C38-81D4-2D257C689DC2}" dt="2021-06-25T22:21:23.002" v="4093" actId="14100"/>
          <ac:spMkLst>
            <pc:docMk/>
            <pc:sldMk cId="1261565682" sldId="514"/>
            <ac:spMk id="2" creationId="{F961E17E-8DBD-4FDF-B13E-0AC5A8F1A198}"/>
          </ac:spMkLst>
        </pc:spChg>
        <pc:spChg chg="mod">
          <ac:chgData name="Steve Shellhammer" userId="0e71f22d-ee3e-49c0-82ff-dbc290af8082" providerId="ADAL" clId="{EF3E3B6D-9AE2-4C38-81D4-2D257C689DC2}" dt="2021-06-25T22:22:38.587" v="4126" actId="14100"/>
          <ac:spMkLst>
            <pc:docMk/>
            <pc:sldMk cId="1261565682" sldId="514"/>
            <ac:spMk id="3" creationId="{982715ED-DD49-4FEC-B6F7-2365FBE12DA6}"/>
          </ac:spMkLst>
        </pc:spChg>
      </pc:sldChg>
      <pc:sldChg chg="modSp mod">
        <pc:chgData name="Steve Shellhammer" userId="0e71f22d-ee3e-49c0-82ff-dbc290af8082" providerId="ADAL" clId="{EF3E3B6D-9AE2-4C38-81D4-2D257C689DC2}" dt="2021-06-25T22:23:02.268" v="4127" actId="403"/>
        <pc:sldMkLst>
          <pc:docMk/>
          <pc:sldMk cId="158806586" sldId="515"/>
        </pc:sldMkLst>
        <pc:spChg chg="mod">
          <ac:chgData name="Steve Shellhammer" userId="0e71f22d-ee3e-49c0-82ff-dbc290af8082" providerId="ADAL" clId="{EF3E3B6D-9AE2-4C38-81D4-2D257C689DC2}" dt="2021-06-25T22:23:02.268" v="4127" actId="403"/>
          <ac:spMkLst>
            <pc:docMk/>
            <pc:sldMk cId="158806586" sldId="515"/>
            <ac:spMk id="3" creationId="{0B04AE32-A9F3-4E40-A8C4-9FEA2A137B1C}"/>
          </ac:spMkLst>
        </pc:spChg>
      </pc:sldChg>
      <pc:sldChg chg="modSp new mod">
        <pc:chgData name="Steve Shellhammer" userId="0e71f22d-ee3e-49c0-82ff-dbc290af8082" providerId="ADAL" clId="{EF3E3B6D-9AE2-4C38-81D4-2D257C689DC2}" dt="2021-06-25T21:38:38.234" v="2044" actId="20577"/>
        <pc:sldMkLst>
          <pc:docMk/>
          <pc:sldMk cId="4023721527" sldId="516"/>
        </pc:sldMkLst>
        <pc:spChg chg="mod">
          <ac:chgData name="Steve Shellhammer" userId="0e71f22d-ee3e-49c0-82ff-dbc290af8082" providerId="ADAL" clId="{EF3E3B6D-9AE2-4C38-81D4-2D257C689DC2}" dt="2021-06-25T21:10:14.509" v="533" actId="14100"/>
          <ac:spMkLst>
            <pc:docMk/>
            <pc:sldMk cId="4023721527" sldId="516"/>
            <ac:spMk id="2" creationId="{9D516EA6-600A-41F6-B4F0-626A947A06A4}"/>
          </ac:spMkLst>
        </pc:spChg>
        <pc:spChg chg="mod">
          <ac:chgData name="Steve Shellhammer" userId="0e71f22d-ee3e-49c0-82ff-dbc290af8082" providerId="ADAL" clId="{EF3E3B6D-9AE2-4C38-81D4-2D257C689DC2}" dt="2021-06-25T21:38:38.234" v="2044" actId="20577"/>
          <ac:spMkLst>
            <pc:docMk/>
            <pc:sldMk cId="4023721527" sldId="516"/>
            <ac:spMk id="3" creationId="{B1259139-D612-4788-9835-14D9DC82B062}"/>
          </ac:spMkLst>
        </pc:spChg>
      </pc:sldChg>
      <pc:sldChg chg="modSp new del mod">
        <pc:chgData name="Steve Shellhammer" userId="0e71f22d-ee3e-49c0-82ff-dbc290af8082" providerId="ADAL" clId="{EF3E3B6D-9AE2-4C38-81D4-2D257C689DC2}" dt="2021-06-25T22:23:09.284" v="4128" actId="47"/>
        <pc:sldMkLst>
          <pc:docMk/>
          <pc:sldMk cId="3838431061" sldId="517"/>
        </pc:sldMkLst>
        <pc:spChg chg="mod">
          <ac:chgData name="Steve Shellhammer" userId="0e71f22d-ee3e-49c0-82ff-dbc290af8082" providerId="ADAL" clId="{EF3E3B6D-9AE2-4C38-81D4-2D257C689DC2}" dt="2021-06-25T21:11:54.434" v="554" actId="20577"/>
          <ac:spMkLst>
            <pc:docMk/>
            <pc:sldMk cId="3838431061" sldId="517"/>
            <ac:spMk id="2" creationId="{5DAB653E-BBAA-4159-BAEC-62F7211B5477}"/>
          </ac:spMkLst>
        </pc:spChg>
      </pc:sldChg>
      <pc:sldChg chg="add del">
        <pc:chgData name="Steve Shellhammer" userId="0e71f22d-ee3e-49c0-82ff-dbc290af8082" providerId="ADAL" clId="{EF3E3B6D-9AE2-4C38-81D4-2D257C689DC2}" dt="2021-06-25T21:52:59.422" v="2668" actId="47"/>
        <pc:sldMkLst>
          <pc:docMk/>
          <pc:sldMk cId="1360714006" sldId="518"/>
        </pc:sldMkLst>
      </pc:sldChg>
      <pc:sldChg chg="add del">
        <pc:chgData name="Steve Shellhammer" userId="0e71f22d-ee3e-49c0-82ff-dbc290af8082" providerId="ADAL" clId="{EF3E3B6D-9AE2-4C38-81D4-2D257C689DC2}" dt="2021-06-25T21:52:54.334" v="2667" actId="47"/>
        <pc:sldMkLst>
          <pc:docMk/>
          <pc:sldMk cId="660196678" sldId="519"/>
        </pc:sldMkLst>
      </pc:sldChg>
      <pc:sldChg chg="addSp modSp new mod">
        <pc:chgData name="Steve Shellhammer" userId="0e71f22d-ee3e-49c0-82ff-dbc290af8082" providerId="ADAL" clId="{EF3E3B6D-9AE2-4C38-81D4-2D257C689DC2}" dt="2021-06-25T21:36:21.010" v="1731" actId="14100"/>
        <pc:sldMkLst>
          <pc:docMk/>
          <pc:sldMk cId="296882006" sldId="520"/>
        </pc:sldMkLst>
        <pc:spChg chg="mod">
          <ac:chgData name="Steve Shellhammer" userId="0e71f22d-ee3e-49c0-82ff-dbc290af8082" providerId="ADAL" clId="{EF3E3B6D-9AE2-4C38-81D4-2D257C689DC2}" dt="2021-06-25T21:36:21.010" v="1731" actId="14100"/>
          <ac:spMkLst>
            <pc:docMk/>
            <pc:sldMk cId="296882006" sldId="520"/>
            <ac:spMk id="2" creationId="{46B7159D-7731-49C6-83EB-2A54842D31F0}"/>
          </ac:spMkLst>
        </pc:spChg>
        <pc:spChg chg="mod">
          <ac:chgData name="Steve Shellhammer" userId="0e71f22d-ee3e-49c0-82ff-dbc290af8082" providerId="ADAL" clId="{EF3E3B6D-9AE2-4C38-81D4-2D257C689DC2}" dt="2021-06-25T21:33:14.226" v="1521" actId="1076"/>
          <ac:spMkLst>
            <pc:docMk/>
            <pc:sldMk cId="296882006" sldId="520"/>
            <ac:spMk id="3" creationId="{084B1034-2D32-419B-BB54-6179631EF0DF}"/>
          </ac:spMkLst>
        </pc:spChg>
        <pc:spChg chg="add mod">
          <ac:chgData name="Steve Shellhammer" userId="0e71f22d-ee3e-49c0-82ff-dbc290af8082" providerId="ADAL" clId="{EF3E3B6D-9AE2-4C38-81D4-2D257C689DC2}" dt="2021-06-25T21:33:33.452" v="1522" actId="1076"/>
          <ac:spMkLst>
            <pc:docMk/>
            <pc:sldMk cId="296882006" sldId="520"/>
            <ac:spMk id="7" creationId="{2A491CB3-30C7-4827-93B0-17A1C767EE79}"/>
          </ac:spMkLst>
        </pc:spChg>
        <pc:spChg chg="add mod">
          <ac:chgData name="Steve Shellhammer" userId="0e71f22d-ee3e-49c0-82ff-dbc290af8082" providerId="ADAL" clId="{EF3E3B6D-9AE2-4C38-81D4-2D257C689DC2}" dt="2021-06-25T21:34:43.280" v="1531" actId="1076"/>
          <ac:spMkLst>
            <pc:docMk/>
            <pc:sldMk cId="296882006" sldId="520"/>
            <ac:spMk id="8" creationId="{97788F95-D0F5-4CF1-BA54-8C6F926ECBF4}"/>
          </ac:spMkLst>
        </pc:spChg>
        <pc:spChg chg="add mod">
          <ac:chgData name="Steve Shellhammer" userId="0e71f22d-ee3e-49c0-82ff-dbc290af8082" providerId="ADAL" clId="{EF3E3B6D-9AE2-4C38-81D4-2D257C689DC2}" dt="2021-06-25T21:36:15.748" v="1730" actId="1076"/>
          <ac:spMkLst>
            <pc:docMk/>
            <pc:sldMk cId="296882006" sldId="520"/>
            <ac:spMk id="9" creationId="{C62673C3-6221-4BC3-8091-4AB470312F22}"/>
          </ac:spMkLst>
        </pc:spChg>
      </pc:sldChg>
      <pc:sldChg chg="modSp new del mod">
        <pc:chgData name="Steve Shellhammer" userId="0e71f22d-ee3e-49c0-82ff-dbc290af8082" providerId="ADAL" clId="{EF3E3B6D-9AE2-4C38-81D4-2D257C689DC2}" dt="2021-06-25T21:52:54.334" v="2667" actId="47"/>
        <pc:sldMkLst>
          <pc:docMk/>
          <pc:sldMk cId="3845297638" sldId="521"/>
        </pc:sldMkLst>
        <pc:spChg chg="mod">
          <ac:chgData name="Steve Shellhammer" userId="0e71f22d-ee3e-49c0-82ff-dbc290af8082" providerId="ADAL" clId="{EF3E3B6D-9AE2-4C38-81D4-2D257C689DC2}" dt="2021-06-25T21:51:58.707" v="2660" actId="14100"/>
          <ac:spMkLst>
            <pc:docMk/>
            <pc:sldMk cId="3845297638" sldId="521"/>
            <ac:spMk id="3" creationId="{3B80220F-2379-4FAD-8D6A-97376558385D}"/>
          </ac:spMkLst>
        </pc:spChg>
      </pc:sldChg>
      <pc:sldChg chg="addSp modSp new mod">
        <pc:chgData name="Steve Shellhammer" userId="0e71f22d-ee3e-49c0-82ff-dbc290af8082" providerId="ADAL" clId="{EF3E3B6D-9AE2-4C38-81D4-2D257C689DC2}" dt="2021-06-25T21:52:29.133" v="2666" actId="1076"/>
        <pc:sldMkLst>
          <pc:docMk/>
          <pc:sldMk cId="3832592430" sldId="522"/>
        </pc:sldMkLst>
        <pc:spChg chg="mod">
          <ac:chgData name="Steve Shellhammer" userId="0e71f22d-ee3e-49c0-82ff-dbc290af8082" providerId="ADAL" clId="{EF3E3B6D-9AE2-4C38-81D4-2D257C689DC2}" dt="2021-06-25T21:51:30.395" v="2653" actId="14100"/>
          <ac:spMkLst>
            <pc:docMk/>
            <pc:sldMk cId="3832592430" sldId="522"/>
            <ac:spMk id="2" creationId="{580E386F-E33B-4A9A-B618-F1114ABEFD88}"/>
          </ac:spMkLst>
        </pc:spChg>
        <pc:spChg chg="mod">
          <ac:chgData name="Steve Shellhammer" userId="0e71f22d-ee3e-49c0-82ff-dbc290af8082" providerId="ADAL" clId="{EF3E3B6D-9AE2-4C38-81D4-2D257C689DC2}" dt="2021-06-25T21:52:21.962" v="2664" actId="14100"/>
          <ac:spMkLst>
            <pc:docMk/>
            <pc:sldMk cId="3832592430" sldId="522"/>
            <ac:spMk id="3" creationId="{FF1A6A67-1B16-4157-9B29-59D09BB30E35}"/>
          </ac:spMkLst>
        </pc:spChg>
        <pc:spChg chg="add mod">
          <ac:chgData name="Steve Shellhammer" userId="0e71f22d-ee3e-49c0-82ff-dbc290af8082" providerId="ADAL" clId="{EF3E3B6D-9AE2-4C38-81D4-2D257C689DC2}" dt="2021-06-25T21:52:24.771" v="2665" actId="1076"/>
          <ac:spMkLst>
            <pc:docMk/>
            <pc:sldMk cId="3832592430" sldId="522"/>
            <ac:spMk id="7" creationId="{0FBDF828-F787-4E1B-9518-88D2B6D36AC0}"/>
          </ac:spMkLst>
        </pc:spChg>
        <pc:spChg chg="add mod">
          <ac:chgData name="Steve Shellhammer" userId="0e71f22d-ee3e-49c0-82ff-dbc290af8082" providerId="ADAL" clId="{EF3E3B6D-9AE2-4C38-81D4-2D257C689DC2}" dt="2021-06-25T21:52:29.133" v="2666" actId="1076"/>
          <ac:spMkLst>
            <pc:docMk/>
            <pc:sldMk cId="3832592430" sldId="522"/>
            <ac:spMk id="8" creationId="{A501D644-0D32-460F-A3DE-9D68C9933154}"/>
          </ac:spMkLst>
        </pc:spChg>
      </pc:sldChg>
      <pc:sldChg chg="modSp new mod">
        <pc:chgData name="Steve Shellhammer" userId="0e71f22d-ee3e-49c0-82ff-dbc290af8082" providerId="ADAL" clId="{EF3E3B6D-9AE2-4C38-81D4-2D257C689DC2}" dt="2021-06-25T22:23:30.585" v="4129" actId="14100"/>
        <pc:sldMkLst>
          <pc:docMk/>
          <pc:sldMk cId="2782276938" sldId="523"/>
        </pc:sldMkLst>
        <pc:spChg chg="mod">
          <ac:chgData name="Steve Shellhammer" userId="0e71f22d-ee3e-49c0-82ff-dbc290af8082" providerId="ADAL" clId="{EF3E3B6D-9AE2-4C38-81D4-2D257C689DC2}" dt="2021-06-25T21:53:15.432" v="2677" actId="20577"/>
          <ac:spMkLst>
            <pc:docMk/>
            <pc:sldMk cId="2782276938" sldId="523"/>
            <ac:spMk id="2" creationId="{EC999F9B-9EFC-4D8B-B0B0-57D86062C958}"/>
          </ac:spMkLst>
        </pc:spChg>
        <pc:spChg chg="mod">
          <ac:chgData name="Steve Shellhammer" userId="0e71f22d-ee3e-49c0-82ff-dbc290af8082" providerId="ADAL" clId="{EF3E3B6D-9AE2-4C38-81D4-2D257C689DC2}" dt="2021-06-25T22:23:30.585" v="4129" actId="14100"/>
          <ac:spMkLst>
            <pc:docMk/>
            <pc:sldMk cId="2782276938" sldId="523"/>
            <ac:spMk id="3" creationId="{C8971BCF-3281-4BF5-9D79-BA4A025D42DB}"/>
          </ac:spMkLst>
        </pc:spChg>
      </pc:sldChg>
      <pc:sldChg chg="addSp delSp modSp new mod">
        <pc:chgData name="Steve Shellhammer" userId="0e71f22d-ee3e-49c0-82ff-dbc290af8082" providerId="ADAL" clId="{EF3E3B6D-9AE2-4C38-81D4-2D257C689DC2}" dt="2021-06-25T22:12:29.487" v="3686" actId="1036"/>
        <pc:sldMkLst>
          <pc:docMk/>
          <pc:sldMk cId="1027477533" sldId="524"/>
        </pc:sldMkLst>
        <pc:spChg chg="mod">
          <ac:chgData name="Steve Shellhammer" userId="0e71f22d-ee3e-49c0-82ff-dbc290af8082" providerId="ADAL" clId="{EF3E3B6D-9AE2-4C38-81D4-2D257C689DC2}" dt="2021-06-25T22:06:48.180" v="3515" actId="1076"/>
          <ac:spMkLst>
            <pc:docMk/>
            <pc:sldMk cId="1027477533" sldId="524"/>
            <ac:spMk id="2" creationId="{C692BB00-9B43-4687-945B-0182B2F1E9C3}"/>
          </ac:spMkLst>
        </pc:spChg>
        <pc:spChg chg="mod">
          <ac:chgData name="Steve Shellhammer" userId="0e71f22d-ee3e-49c0-82ff-dbc290af8082" providerId="ADAL" clId="{EF3E3B6D-9AE2-4C38-81D4-2D257C689DC2}" dt="2021-06-25T22:10:33.094" v="3613" actId="14100"/>
          <ac:spMkLst>
            <pc:docMk/>
            <pc:sldMk cId="1027477533" sldId="524"/>
            <ac:spMk id="3" creationId="{A3B69DBD-C7BD-416E-BBE6-E53207EFC930}"/>
          </ac:spMkLst>
        </pc:spChg>
        <pc:spChg chg="add mod">
          <ac:chgData name="Steve Shellhammer" userId="0e71f22d-ee3e-49c0-82ff-dbc290af8082" providerId="ADAL" clId="{EF3E3B6D-9AE2-4C38-81D4-2D257C689DC2}" dt="2021-06-25T22:11:25.707" v="3667" actId="14100"/>
          <ac:spMkLst>
            <pc:docMk/>
            <pc:sldMk cId="1027477533" sldId="524"/>
            <ac:spMk id="10" creationId="{0A087898-D2F3-4C82-BA75-16E9F222AFA4}"/>
          </ac:spMkLst>
        </pc:spChg>
        <pc:spChg chg="add mod">
          <ac:chgData name="Steve Shellhammer" userId="0e71f22d-ee3e-49c0-82ff-dbc290af8082" providerId="ADAL" clId="{EF3E3B6D-9AE2-4C38-81D4-2D257C689DC2}" dt="2021-06-25T22:12:29.487" v="3686" actId="1036"/>
          <ac:spMkLst>
            <pc:docMk/>
            <pc:sldMk cId="1027477533" sldId="524"/>
            <ac:spMk id="11" creationId="{C0661003-0D25-4F2E-98CF-8CE36595B2A4}"/>
          </ac:spMkLst>
        </pc:spChg>
        <pc:spChg chg="add mod">
          <ac:chgData name="Steve Shellhammer" userId="0e71f22d-ee3e-49c0-82ff-dbc290af8082" providerId="ADAL" clId="{EF3E3B6D-9AE2-4C38-81D4-2D257C689DC2}" dt="2021-06-25T22:12:29.487" v="3686" actId="1036"/>
          <ac:spMkLst>
            <pc:docMk/>
            <pc:sldMk cId="1027477533" sldId="524"/>
            <ac:spMk id="12" creationId="{1C8E24BD-95B8-4A4F-95A1-95A730AF3D74}"/>
          </ac:spMkLst>
        </pc:spChg>
        <pc:spChg chg="add mod">
          <ac:chgData name="Steve Shellhammer" userId="0e71f22d-ee3e-49c0-82ff-dbc290af8082" providerId="ADAL" clId="{EF3E3B6D-9AE2-4C38-81D4-2D257C689DC2}" dt="2021-06-25T22:11:31.222" v="3668" actId="255"/>
          <ac:spMkLst>
            <pc:docMk/>
            <pc:sldMk cId="1027477533" sldId="524"/>
            <ac:spMk id="13" creationId="{BF451652-1A06-464E-80E1-D25B4823ADD3}"/>
          </ac:spMkLst>
        </pc:spChg>
        <pc:spChg chg="add mod">
          <ac:chgData name="Steve Shellhammer" userId="0e71f22d-ee3e-49c0-82ff-dbc290af8082" providerId="ADAL" clId="{EF3E3B6D-9AE2-4C38-81D4-2D257C689DC2}" dt="2021-06-25T22:11:40.056" v="3670" actId="1076"/>
          <ac:spMkLst>
            <pc:docMk/>
            <pc:sldMk cId="1027477533" sldId="524"/>
            <ac:spMk id="14" creationId="{8D6E9A56-A8A7-4046-B462-ADBC488976A8}"/>
          </ac:spMkLst>
        </pc:spChg>
        <pc:spChg chg="add mod">
          <ac:chgData name="Steve Shellhammer" userId="0e71f22d-ee3e-49c0-82ff-dbc290af8082" providerId="ADAL" clId="{EF3E3B6D-9AE2-4C38-81D4-2D257C689DC2}" dt="2021-06-25T22:11:46.705" v="3672" actId="255"/>
          <ac:spMkLst>
            <pc:docMk/>
            <pc:sldMk cId="1027477533" sldId="524"/>
            <ac:spMk id="15" creationId="{63596346-66EC-4108-9586-652CFD168F22}"/>
          </ac:spMkLst>
        </pc:spChg>
        <pc:spChg chg="add mod">
          <ac:chgData name="Steve Shellhammer" userId="0e71f22d-ee3e-49c0-82ff-dbc290af8082" providerId="ADAL" clId="{EF3E3B6D-9AE2-4C38-81D4-2D257C689DC2}" dt="2021-06-25T22:12:22.943" v="3681" actId="1076"/>
          <ac:spMkLst>
            <pc:docMk/>
            <pc:sldMk cId="1027477533" sldId="524"/>
            <ac:spMk id="16" creationId="{ABD3E1C4-CF73-4341-B694-B01BDB9E1C2F}"/>
          </ac:spMkLst>
        </pc:spChg>
        <pc:graphicFrameChg chg="add del">
          <ac:chgData name="Steve Shellhammer" userId="0e71f22d-ee3e-49c0-82ff-dbc290af8082" providerId="ADAL" clId="{EF3E3B6D-9AE2-4C38-81D4-2D257C689DC2}" dt="2021-06-25T21:57:36.684" v="3331" actId="3680"/>
          <ac:graphicFrameMkLst>
            <pc:docMk/>
            <pc:sldMk cId="1027477533" sldId="524"/>
            <ac:graphicFrameMk id="7" creationId="{B364A925-8F57-4834-A750-2928A0C6E184}"/>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8" creationId="{B2CFB235-CED5-4A6A-A39C-37E00181625D}"/>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9" creationId="{43953350-3291-43D6-B892-9A341DF1FDFD}"/>
          </ac:graphicFrameMkLst>
        </pc:graphicFrameChg>
      </pc:sldChg>
      <pc:sldChg chg="modSp add mod">
        <pc:chgData name="Steve Shellhammer" userId="0e71f22d-ee3e-49c0-82ff-dbc290af8082" providerId="ADAL" clId="{EF3E3B6D-9AE2-4C38-81D4-2D257C689DC2}" dt="2021-06-25T22:18:02.479" v="3716" actId="20577"/>
        <pc:sldMkLst>
          <pc:docMk/>
          <pc:sldMk cId="2938999793" sldId="525"/>
        </pc:sldMkLst>
        <pc:spChg chg="mod">
          <ac:chgData name="Steve Shellhammer" userId="0e71f22d-ee3e-49c0-82ff-dbc290af8082" providerId="ADAL" clId="{EF3E3B6D-9AE2-4C38-81D4-2D257C689DC2}" dt="2021-06-25T22:12:57.648" v="3689" actId="20577"/>
          <ac:spMkLst>
            <pc:docMk/>
            <pc:sldMk cId="2938999793" sldId="525"/>
            <ac:spMk id="2" creationId="{C692BB00-9B43-4687-945B-0182B2F1E9C3}"/>
          </ac:spMkLst>
        </pc:spChg>
        <pc:spChg chg="mod">
          <ac:chgData name="Steve Shellhammer" userId="0e71f22d-ee3e-49c0-82ff-dbc290af8082" providerId="ADAL" clId="{EF3E3B6D-9AE2-4C38-81D4-2D257C689DC2}" dt="2021-06-25T22:17:37.585" v="3704" actId="20577"/>
          <ac:spMkLst>
            <pc:docMk/>
            <pc:sldMk cId="2938999793" sldId="525"/>
            <ac:spMk id="11" creationId="{C0661003-0D25-4F2E-98CF-8CE36595B2A4}"/>
          </ac:spMkLst>
        </pc:spChg>
        <pc:spChg chg="mod">
          <ac:chgData name="Steve Shellhammer" userId="0e71f22d-ee3e-49c0-82ff-dbc290af8082" providerId="ADAL" clId="{EF3E3B6D-9AE2-4C38-81D4-2D257C689DC2}" dt="2021-06-25T22:17:45.031" v="3708" actId="20577"/>
          <ac:spMkLst>
            <pc:docMk/>
            <pc:sldMk cId="2938999793" sldId="525"/>
            <ac:spMk id="12" creationId="{1C8E24BD-95B8-4A4F-95A1-95A730AF3D74}"/>
          </ac:spMkLst>
        </pc:spChg>
        <pc:spChg chg="mod">
          <ac:chgData name="Steve Shellhammer" userId="0e71f22d-ee3e-49c0-82ff-dbc290af8082" providerId="ADAL" clId="{EF3E3B6D-9AE2-4C38-81D4-2D257C689DC2}" dt="2021-06-25T22:17:57.273" v="3712" actId="20577"/>
          <ac:spMkLst>
            <pc:docMk/>
            <pc:sldMk cId="2938999793" sldId="525"/>
            <ac:spMk id="14" creationId="{8D6E9A56-A8A7-4046-B462-ADBC488976A8}"/>
          </ac:spMkLst>
        </pc:spChg>
        <pc:spChg chg="mod">
          <ac:chgData name="Steve Shellhammer" userId="0e71f22d-ee3e-49c0-82ff-dbc290af8082" providerId="ADAL" clId="{EF3E3B6D-9AE2-4C38-81D4-2D257C689DC2}" dt="2021-06-25T22:17:59.858" v="3714" actId="20577"/>
          <ac:spMkLst>
            <pc:docMk/>
            <pc:sldMk cId="2938999793" sldId="525"/>
            <ac:spMk id="15" creationId="{63596346-66EC-4108-9586-652CFD168F22}"/>
          </ac:spMkLst>
        </pc:spChg>
        <pc:spChg chg="mod">
          <ac:chgData name="Steve Shellhammer" userId="0e71f22d-ee3e-49c0-82ff-dbc290af8082" providerId="ADAL" clId="{EF3E3B6D-9AE2-4C38-81D4-2D257C689DC2}" dt="2021-06-25T22:18:02.479" v="3716" actId="20577"/>
          <ac:spMkLst>
            <pc:docMk/>
            <pc:sldMk cId="2938999793" sldId="525"/>
            <ac:spMk id="16" creationId="{ABD3E1C4-CF73-4341-B694-B01BDB9E1C2F}"/>
          </ac:spMkLst>
        </pc:spChg>
        <pc:graphicFrameChg chg="mod modGraphic">
          <ac:chgData name="Steve Shellhammer" userId="0e71f22d-ee3e-49c0-82ff-dbc290af8082" providerId="ADAL" clId="{EF3E3B6D-9AE2-4C38-81D4-2D257C689DC2}" dt="2021-06-25T22:17:07.176" v="3697" actId="122"/>
          <ac:graphicFrameMkLst>
            <pc:docMk/>
            <pc:sldMk cId="2938999793" sldId="525"/>
            <ac:graphicFrameMk id="8" creationId="{B2CFB235-CED5-4A6A-A39C-37E00181625D}"/>
          </ac:graphicFrameMkLst>
        </pc:graphicFrameChg>
        <pc:graphicFrameChg chg="mod modGraphic">
          <ac:chgData name="Steve Shellhammer" userId="0e71f22d-ee3e-49c0-82ff-dbc290af8082" providerId="ADAL" clId="{EF3E3B6D-9AE2-4C38-81D4-2D257C689DC2}" dt="2021-06-25T22:17:33.755" v="3702" actId="113"/>
          <ac:graphicFrameMkLst>
            <pc:docMk/>
            <pc:sldMk cId="2938999793" sldId="525"/>
            <ac:graphicFrameMk id="9" creationId="{43953350-3291-43D6-B892-9A341DF1FDFD}"/>
          </ac:graphicFrameMkLst>
        </pc:graphicFrameChg>
      </pc:sldChg>
      <pc:sldChg chg="modSp new mod">
        <pc:chgData name="Steve Shellhammer" userId="0e71f22d-ee3e-49c0-82ff-dbc290af8082" providerId="ADAL" clId="{EF3E3B6D-9AE2-4C38-81D4-2D257C689DC2}" dt="2021-06-25T22:26:04.734" v="4460" actId="20577"/>
        <pc:sldMkLst>
          <pc:docMk/>
          <pc:sldMk cId="2483964135" sldId="526"/>
        </pc:sldMkLst>
        <pc:spChg chg="mod">
          <ac:chgData name="Steve Shellhammer" userId="0e71f22d-ee3e-49c0-82ff-dbc290af8082" providerId="ADAL" clId="{EF3E3B6D-9AE2-4C38-81D4-2D257C689DC2}" dt="2021-06-25T22:26:04.734" v="4460" actId="20577"/>
          <ac:spMkLst>
            <pc:docMk/>
            <pc:sldMk cId="2483964135" sldId="526"/>
            <ac:spMk id="2" creationId="{F0D39CBE-0117-4140-9668-61AA289C802D}"/>
          </ac:spMkLst>
        </pc:spChg>
        <pc:spChg chg="mod">
          <ac:chgData name="Steve Shellhammer" userId="0e71f22d-ee3e-49c0-82ff-dbc290af8082" providerId="ADAL" clId="{EF3E3B6D-9AE2-4C38-81D4-2D257C689DC2}" dt="2021-06-25T22:26:01.248" v="4457" actId="20577"/>
          <ac:spMkLst>
            <pc:docMk/>
            <pc:sldMk cId="2483964135" sldId="526"/>
            <ac:spMk id="3" creationId="{36F757B2-FA8C-4CAE-9E74-BB36C94EB2ED}"/>
          </ac:spMkLst>
        </pc:spChg>
      </pc:sldChg>
      <pc:sldChg chg="modSp add mod">
        <pc:chgData name="Steve Shellhammer" userId="0e71f22d-ee3e-49c0-82ff-dbc290af8082" providerId="ADAL" clId="{EF3E3B6D-9AE2-4C38-81D4-2D257C689DC2}" dt="2021-06-25T22:27:32.850" v="4661" actId="20577"/>
        <pc:sldMkLst>
          <pc:docMk/>
          <pc:sldMk cId="3931575800" sldId="527"/>
        </pc:sldMkLst>
        <pc:spChg chg="mod">
          <ac:chgData name="Steve Shellhammer" userId="0e71f22d-ee3e-49c0-82ff-dbc290af8082" providerId="ADAL" clId="{EF3E3B6D-9AE2-4C38-81D4-2D257C689DC2}" dt="2021-06-25T22:26:21.841" v="4463" actId="20577"/>
          <ac:spMkLst>
            <pc:docMk/>
            <pc:sldMk cId="3931575800" sldId="527"/>
            <ac:spMk id="2" creationId="{F0D39CBE-0117-4140-9668-61AA289C802D}"/>
          </ac:spMkLst>
        </pc:spChg>
        <pc:spChg chg="mod">
          <ac:chgData name="Steve Shellhammer" userId="0e71f22d-ee3e-49c0-82ff-dbc290af8082" providerId="ADAL" clId="{EF3E3B6D-9AE2-4C38-81D4-2D257C689DC2}" dt="2021-06-25T22:27:32.850" v="4661" actId="20577"/>
          <ac:spMkLst>
            <pc:docMk/>
            <pc:sldMk cId="3931575800" sldId="527"/>
            <ac:spMk id="3" creationId="{36F757B2-FA8C-4CAE-9E74-BB36C94EB2ED}"/>
          </ac:spMkLst>
        </pc:spChg>
      </pc:sldChg>
    </pc:docChg>
  </pc:docChgLst>
  <pc:docChgLst>
    <pc:chgData name="Steve Shellhammer" userId="0e71f22d-ee3e-49c0-82ff-dbc290af8082" providerId="ADAL" clId="{AAEDEB64-F97E-42B0-9F9D-BC1747B99782}"/>
    <pc:docChg chg="custSel addSld delSld modSld">
      <pc:chgData name="Steve Shellhammer" userId="0e71f22d-ee3e-49c0-82ff-dbc290af8082" providerId="ADAL" clId="{AAEDEB64-F97E-42B0-9F9D-BC1747B99782}" dt="2021-10-20T16:10:29.538" v="2544" actId="1076"/>
      <pc:docMkLst>
        <pc:docMk/>
      </pc:docMkLst>
      <pc:sldChg chg="modSp mod">
        <pc:chgData name="Steve Shellhammer" userId="0e71f22d-ee3e-49c0-82ff-dbc290af8082" providerId="ADAL" clId="{AAEDEB64-F97E-42B0-9F9D-BC1747B99782}" dt="2021-09-13T18:59:04.128" v="2380" actId="403"/>
        <pc:sldMkLst>
          <pc:docMk/>
          <pc:sldMk cId="0" sldId="256"/>
        </pc:sldMkLst>
        <pc:spChg chg="mod">
          <ac:chgData name="Steve Shellhammer" userId="0e71f22d-ee3e-49c0-82ff-dbc290af8082" providerId="ADAL" clId="{AAEDEB64-F97E-42B0-9F9D-BC1747B99782}" dt="2021-09-13T18:59:04.128" v="2380" actId="403"/>
          <ac:spMkLst>
            <pc:docMk/>
            <pc:sldMk cId="0" sldId="256"/>
            <ac:spMk id="3073" creationId="{00000000-0000-0000-0000-000000000000}"/>
          </ac:spMkLst>
        </pc:spChg>
      </pc:sldChg>
      <pc:sldChg chg="del">
        <pc:chgData name="Steve Shellhammer" userId="0e71f22d-ee3e-49c0-82ff-dbc290af8082" providerId="ADAL" clId="{AAEDEB64-F97E-42B0-9F9D-BC1747B99782}" dt="2021-09-13T18:02:59.734" v="51" actId="47"/>
        <pc:sldMkLst>
          <pc:docMk/>
          <pc:sldMk cId="491374436" sldId="529"/>
        </pc:sldMkLst>
      </pc:sldChg>
      <pc:sldChg chg="del">
        <pc:chgData name="Steve Shellhammer" userId="0e71f22d-ee3e-49c0-82ff-dbc290af8082" providerId="ADAL" clId="{AAEDEB64-F97E-42B0-9F9D-BC1747B99782}" dt="2021-09-13T18:02:59.734" v="51" actId="47"/>
        <pc:sldMkLst>
          <pc:docMk/>
          <pc:sldMk cId="1033386959" sldId="530"/>
        </pc:sldMkLst>
      </pc:sldChg>
      <pc:sldChg chg="del">
        <pc:chgData name="Steve Shellhammer" userId="0e71f22d-ee3e-49c0-82ff-dbc290af8082" providerId="ADAL" clId="{AAEDEB64-F97E-42B0-9F9D-BC1747B99782}" dt="2021-09-13T18:02:59.734" v="51" actId="47"/>
        <pc:sldMkLst>
          <pc:docMk/>
          <pc:sldMk cId="3940175403" sldId="531"/>
        </pc:sldMkLst>
      </pc:sldChg>
      <pc:sldChg chg="del">
        <pc:chgData name="Steve Shellhammer" userId="0e71f22d-ee3e-49c0-82ff-dbc290af8082" providerId="ADAL" clId="{AAEDEB64-F97E-42B0-9F9D-BC1747B99782}" dt="2021-09-13T18:02:59.734" v="51" actId="47"/>
        <pc:sldMkLst>
          <pc:docMk/>
          <pc:sldMk cId="3646594998" sldId="532"/>
        </pc:sldMkLst>
      </pc:sldChg>
      <pc:sldChg chg="del">
        <pc:chgData name="Steve Shellhammer" userId="0e71f22d-ee3e-49c0-82ff-dbc290af8082" providerId="ADAL" clId="{AAEDEB64-F97E-42B0-9F9D-BC1747B99782}" dt="2021-09-13T18:02:59.734" v="51" actId="47"/>
        <pc:sldMkLst>
          <pc:docMk/>
          <pc:sldMk cId="1470928392" sldId="533"/>
        </pc:sldMkLst>
      </pc:sldChg>
      <pc:sldChg chg="del">
        <pc:chgData name="Steve Shellhammer" userId="0e71f22d-ee3e-49c0-82ff-dbc290af8082" providerId="ADAL" clId="{AAEDEB64-F97E-42B0-9F9D-BC1747B99782}" dt="2021-09-13T18:02:59.734" v="51" actId="47"/>
        <pc:sldMkLst>
          <pc:docMk/>
          <pc:sldMk cId="3533804203" sldId="534"/>
        </pc:sldMkLst>
      </pc:sldChg>
      <pc:sldChg chg="del">
        <pc:chgData name="Steve Shellhammer" userId="0e71f22d-ee3e-49c0-82ff-dbc290af8082" providerId="ADAL" clId="{AAEDEB64-F97E-42B0-9F9D-BC1747B99782}" dt="2021-09-13T18:02:59.734" v="51" actId="47"/>
        <pc:sldMkLst>
          <pc:docMk/>
          <pc:sldMk cId="767981311" sldId="535"/>
        </pc:sldMkLst>
      </pc:sldChg>
      <pc:sldChg chg="del">
        <pc:chgData name="Steve Shellhammer" userId="0e71f22d-ee3e-49c0-82ff-dbc290af8082" providerId="ADAL" clId="{AAEDEB64-F97E-42B0-9F9D-BC1747B99782}" dt="2021-09-13T18:02:59.734" v="51" actId="47"/>
        <pc:sldMkLst>
          <pc:docMk/>
          <pc:sldMk cId="913928595" sldId="536"/>
        </pc:sldMkLst>
      </pc:sldChg>
      <pc:sldChg chg="del">
        <pc:chgData name="Steve Shellhammer" userId="0e71f22d-ee3e-49c0-82ff-dbc290af8082" providerId="ADAL" clId="{AAEDEB64-F97E-42B0-9F9D-BC1747B99782}" dt="2021-09-13T18:02:59.734" v="51" actId="47"/>
        <pc:sldMkLst>
          <pc:docMk/>
          <pc:sldMk cId="2716857888" sldId="537"/>
        </pc:sldMkLst>
      </pc:sldChg>
      <pc:sldChg chg="del">
        <pc:chgData name="Steve Shellhammer" userId="0e71f22d-ee3e-49c0-82ff-dbc290af8082" providerId="ADAL" clId="{AAEDEB64-F97E-42B0-9F9D-BC1747B99782}" dt="2021-09-13T18:02:59.734" v="51" actId="47"/>
        <pc:sldMkLst>
          <pc:docMk/>
          <pc:sldMk cId="2538287792" sldId="538"/>
        </pc:sldMkLst>
      </pc:sldChg>
      <pc:sldChg chg="del">
        <pc:chgData name="Steve Shellhammer" userId="0e71f22d-ee3e-49c0-82ff-dbc290af8082" providerId="ADAL" clId="{AAEDEB64-F97E-42B0-9F9D-BC1747B99782}" dt="2021-09-13T18:02:59.734" v="51" actId="47"/>
        <pc:sldMkLst>
          <pc:docMk/>
          <pc:sldMk cId="340634408" sldId="539"/>
        </pc:sldMkLst>
      </pc:sldChg>
      <pc:sldChg chg="del">
        <pc:chgData name="Steve Shellhammer" userId="0e71f22d-ee3e-49c0-82ff-dbc290af8082" providerId="ADAL" clId="{AAEDEB64-F97E-42B0-9F9D-BC1747B99782}" dt="2021-09-13T18:02:59.734" v="51" actId="47"/>
        <pc:sldMkLst>
          <pc:docMk/>
          <pc:sldMk cId="3090575766" sldId="540"/>
        </pc:sldMkLst>
      </pc:sldChg>
      <pc:sldChg chg="del">
        <pc:chgData name="Steve Shellhammer" userId="0e71f22d-ee3e-49c0-82ff-dbc290af8082" providerId="ADAL" clId="{AAEDEB64-F97E-42B0-9F9D-BC1747B99782}" dt="2021-09-13T18:02:59.734" v="51" actId="47"/>
        <pc:sldMkLst>
          <pc:docMk/>
          <pc:sldMk cId="3549475240" sldId="541"/>
        </pc:sldMkLst>
      </pc:sldChg>
      <pc:sldChg chg="del">
        <pc:chgData name="Steve Shellhammer" userId="0e71f22d-ee3e-49c0-82ff-dbc290af8082" providerId="ADAL" clId="{AAEDEB64-F97E-42B0-9F9D-BC1747B99782}" dt="2021-09-13T18:02:59.734" v="51" actId="47"/>
        <pc:sldMkLst>
          <pc:docMk/>
          <pc:sldMk cId="3476637942" sldId="542"/>
        </pc:sldMkLst>
      </pc:sldChg>
      <pc:sldChg chg="del">
        <pc:chgData name="Steve Shellhammer" userId="0e71f22d-ee3e-49c0-82ff-dbc290af8082" providerId="ADAL" clId="{AAEDEB64-F97E-42B0-9F9D-BC1747B99782}" dt="2021-09-13T18:02:59.734" v="51" actId="47"/>
        <pc:sldMkLst>
          <pc:docMk/>
          <pc:sldMk cId="1889909565" sldId="543"/>
        </pc:sldMkLst>
      </pc:sldChg>
      <pc:sldChg chg="del">
        <pc:chgData name="Steve Shellhammer" userId="0e71f22d-ee3e-49c0-82ff-dbc290af8082" providerId="ADAL" clId="{AAEDEB64-F97E-42B0-9F9D-BC1747B99782}" dt="2021-09-13T18:02:59.734" v="51" actId="47"/>
        <pc:sldMkLst>
          <pc:docMk/>
          <pc:sldMk cId="2976029669" sldId="544"/>
        </pc:sldMkLst>
      </pc:sldChg>
      <pc:sldChg chg="modSp new mod">
        <pc:chgData name="Steve Shellhammer" userId="0e71f22d-ee3e-49c0-82ff-dbc290af8082" providerId="ADAL" clId="{AAEDEB64-F97E-42B0-9F9D-BC1747B99782}" dt="2021-09-13T18:07:20.477" v="529" actId="20577"/>
        <pc:sldMkLst>
          <pc:docMk/>
          <pc:sldMk cId="3498791066" sldId="545"/>
        </pc:sldMkLst>
        <pc:spChg chg="mod">
          <ac:chgData name="Steve Shellhammer" userId="0e71f22d-ee3e-49c0-82ff-dbc290af8082" providerId="ADAL" clId="{AAEDEB64-F97E-42B0-9F9D-BC1747B99782}" dt="2021-09-13T18:02:51.484" v="50" actId="20577"/>
          <ac:spMkLst>
            <pc:docMk/>
            <pc:sldMk cId="3498791066" sldId="545"/>
            <ac:spMk id="2" creationId="{DBB865E1-66BB-4E99-AFB8-B9FC8335739F}"/>
          </ac:spMkLst>
        </pc:spChg>
        <pc:spChg chg="mod">
          <ac:chgData name="Steve Shellhammer" userId="0e71f22d-ee3e-49c0-82ff-dbc290af8082" providerId="ADAL" clId="{AAEDEB64-F97E-42B0-9F9D-BC1747B99782}" dt="2021-09-13T18:07:20.477" v="529" actId="20577"/>
          <ac:spMkLst>
            <pc:docMk/>
            <pc:sldMk cId="3498791066" sldId="545"/>
            <ac:spMk id="3" creationId="{7BDE425A-7E50-40DC-A01C-11D3B10172BB}"/>
          </ac:spMkLst>
        </pc:spChg>
      </pc:sldChg>
      <pc:sldChg chg="modSp new mod">
        <pc:chgData name="Steve Shellhammer" userId="0e71f22d-ee3e-49c0-82ff-dbc290af8082" providerId="ADAL" clId="{AAEDEB64-F97E-42B0-9F9D-BC1747B99782}" dt="2021-10-20T16:10:29.538" v="2544" actId="1076"/>
        <pc:sldMkLst>
          <pc:docMk/>
          <pc:sldMk cId="1901122027" sldId="546"/>
        </pc:sldMkLst>
        <pc:spChg chg="mod">
          <ac:chgData name="Steve Shellhammer" userId="0e71f22d-ee3e-49c0-82ff-dbc290af8082" providerId="ADAL" clId="{AAEDEB64-F97E-42B0-9F9D-BC1747B99782}" dt="2021-10-20T16:10:25.035" v="2543" actId="14100"/>
          <ac:spMkLst>
            <pc:docMk/>
            <pc:sldMk cId="1901122027" sldId="546"/>
            <ac:spMk id="2" creationId="{4F42D96D-5D4B-499B-B007-17ED728D7A0A}"/>
          </ac:spMkLst>
        </pc:spChg>
        <pc:spChg chg="mod">
          <ac:chgData name="Steve Shellhammer" userId="0e71f22d-ee3e-49c0-82ff-dbc290af8082" providerId="ADAL" clId="{AAEDEB64-F97E-42B0-9F9D-BC1747B99782}" dt="2021-10-20T16:10:29.538" v="2544" actId="1076"/>
          <ac:spMkLst>
            <pc:docMk/>
            <pc:sldMk cId="1901122027" sldId="546"/>
            <ac:spMk id="3" creationId="{4E135912-6393-43A9-A457-771465DA055A}"/>
          </ac:spMkLst>
        </pc:spChg>
      </pc:sldChg>
      <pc:sldChg chg="addSp modSp new mod">
        <pc:chgData name="Steve Shellhammer" userId="0e71f22d-ee3e-49c0-82ff-dbc290af8082" providerId="ADAL" clId="{AAEDEB64-F97E-42B0-9F9D-BC1747B99782}" dt="2021-09-13T18:58:33.859" v="2374" actId="1076"/>
        <pc:sldMkLst>
          <pc:docMk/>
          <pc:sldMk cId="3418168406" sldId="547"/>
        </pc:sldMkLst>
        <pc:spChg chg="mod">
          <ac:chgData name="Steve Shellhammer" userId="0e71f22d-ee3e-49c0-82ff-dbc290af8082" providerId="ADAL" clId="{AAEDEB64-F97E-42B0-9F9D-BC1747B99782}" dt="2021-09-13T18:53:22.193" v="1909" actId="14100"/>
          <ac:spMkLst>
            <pc:docMk/>
            <pc:sldMk cId="3418168406" sldId="547"/>
            <ac:spMk id="2" creationId="{12226F6C-21E3-4716-8528-A0C521F7D5EE}"/>
          </ac:spMkLst>
        </pc:spChg>
        <pc:spChg chg="mod">
          <ac:chgData name="Steve Shellhammer" userId="0e71f22d-ee3e-49c0-82ff-dbc290af8082" providerId="ADAL" clId="{AAEDEB64-F97E-42B0-9F9D-BC1747B99782}" dt="2021-09-13T18:58:33.859" v="2374" actId="1076"/>
          <ac:spMkLst>
            <pc:docMk/>
            <pc:sldMk cId="3418168406" sldId="547"/>
            <ac:spMk id="3" creationId="{A0B6F6BF-BB41-4C53-8EE0-61F28885CE16}"/>
          </ac:spMkLst>
        </pc:spChg>
        <pc:spChg chg="add mod">
          <ac:chgData name="Steve Shellhammer" userId="0e71f22d-ee3e-49c0-82ff-dbc290af8082" providerId="ADAL" clId="{AAEDEB64-F97E-42B0-9F9D-BC1747B99782}" dt="2021-09-13T18:58:04.236" v="2294" actId="20577"/>
          <ac:spMkLst>
            <pc:docMk/>
            <pc:sldMk cId="3418168406" sldId="547"/>
            <ac:spMk id="7" creationId="{FB6E9F5D-13A7-41EC-BF46-4854766A00A5}"/>
          </ac:spMkLst>
        </pc:spChg>
        <pc:spChg chg="add mod">
          <ac:chgData name="Steve Shellhammer" userId="0e71f22d-ee3e-49c0-82ff-dbc290af8082" providerId="ADAL" clId="{AAEDEB64-F97E-42B0-9F9D-BC1747B99782}" dt="2021-09-13T18:58:29.526" v="2373" actId="1076"/>
          <ac:spMkLst>
            <pc:docMk/>
            <pc:sldMk cId="3418168406" sldId="547"/>
            <ac:spMk id="8" creationId="{AFE74DAA-5AB5-431B-8ED4-4310BD6FA4BE}"/>
          </ac:spMkLst>
        </pc:spChg>
      </pc:sld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pChg chg="mod">
          <ac:chgData name="Steve Shellhammer" userId="0e71f22d-ee3e-49c0-82ff-dbc290af8082" providerId="ADAL" clId="{CA656BCD-9632-4D46-9ADA-CAB38A6ADBAB}" dt="2020-08-23T00:18:19.212" v="1026" actId="14100"/>
          <ac:spMkLst>
            <pc:docMk/>
            <pc:sldMk cId="0" sldId="256"/>
            <ac:spMk id="3073" creationId="{00000000-0000-0000-0000-000000000000}"/>
          </ac:spMkLst>
        </pc:spChg>
        <pc:graphicFrameChg chg="modGraphic">
          <ac:chgData name="Steve Shellhammer" userId="0e71f22d-ee3e-49c0-82ff-dbc290af8082" providerId="ADAL" clId="{CA656BCD-9632-4D46-9ADA-CAB38A6ADBAB}" dt="2020-08-23T00:15:42.286" v="887"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pChg chg="mod">
          <ac:chgData name="Steve Shellhammer" userId="0e71f22d-ee3e-49c0-82ff-dbc290af8082" providerId="ADAL" clId="{CA656BCD-9632-4D46-9ADA-CAB38A6ADBAB}" dt="2020-08-23T17:21:27.401" v="2842" actId="14100"/>
          <ac:spMkLst>
            <pc:docMk/>
            <pc:sldMk cId="1632125" sldId="479"/>
            <ac:spMk id="2" creationId="{2C020233-FE15-4BD2-9B7F-7589D99A575D}"/>
          </ac:spMkLst>
        </pc:spChg>
        <pc:spChg chg="mod">
          <ac:chgData name="Steve Shellhammer" userId="0e71f22d-ee3e-49c0-82ff-dbc290af8082" providerId="ADAL" clId="{CA656BCD-9632-4D46-9ADA-CAB38A6ADBAB}" dt="2020-08-23T17:21:16.526" v="2841" actId="255"/>
          <ac:spMkLst>
            <pc:docMk/>
            <pc:sldMk cId="1632125" sldId="479"/>
            <ac:spMk id="3" creationId="{95F00F21-C9D4-41E9-8AE4-5CB8F3844943}"/>
          </ac:spMkLst>
        </pc:spChg>
      </pc:sldChg>
      <pc:sldChg chg="modSp mod">
        <pc:chgData name="Steve Shellhammer" userId="0e71f22d-ee3e-49c0-82ff-dbc290af8082" providerId="ADAL" clId="{CA656BCD-9632-4D46-9ADA-CAB38A6ADBAB}" dt="2020-08-24T17:33:47.219" v="3094" actId="20577"/>
        <pc:sldMkLst>
          <pc:docMk/>
          <pc:sldMk cId="1014374459" sldId="480"/>
        </pc:sldMkLst>
        <pc:spChg chg="mod">
          <ac:chgData name="Steve Shellhammer" userId="0e71f22d-ee3e-49c0-82ff-dbc290af8082" providerId="ADAL" clId="{CA656BCD-9632-4D46-9ADA-CAB38A6ADBAB}" dt="2020-08-24T17:33:47.219" v="3094" actId="20577"/>
          <ac:spMkLst>
            <pc:docMk/>
            <pc:sldMk cId="1014374459" sldId="480"/>
            <ac:spMk id="3" creationId="{06AD7F19-BBE7-42D5-81E1-D0A5F4F8AB06}"/>
          </ac:spMkLst>
        </pc:spChg>
      </pc:sldChg>
      <pc:sldChg chg="modSp mod">
        <pc:chgData name="Steve Shellhammer" userId="0e71f22d-ee3e-49c0-82ff-dbc290af8082" providerId="ADAL" clId="{CA656BCD-9632-4D46-9ADA-CAB38A6ADBAB}" dt="2020-08-23T17:14:03.379" v="2649" actId="20577"/>
        <pc:sldMkLst>
          <pc:docMk/>
          <pc:sldMk cId="4238986428" sldId="481"/>
        </pc:sldMkLst>
        <pc:spChg chg="mod">
          <ac:chgData name="Steve Shellhammer" userId="0e71f22d-ee3e-49c0-82ff-dbc290af8082" providerId="ADAL" clId="{CA656BCD-9632-4D46-9ADA-CAB38A6ADBAB}" dt="2020-08-23T17:14:03.379" v="2649" actId="20577"/>
          <ac:spMkLst>
            <pc:docMk/>
            <pc:sldMk cId="4238986428" sldId="481"/>
            <ac:spMk id="3" creationId="{85E764BB-08F0-4F5B-87CC-541A3CA35AB1}"/>
          </ac:spMkLst>
        </pc:spChg>
      </pc:sldChg>
      <pc:sldChg chg="modSp mod">
        <pc:chgData name="Steve Shellhammer" userId="0e71f22d-ee3e-49c0-82ff-dbc290af8082" providerId="ADAL" clId="{CA656BCD-9632-4D46-9ADA-CAB38A6ADBAB}" dt="2020-08-23T17:18:52.123" v="2764" actId="1076"/>
        <pc:sldMkLst>
          <pc:docMk/>
          <pc:sldMk cId="3145523729" sldId="482"/>
        </pc:sldMkLst>
        <pc:spChg chg="mod">
          <ac:chgData name="Steve Shellhammer" userId="0e71f22d-ee3e-49c0-82ff-dbc290af8082" providerId="ADAL" clId="{CA656BCD-9632-4D46-9ADA-CAB38A6ADBAB}" dt="2020-08-23T00:30:24.442" v="1669" actId="14100"/>
          <ac:spMkLst>
            <pc:docMk/>
            <pc:sldMk cId="3145523729" sldId="482"/>
            <ac:spMk id="2" creationId="{005DAA92-A641-45E9-9B1B-72663ACAA312}"/>
          </ac:spMkLst>
        </pc:spChg>
        <pc:spChg chg="mod">
          <ac:chgData name="Steve Shellhammer" userId="0e71f22d-ee3e-49c0-82ff-dbc290af8082" providerId="ADAL" clId="{CA656BCD-9632-4D46-9ADA-CAB38A6ADBAB}" dt="2020-08-23T17:18:52.123" v="2764" actId="1076"/>
          <ac:spMkLst>
            <pc:docMk/>
            <pc:sldMk cId="3145523729" sldId="482"/>
            <ac:spMk id="3" creationId="{85E764BB-08F0-4F5B-87CC-541A3CA35AB1}"/>
          </ac:spMkLst>
        </pc:spChg>
      </pc:sldChg>
      <pc:sldChg chg="modSp mod ord">
        <pc:chgData name="Steve Shellhammer" userId="0e71f22d-ee3e-49c0-82ff-dbc290af8082" providerId="ADAL" clId="{CA656BCD-9632-4D46-9ADA-CAB38A6ADBAB}" dt="2020-08-24T17:33:58.603" v="3099" actId="20577"/>
        <pc:sldMkLst>
          <pc:docMk/>
          <pc:sldMk cId="323650932" sldId="483"/>
        </pc:sldMkLst>
        <pc:spChg chg="mod">
          <ac:chgData name="Steve Shellhammer" userId="0e71f22d-ee3e-49c0-82ff-dbc290af8082" providerId="ADAL" clId="{CA656BCD-9632-4D46-9ADA-CAB38A6ADBAB}" dt="2020-08-24T17:33:58.603" v="3099" actId="20577"/>
          <ac:spMkLst>
            <pc:docMk/>
            <pc:sldMk cId="323650932" sldId="483"/>
            <ac:spMk id="3" creationId="{2568EDD7-0DD7-4C69-9997-C9202D2F8482}"/>
          </ac:spMkLst>
        </pc:spChg>
      </pc:sldChg>
      <pc:sldChg chg="modSp mod">
        <pc:chgData name="Steve Shellhammer" userId="0e71f22d-ee3e-49c0-82ff-dbc290af8082" providerId="ADAL" clId="{CA656BCD-9632-4D46-9ADA-CAB38A6ADBAB}" dt="2020-08-23T17:14:46.724" v="2650" actId="20577"/>
        <pc:sldMkLst>
          <pc:docMk/>
          <pc:sldMk cId="1165083760" sldId="484"/>
        </pc:sldMkLst>
        <pc:spChg chg="mod">
          <ac:chgData name="Steve Shellhammer" userId="0e71f22d-ee3e-49c0-82ff-dbc290af8082" providerId="ADAL" clId="{CA656BCD-9632-4D46-9ADA-CAB38A6ADBAB}" dt="2020-08-23T17:14:46.724" v="2650" actId="20577"/>
          <ac:spMkLst>
            <pc:docMk/>
            <pc:sldMk cId="1165083760" sldId="484"/>
            <ac:spMk id="3" creationId="{85E764BB-08F0-4F5B-87CC-541A3CA35AB1}"/>
          </ac:spMkLst>
        </pc:spChg>
      </pc:sldChg>
      <pc:sldChg chg="delSp modSp mod">
        <pc:chgData name="Steve Shellhammer" userId="0e71f22d-ee3e-49c0-82ff-dbc290af8082" providerId="ADAL" clId="{CA656BCD-9632-4D46-9ADA-CAB38A6ADBAB}" dt="2020-08-24T17:36:27.181" v="3309" actId="14100"/>
        <pc:sldMkLst>
          <pc:docMk/>
          <pc:sldMk cId="1334691016" sldId="485"/>
        </pc:sldMkLst>
        <pc:spChg chg="mod">
          <ac:chgData name="Steve Shellhammer" userId="0e71f22d-ee3e-49c0-82ff-dbc290af8082" providerId="ADAL" clId="{CA656BCD-9632-4D46-9ADA-CAB38A6ADBAB}" dt="2020-08-24T17:36:19.403" v="3308" actId="20577"/>
          <ac:spMkLst>
            <pc:docMk/>
            <pc:sldMk cId="1334691016" sldId="485"/>
            <ac:spMk id="2" creationId="{005DAA92-A641-45E9-9B1B-72663ACAA312}"/>
          </ac:spMkLst>
        </pc:spChg>
        <pc:spChg chg="mod">
          <ac:chgData name="Steve Shellhammer" userId="0e71f22d-ee3e-49c0-82ff-dbc290af8082" providerId="ADAL" clId="{CA656BCD-9632-4D46-9ADA-CAB38A6ADBAB}" dt="2020-08-24T17:36:27.181" v="3309" actId="14100"/>
          <ac:spMkLst>
            <pc:docMk/>
            <pc:sldMk cId="1334691016" sldId="485"/>
            <ac:spMk id="3" creationId="{85E764BB-08F0-4F5B-87CC-541A3CA35AB1}"/>
          </ac:spMkLst>
        </pc:spChg>
        <pc:picChg chg="del mod">
          <ac:chgData name="Steve Shellhammer" userId="0e71f22d-ee3e-49c0-82ff-dbc290af8082" providerId="ADAL" clId="{CA656BCD-9632-4D46-9ADA-CAB38A6ADBAB}" dt="2020-08-24T17:35:10.560" v="3131" actId="478"/>
          <ac:picMkLst>
            <pc:docMk/>
            <pc:sldMk cId="1334691016" sldId="485"/>
            <ac:picMk id="9" creationId="{9DD57DE5-AF6C-40B1-A155-AB448FE707D0}"/>
          </ac:picMkLst>
        </pc:picChg>
      </pc:sldChg>
      <pc:sldChg chg="modSp mod">
        <pc:chgData name="Steve Shellhammer" userId="0e71f22d-ee3e-49c0-82ff-dbc290af8082" providerId="ADAL" clId="{CA656BCD-9632-4D46-9ADA-CAB38A6ADBAB}" dt="2020-08-23T17:15:29.758" v="2653" actId="5793"/>
        <pc:sldMkLst>
          <pc:docMk/>
          <pc:sldMk cId="2415202813" sldId="486"/>
        </pc:sldMkLst>
        <pc:spChg chg="mod">
          <ac:chgData name="Steve Shellhammer" userId="0e71f22d-ee3e-49c0-82ff-dbc290af8082" providerId="ADAL" clId="{CA656BCD-9632-4D46-9ADA-CAB38A6ADBAB}" dt="2020-08-23T00:22:13.925" v="1140" actId="14100"/>
          <ac:spMkLst>
            <pc:docMk/>
            <pc:sldMk cId="2415202813" sldId="486"/>
            <ac:spMk id="2" creationId="{005DAA92-A641-45E9-9B1B-72663ACAA312}"/>
          </ac:spMkLst>
        </pc:spChg>
        <pc:spChg chg="mod">
          <ac:chgData name="Steve Shellhammer" userId="0e71f22d-ee3e-49c0-82ff-dbc290af8082" providerId="ADAL" clId="{CA656BCD-9632-4D46-9ADA-CAB38A6ADBAB}" dt="2020-08-23T17:15:29.758" v="2653" actId="5793"/>
          <ac:spMkLst>
            <pc:docMk/>
            <pc:sldMk cId="2415202813" sldId="486"/>
            <ac:spMk id="3" creationId="{85E764BB-08F0-4F5B-87CC-541A3CA35AB1}"/>
          </ac:spMkLst>
        </pc:spChg>
      </pc:sldChg>
      <pc:sldChg chg="modSp new mod">
        <pc:chgData name="Steve Shellhammer" userId="0e71f22d-ee3e-49c0-82ff-dbc290af8082" providerId="ADAL" clId="{CA656BCD-9632-4D46-9ADA-CAB38A6ADBAB}" dt="2020-08-23T17:16:34.767" v="2669" actId="404"/>
        <pc:sldMkLst>
          <pc:docMk/>
          <pc:sldMk cId="675243109" sldId="487"/>
        </pc:sldMkLst>
        <pc:spChg chg="mod">
          <ac:chgData name="Steve Shellhammer" userId="0e71f22d-ee3e-49c0-82ff-dbc290af8082" providerId="ADAL" clId="{CA656BCD-9632-4D46-9ADA-CAB38A6ADBAB}" dt="2020-08-23T00:23:30.580" v="1173" actId="14100"/>
          <ac:spMkLst>
            <pc:docMk/>
            <pc:sldMk cId="675243109" sldId="487"/>
            <ac:spMk id="2" creationId="{2F86EDF1-4E29-437A-AD3C-2E8D8E7985BE}"/>
          </ac:spMkLst>
        </pc:spChg>
        <pc:spChg chg="mod">
          <ac:chgData name="Steve Shellhammer" userId="0e71f22d-ee3e-49c0-82ff-dbc290af8082" providerId="ADAL" clId="{CA656BCD-9632-4D46-9ADA-CAB38A6ADBAB}" dt="2020-08-23T17:16:34.767" v="2669" actId="404"/>
          <ac:spMkLst>
            <pc:docMk/>
            <pc:sldMk cId="675243109" sldId="487"/>
            <ac:spMk id="3" creationId="{F7F3A0E5-FAAC-4B6F-9E0C-21E97D74B750}"/>
          </ac:spMkLst>
        </pc:spChg>
      </pc:sldChg>
      <pc:sldChg chg="addSp delSp modSp new mod">
        <pc:chgData name="Steve Shellhammer" userId="0e71f22d-ee3e-49c0-82ff-dbc290af8082" providerId="ADAL" clId="{CA656BCD-9632-4D46-9ADA-CAB38A6ADBAB}" dt="2020-08-23T17:20:16.556" v="2804" actId="20577"/>
        <pc:sldMkLst>
          <pc:docMk/>
          <pc:sldMk cId="3208908905" sldId="488"/>
        </pc:sldMkLst>
        <pc:spChg chg="mod">
          <ac:chgData name="Steve Shellhammer" userId="0e71f22d-ee3e-49c0-82ff-dbc290af8082" providerId="ADAL" clId="{CA656BCD-9632-4D46-9ADA-CAB38A6ADBAB}" dt="2020-08-23T00:33:38.002" v="1900" actId="313"/>
          <ac:spMkLst>
            <pc:docMk/>
            <pc:sldMk cId="3208908905" sldId="488"/>
            <ac:spMk id="2" creationId="{1745118A-C841-436F-9D07-60380C878B95}"/>
          </ac:spMkLst>
        </pc:spChg>
        <pc:spChg chg="del">
          <ac:chgData name="Steve Shellhammer" userId="0e71f22d-ee3e-49c0-82ff-dbc290af8082" providerId="ADAL" clId="{CA656BCD-9632-4D46-9ADA-CAB38A6ADBAB}" dt="2020-08-23T00:33:18.211" v="1897" actId="3680"/>
          <ac:spMkLst>
            <pc:docMk/>
            <pc:sldMk cId="3208908905" sldId="488"/>
            <ac:spMk id="3" creationId="{260D66F0-47B9-4151-8646-0999C7EC2E4C}"/>
          </ac:spMkLst>
        </pc:spChg>
        <pc:graphicFrameChg chg="add mod ord modGraphic">
          <ac:chgData name="Steve Shellhammer" userId="0e71f22d-ee3e-49c0-82ff-dbc290af8082" providerId="ADAL" clId="{CA656BCD-9632-4D46-9ADA-CAB38A6ADBAB}" dt="2020-08-23T17:20:16.556" v="2804" actId="20577"/>
          <ac:graphicFrameMkLst>
            <pc:docMk/>
            <pc:sldMk cId="3208908905" sldId="488"/>
            <ac:graphicFrameMk id="7" creationId="{000B318F-0BF1-442D-95EA-0B75D102DB6D}"/>
          </ac:graphicFrameMkLst>
        </pc:graphicFrameChg>
      </pc:sldChg>
      <pc:sldChg chg="modSp new mod">
        <pc:chgData name="Steve Shellhammer" userId="0e71f22d-ee3e-49c0-82ff-dbc290af8082" providerId="ADAL" clId="{CA656BCD-9632-4D46-9ADA-CAB38A6ADBAB}" dt="2020-08-23T00:36:06.962" v="2335" actId="20577"/>
        <pc:sldMkLst>
          <pc:docMk/>
          <pc:sldMk cId="847141214" sldId="489"/>
        </pc:sldMkLst>
        <pc:spChg chg="mod">
          <ac:chgData name="Steve Shellhammer" userId="0e71f22d-ee3e-49c0-82ff-dbc290af8082" providerId="ADAL" clId="{CA656BCD-9632-4D46-9ADA-CAB38A6ADBAB}" dt="2020-08-23T00:34:08.266" v="1957" actId="20577"/>
          <ac:spMkLst>
            <pc:docMk/>
            <pc:sldMk cId="847141214" sldId="489"/>
            <ac:spMk id="2" creationId="{D475D428-45AF-41CA-9480-9EDF278A57BE}"/>
          </ac:spMkLst>
        </pc:spChg>
        <pc:spChg chg="mod">
          <ac:chgData name="Steve Shellhammer" userId="0e71f22d-ee3e-49c0-82ff-dbc290af8082" providerId="ADAL" clId="{CA656BCD-9632-4D46-9ADA-CAB38A6ADBAB}" dt="2020-08-23T00:36:06.962" v="2335" actId="20577"/>
          <ac:spMkLst>
            <pc:docMk/>
            <pc:sldMk cId="847141214" sldId="489"/>
            <ac:spMk id="3" creationId="{2FECA816-EEB6-4F6E-AF54-D0FEA8EB7482}"/>
          </ac:spMkLst>
        </pc:spChg>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pChg chg="mod">
          <ac:chgData name="Steve Shellhammer" userId="0e71f22d-ee3e-49c0-82ff-dbc290af8082" providerId="ADAL" clId="{9A8F5A9B-1CB4-4C7E-9B2A-DC94F0BD82DD}" dt="2020-08-26T16:45:47.609" v="420" actId="1076"/>
          <ac:spMkLst>
            <pc:docMk/>
            <pc:sldMk cId="3145523729" sldId="482"/>
            <ac:spMk id="2" creationId="{005DAA92-A641-45E9-9B1B-72663ACAA312}"/>
          </ac:spMkLst>
        </pc:spChg>
        <pc:spChg chg="mod">
          <ac:chgData name="Steve Shellhammer" userId="0e71f22d-ee3e-49c0-82ff-dbc290af8082" providerId="ADAL" clId="{9A8F5A9B-1CB4-4C7E-9B2A-DC94F0BD82DD}" dt="2020-08-26T16:46:09.517" v="425" actId="14100"/>
          <ac:spMkLst>
            <pc:docMk/>
            <pc:sldMk cId="3145523729" sldId="482"/>
            <ac:spMk id="3" creationId="{85E764BB-08F0-4F5B-87CC-541A3CA35AB1}"/>
          </ac:spMkLst>
        </pc:spChg>
      </pc:sldChg>
      <pc:sldChg chg="modSp mod">
        <pc:chgData name="Steve Shellhammer" userId="0e71f22d-ee3e-49c0-82ff-dbc290af8082" providerId="ADAL" clId="{9A8F5A9B-1CB4-4C7E-9B2A-DC94F0BD82DD}" dt="2020-08-26T16:51:41.966" v="570" actId="14100"/>
        <pc:sldMkLst>
          <pc:docMk/>
          <pc:sldMk cId="675243109" sldId="487"/>
        </pc:sldMkLst>
        <pc:spChg chg="mod">
          <ac:chgData name="Steve Shellhammer" userId="0e71f22d-ee3e-49c0-82ff-dbc290af8082" providerId="ADAL" clId="{9A8F5A9B-1CB4-4C7E-9B2A-DC94F0BD82DD}" dt="2020-08-26T00:00:23.060" v="3" actId="1076"/>
          <ac:spMkLst>
            <pc:docMk/>
            <pc:sldMk cId="675243109" sldId="487"/>
            <ac:spMk id="2" creationId="{2F86EDF1-4E29-437A-AD3C-2E8D8E7985BE}"/>
          </ac:spMkLst>
        </pc:spChg>
        <pc:spChg chg="mod">
          <ac:chgData name="Steve Shellhammer" userId="0e71f22d-ee3e-49c0-82ff-dbc290af8082" providerId="ADAL" clId="{9A8F5A9B-1CB4-4C7E-9B2A-DC94F0BD82DD}" dt="2020-08-26T16:51:41.966" v="570" actId="14100"/>
          <ac:spMkLst>
            <pc:docMk/>
            <pc:sldMk cId="675243109" sldId="487"/>
            <ac:spMk id="3" creationId="{F7F3A0E5-FAAC-4B6F-9E0C-21E97D74B750}"/>
          </ac:spMkLst>
        </pc:spChg>
        <pc:spChg chg="mod">
          <ac:chgData name="Steve Shellhammer" userId="0e71f22d-ee3e-49c0-82ff-dbc290af8082" providerId="ADAL" clId="{9A8F5A9B-1CB4-4C7E-9B2A-DC94F0BD82DD}" dt="2020-08-26T16:49:11.643" v="468" actId="1035"/>
          <ac:spMkLst>
            <pc:docMk/>
            <pc:sldMk cId="675243109" sldId="487"/>
            <ac:spMk id="7" creationId="{C3FF793B-028C-4B28-85CC-FD8D7C5052C6}"/>
          </ac:spMkLst>
        </pc:spChg>
        <pc:graphicFrameChg chg="mod modGraphic">
          <ac:chgData name="Steve Shellhammer" userId="0e71f22d-ee3e-49c0-82ff-dbc290af8082" providerId="ADAL" clId="{9A8F5A9B-1CB4-4C7E-9B2A-DC94F0BD82DD}" dt="2020-08-26T16:51:23.387" v="568" actId="1035"/>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8DDDF9D7-502F-4C2B-B437-AF402FAECEAF}"/>
    <pc:docChg chg="undo custSel addSld delSld modSld modMainMaster">
      <pc:chgData name="Steve Shellhammer" userId="0e71f22d-ee3e-49c0-82ff-dbc290af8082" providerId="ADAL" clId="{8DDDF9D7-502F-4C2B-B437-AF402FAECEAF}" dt="2021-03-19T15:37:47.805" v="8783" actId="1036"/>
      <pc:docMkLst>
        <pc:docMk/>
      </pc:docMkLst>
      <pc:sldChg chg="addSp delSp modSp mod">
        <pc:chgData name="Steve Shellhammer" userId="0e71f22d-ee3e-49c0-82ff-dbc290af8082" providerId="ADAL" clId="{8DDDF9D7-502F-4C2B-B437-AF402FAECEAF}" dt="2021-03-16T22:11:23.522" v="307" actId="207"/>
        <pc:sldMkLst>
          <pc:docMk/>
          <pc:sldMk cId="0" sldId="256"/>
        </pc:sldMkLst>
        <pc:spChg chg="add del mod">
          <ac:chgData name="Steve Shellhammer" userId="0e71f22d-ee3e-49c0-82ff-dbc290af8082" providerId="ADAL" clId="{8DDDF9D7-502F-4C2B-B437-AF402FAECEAF}" dt="2021-03-16T22:07:19.436" v="52" actId="478"/>
          <ac:spMkLst>
            <pc:docMk/>
            <pc:sldMk cId="0" sldId="256"/>
            <ac:spMk id="3" creationId="{4FA6F739-11AF-4997-B8D0-F5A9FBCFA247}"/>
          </ac:spMkLst>
        </pc:spChg>
        <pc:spChg chg="add mod">
          <ac:chgData name="Steve Shellhammer" userId="0e71f22d-ee3e-49c0-82ff-dbc290af8082" providerId="ADAL" clId="{8DDDF9D7-502F-4C2B-B437-AF402FAECEAF}" dt="2021-03-16T22:11:23.522" v="307" actId="207"/>
          <ac:spMkLst>
            <pc:docMk/>
            <pc:sldMk cId="0" sldId="256"/>
            <ac:spMk id="11" creationId="{BAEB70CC-9A5D-4B0A-92C5-447F817E277A}"/>
          </ac:spMkLst>
        </pc:spChg>
        <pc:spChg chg="mod">
          <ac:chgData name="Steve Shellhammer" userId="0e71f22d-ee3e-49c0-82ff-dbc290af8082" providerId="ADAL" clId="{8DDDF9D7-502F-4C2B-B437-AF402FAECEAF}" dt="2021-03-16T22:06:29.502" v="17" actId="20577"/>
          <ac:spMkLst>
            <pc:docMk/>
            <pc:sldMk cId="0" sldId="256"/>
            <ac:spMk id="3073" creationId="{00000000-0000-0000-0000-000000000000}"/>
          </ac:spMkLst>
        </pc:spChg>
        <pc:spChg chg="mod">
          <ac:chgData name="Steve Shellhammer" userId="0e71f22d-ee3e-49c0-82ff-dbc290af8082" providerId="ADAL" clId="{8DDDF9D7-502F-4C2B-B437-AF402FAECEAF}" dt="2021-03-16T22:06:51.005" v="24" actId="20577"/>
          <ac:spMkLst>
            <pc:docMk/>
            <pc:sldMk cId="0" sldId="256"/>
            <ac:spMk id="3074" creationId="{00000000-0000-0000-0000-000000000000}"/>
          </ac:spMkLst>
        </pc:spChg>
        <pc:graphicFrameChg chg="modGraphic">
          <ac:chgData name="Steve Shellhammer" userId="0e71f22d-ee3e-49c0-82ff-dbc290af8082" providerId="ADAL" clId="{8DDDF9D7-502F-4C2B-B437-AF402FAECEAF}" dt="2021-03-16T22:08:35.131" v="57" actId="122"/>
          <ac:graphicFrameMkLst>
            <pc:docMk/>
            <pc:sldMk cId="0" sldId="256"/>
            <ac:graphicFrameMk id="10" creationId="{56BFF8FC-15E6-4208-9DB8-296FB6B5AC3E}"/>
          </ac:graphicFrameMkLst>
        </pc:graphicFrameChg>
      </pc:sldChg>
      <pc:sldChg chg="del">
        <pc:chgData name="Steve Shellhammer" userId="0e71f22d-ee3e-49c0-82ff-dbc290af8082" providerId="ADAL" clId="{8DDDF9D7-502F-4C2B-B437-AF402FAECEAF}" dt="2021-03-17T22:42:45.147" v="3455" actId="47"/>
        <pc:sldMkLst>
          <pc:docMk/>
          <pc:sldMk cId="3653012693" sldId="480"/>
        </pc:sldMkLst>
      </pc:sldChg>
      <pc:sldChg chg="del">
        <pc:chgData name="Steve Shellhammer" userId="0e71f22d-ee3e-49c0-82ff-dbc290af8082" providerId="ADAL" clId="{8DDDF9D7-502F-4C2B-B437-AF402FAECEAF}" dt="2021-03-17T22:42:45.147" v="3455" actId="47"/>
        <pc:sldMkLst>
          <pc:docMk/>
          <pc:sldMk cId="1836874408" sldId="481"/>
        </pc:sldMkLst>
      </pc:sldChg>
      <pc:sldChg chg="addSp delSp modSp new mod">
        <pc:chgData name="Steve Shellhammer" userId="0e71f22d-ee3e-49c0-82ff-dbc290af8082" providerId="ADAL" clId="{8DDDF9D7-502F-4C2B-B437-AF402FAECEAF}" dt="2021-03-18T23:47:04.822" v="6296" actId="14734"/>
        <pc:sldMkLst>
          <pc:docMk/>
          <pc:sldMk cId="1967477002" sldId="482"/>
        </pc:sldMkLst>
        <pc:spChg chg="mod">
          <ac:chgData name="Steve Shellhammer" userId="0e71f22d-ee3e-49c0-82ff-dbc290af8082" providerId="ADAL" clId="{8DDDF9D7-502F-4C2B-B437-AF402FAECEAF}" dt="2021-03-16T22:24:41.259" v="1319" actId="14100"/>
          <ac:spMkLst>
            <pc:docMk/>
            <pc:sldMk cId="1967477002" sldId="482"/>
            <ac:spMk id="2" creationId="{FAE75652-AE2C-430E-8B44-447B7998EF86}"/>
          </ac:spMkLst>
        </pc:spChg>
        <pc:spChg chg="del">
          <ac:chgData name="Steve Shellhammer" userId="0e71f22d-ee3e-49c0-82ff-dbc290af8082" providerId="ADAL" clId="{8DDDF9D7-502F-4C2B-B437-AF402FAECEAF}" dt="2021-03-16T22:12:17.941" v="308" actId="3680"/>
          <ac:spMkLst>
            <pc:docMk/>
            <pc:sldMk cId="1967477002" sldId="482"/>
            <ac:spMk id="3" creationId="{1B8C9654-410D-4F1E-B3C8-996D86A622C9}"/>
          </ac:spMkLst>
        </pc:spChg>
        <pc:graphicFrameChg chg="add mod ord modGraphic">
          <ac:chgData name="Steve Shellhammer" userId="0e71f22d-ee3e-49c0-82ff-dbc290af8082" providerId="ADAL" clId="{8DDDF9D7-502F-4C2B-B437-AF402FAECEAF}" dt="2021-03-18T23:47:04.822" v="6296" actId="14734"/>
          <ac:graphicFrameMkLst>
            <pc:docMk/>
            <pc:sldMk cId="1967477002" sldId="482"/>
            <ac:graphicFrameMk id="7" creationId="{5B7AFC4A-6C14-4055-A5AC-866FBFE2BCB9}"/>
          </ac:graphicFrameMkLst>
        </pc:graphicFrameChg>
      </pc:sldChg>
      <pc:sldChg chg="modSp add mod">
        <pc:chgData name="Steve Shellhammer" userId="0e71f22d-ee3e-49c0-82ff-dbc290af8082" providerId="ADAL" clId="{8DDDF9D7-502F-4C2B-B437-AF402FAECEAF}" dt="2021-03-18T23:20:11.920" v="5403" actId="20577"/>
        <pc:sldMkLst>
          <pc:docMk/>
          <pc:sldMk cId="1084003677" sldId="483"/>
        </pc:sldMkLst>
        <pc:spChg chg="mod">
          <ac:chgData name="Steve Shellhammer" userId="0e71f22d-ee3e-49c0-82ff-dbc290af8082" providerId="ADAL" clId="{8DDDF9D7-502F-4C2B-B437-AF402FAECEAF}" dt="2021-03-16T22:47:32.627" v="1609" actId="404"/>
          <ac:spMkLst>
            <pc:docMk/>
            <pc:sldMk cId="1084003677" sldId="483"/>
            <ac:spMk id="2" creationId="{FAE75652-AE2C-430E-8B44-447B7998EF86}"/>
          </ac:spMkLst>
        </pc:spChg>
        <pc:graphicFrameChg chg="modGraphic">
          <ac:chgData name="Steve Shellhammer" userId="0e71f22d-ee3e-49c0-82ff-dbc290af8082" providerId="ADAL" clId="{8DDDF9D7-502F-4C2B-B437-AF402FAECEAF}" dt="2021-03-18T23:20:11.920" v="5403" actId="20577"/>
          <ac:graphicFrameMkLst>
            <pc:docMk/>
            <pc:sldMk cId="1084003677" sldId="483"/>
            <ac:graphicFrameMk id="7" creationId="{5B7AFC4A-6C14-4055-A5AC-866FBFE2BCB9}"/>
          </ac:graphicFrameMkLst>
        </pc:graphicFrameChg>
      </pc:sldChg>
      <pc:sldChg chg="addSp modSp new mod">
        <pc:chgData name="Steve Shellhammer" userId="0e71f22d-ee3e-49c0-82ff-dbc290af8082" providerId="ADAL" clId="{8DDDF9D7-502F-4C2B-B437-AF402FAECEAF}" dt="2021-03-17T22:30:15.830" v="3137" actId="207"/>
        <pc:sldMkLst>
          <pc:docMk/>
          <pc:sldMk cId="1098337821" sldId="484"/>
        </pc:sldMkLst>
        <pc:spChg chg="mod">
          <ac:chgData name="Steve Shellhammer" userId="0e71f22d-ee3e-49c0-82ff-dbc290af8082" providerId="ADAL" clId="{8DDDF9D7-502F-4C2B-B437-AF402FAECEAF}" dt="2021-03-17T18:37:35.118" v="2863" actId="20577"/>
          <ac:spMkLst>
            <pc:docMk/>
            <pc:sldMk cId="1098337821" sldId="484"/>
            <ac:spMk id="2" creationId="{3CBE97C4-47B4-422D-A6D6-AD01F0FDFB87}"/>
          </ac:spMkLst>
        </pc:spChg>
        <pc:spChg chg="mod">
          <ac:chgData name="Steve Shellhammer" userId="0e71f22d-ee3e-49c0-82ff-dbc290af8082" providerId="ADAL" clId="{8DDDF9D7-502F-4C2B-B437-AF402FAECEAF}" dt="2021-03-17T22:30:15.830" v="3137" actId="207"/>
          <ac:spMkLst>
            <pc:docMk/>
            <pc:sldMk cId="1098337821" sldId="484"/>
            <ac:spMk id="3" creationId="{3D8F2FA6-67AE-471A-8349-F7B95201141D}"/>
          </ac:spMkLst>
        </pc:spChg>
        <pc:picChg chg="add mod">
          <ac:chgData name="Steve Shellhammer" userId="0e71f22d-ee3e-49c0-82ff-dbc290af8082" providerId="ADAL" clId="{8DDDF9D7-502F-4C2B-B437-AF402FAECEAF}" dt="2021-03-17T18:24:34.359" v="2764" actId="1037"/>
          <ac:picMkLst>
            <pc:docMk/>
            <pc:sldMk cId="1098337821" sldId="484"/>
            <ac:picMk id="8" creationId="{CCA69963-0A16-461E-A9E6-3EBC1D4E5088}"/>
          </ac:picMkLst>
        </pc:picChg>
      </pc:sldChg>
      <pc:sldChg chg="addSp delSp modSp add mod">
        <pc:chgData name="Steve Shellhammer" userId="0e71f22d-ee3e-49c0-82ff-dbc290af8082" providerId="ADAL" clId="{8DDDF9D7-502F-4C2B-B437-AF402FAECEAF}" dt="2021-03-17T22:30:26.793" v="3143" actId="207"/>
        <pc:sldMkLst>
          <pc:docMk/>
          <pc:sldMk cId="658309821" sldId="485"/>
        </pc:sldMkLst>
        <pc:spChg chg="mod">
          <ac:chgData name="Steve Shellhammer" userId="0e71f22d-ee3e-49c0-82ff-dbc290af8082" providerId="ADAL" clId="{8DDDF9D7-502F-4C2B-B437-AF402FAECEAF}" dt="2021-03-17T18:37:42.803" v="2866" actId="20577"/>
          <ac:spMkLst>
            <pc:docMk/>
            <pc:sldMk cId="658309821" sldId="485"/>
            <ac:spMk id="2" creationId="{3CBE97C4-47B4-422D-A6D6-AD01F0FDFB87}"/>
          </ac:spMkLst>
        </pc:spChg>
        <pc:spChg chg="del mod">
          <ac:chgData name="Steve Shellhammer" userId="0e71f22d-ee3e-49c0-82ff-dbc290af8082" providerId="ADAL" clId="{8DDDF9D7-502F-4C2B-B437-AF402FAECEAF}" dt="2021-03-17T18:36:37.669" v="2833" actId="478"/>
          <ac:spMkLst>
            <pc:docMk/>
            <pc:sldMk cId="658309821" sldId="485"/>
            <ac:spMk id="3" creationId="{3D8F2FA6-67AE-471A-8349-F7B95201141D}"/>
          </ac:spMkLst>
        </pc:spChg>
        <pc:spChg chg="add del mod">
          <ac:chgData name="Steve Shellhammer" userId="0e71f22d-ee3e-49c0-82ff-dbc290af8082" providerId="ADAL" clId="{8DDDF9D7-502F-4C2B-B437-AF402FAECEAF}" dt="2021-03-17T18:36:40.271" v="2834" actId="478"/>
          <ac:spMkLst>
            <pc:docMk/>
            <pc:sldMk cId="658309821" sldId="485"/>
            <ac:spMk id="11" creationId="{471A5A32-EB27-4681-AA9C-22572B650016}"/>
          </ac:spMkLst>
        </pc:spChg>
        <pc:spChg chg="add mod">
          <ac:chgData name="Steve Shellhammer" userId="0e71f22d-ee3e-49c0-82ff-dbc290af8082" providerId="ADAL" clId="{8DDDF9D7-502F-4C2B-B437-AF402FAECEAF}" dt="2021-03-17T22:30:26.793" v="3143" actId="207"/>
          <ac:spMkLst>
            <pc:docMk/>
            <pc:sldMk cId="658309821" sldId="485"/>
            <ac:spMk id="12" creationId="{E0A36B2E-A81D-4211-BD96-C874CC729A31}"/>
          </ac:spMkLst>
        </pc:spChg>
        <pc:picChg chg="del">
          <ac:chgData name="Steve Shellhammer" userId="0e71f22d-ee3e-49c0-82ff-dbc290af8082" providerId="ADAL" clId="{8DDDF9D7-502F-4C2B-B437-AF402FAECEAF}" dt="2021-03-17T18:29:30.125" v="2777" actId="478"/>
          <ac:picMkLst>
            <pc:docMk/>
            <pc:sldMk cId="658309821" sldId="485"/>
            <ac:picMk id="8" creationId="{CCA69963-0A16-461E-A9E6-3EBC1D4E5088}"/>
          </ac:picMkLst>
        </pc:picChg>
        <pc:picChg chg="add mod">
          <ac:chgData name="Steve Shellhammer" userId="0e71f22d-ee3e-49c0-82ff-dbc290af8082" providerId="ADAL" clId="{8DDDF9D7-502F-4C2B-B437-AF402FAECEAF}" dt="2021-03-17T18:35:10.661" v="2781" actId="1076"/>
          <ac:picMkLst>
            <pc:docMk/>
            <pc:sldMk cId="658309821" sldId="485"/>
            <ac:picMk id="9" creationId="{8F298819-A402-4ECC-BAD4-9F4E589C2B72}"/>
          </ac:picMkLst>
        </pc:picChg>
      </pc:sldChg>
      <pc:sldChg chg="addSp delSp modSp new mod">
        <pc:chgData name="Steve Shellhammer" userId="0e71f22d-ee3e-49c0-82ff-dbc290af8082" providerId="ADAL" clId="{8DDDF9D7-502F-4C2B-B437-AF402FAECEAF}" dt="2021-03-17T22:42:10.509" v="3454" actId="113"/>
        <pc:sldMkLst>
          <pc:docMk/>
          <pc:sldMk cId="3393319472" sldId="486"/>
        </pc:sldMkLst>
        <pc:spChg chg="mod">
          <ac:chgData name="Steve Shellhammer" userId="0e71f22d-ee3e-49c0-82ff-dbc290af8082" providerId="ADAL" clId="{8DDDF9D7-502F-4C2B-B437-AF402FAECEAF}" dt="2021-03-17T22:31:12.341" v="3199" actId="14100"/>
          <ac:spMkLst>
            <pc:docMk/>
            <pc:sldMk cId="3393319472" sldId="486"/>
            <ac:spMk id="2" creationId="{06A9FB81-9C5E-4550-9A24-166276466691}"/>
          </ac:spMkLst>
        </pc:spChg>
        <pc:spChg chg="del">
          <ac:chgData name="Steve Shellhammer" userId="0e71f22d-ee3e-49c0-82ff-dbc290af8082" providerId="ADAL" clId="{8DDDF9D7-502F-4C2B-B437-AF402FAECEAF}" dt="2021-03-17T18:44:04.518" v="2868" actId="478"/>
          <ac:spMkLst>
            <pc:docMk/>
            <pc:sldMk cId="3393319472" sldId="486"/>
            <ac:spMk id="3" creationId="{E1A622FC-7B08-4082-87B0-B3BC1656D67F}"/>
          </ac:spMkLst>
        </pc:spChg>
        <pc:graphicFrameChg chg="add mod modGraphic">
          <ac:chgData name="Steve Shellhammer" userId="0e71f22d-ee3e-49c0-82ff-dbc290af8082" providerId="ADAL" clId="{8DDDF9D7-502F-4C2B-B437-AF402FAECEAF}" dt="2021-03-17T22:42:10.509" v="3454" actId="113"/>
          <ac:graphicFrameMkLst>
            <pc:docMk/>
            <pc:sldMk cId="3393319472" sldId="486"/>
            <ac:graphicFrameMk id="7" creationId="{279831D8-A6B8-4277-8D5F-B0E7603F9027}"/>
          </ac:graphicFrameMkLst>
        </pc:graphicFrameChg>
        <pc:picChg chg="add del">
          <ac:chgData name="Steve Shellhammer" userId="0e71f22d-ee3e-49c0-82ff-dbc290af8082" providerId="ADAL" clId="{8DDDF9D7-502F-4C2B-B437-AF402FAECEAF}" dt="2021-03-17T18:44:33.340" v="2880" actId="21"/>
          <ac:picMkLst>
            <pc:docMk/>
            <pc:sldMk cId="3393319472" sldId="486"/>
            <ac:picMk id="8" creationId="{23A812AE-CD1E-42C7-A79A-496D275D3B7D}"/>
          </ac:picMkLst>
        </pc:picChg>
      </pc:sldChg>
      <pc:sldChg chg="addSp delSp modSp add mod">
        <pc:chgData name="Steve Shellhammer" userId="0e71f22d-ee3e-49c0-82ff-dbc290af8082" providerId="ADAL" clId="{8DDDF9D7-502F-4C2B-B437-AF402FAECEAF}" dt="2021-03-17T22:30:45.428" v="3149" actId="207"/>
        <pc:sldMkLst>
          <pc:docMk/>
          <pc:sldMk cId="4284133424" sldId="487"/>
        </pc:sldMkLst>
        <pc:spChg chg="mod">
          <ac:chgData name="Steve Shellhammer" userId="0e71f22d-ee3e-49c0-82ff-dbc290af8082" providerId="ADAL" clId="{8DDDF9D7-502F-4C2B-B437-AF402FAECEAF}" dt="2021-03-17T18:45:10.932" v="2896" actId="20577"/>
          <ac:spMkLst>
            <pc:docMk/>
            <pc:sldMk cId="4284133424" sldId="487"/>
            <ac:spMk id="2" creationId="{3CBE97C4-47B4-422D-A6D6-AD01F0FDFB87}"/>
          </ac:spMkLst>
        </pc:spChg>
        <pc:spChg chg="mod">
          <ac:chgData name="Steve Shellhammer" userId="0e71f22d-ee3e-49c0-82ff-dbc290af8082" providerId="ADAL" clId="{8DDDF9D7-502F-4C2B-B437-AF402FAECEAF}" dt="2021-03-17T22:30:45.428" v="3149" actId="207"/>
          <ac:spMkLst>
            <pc:docMk/>
            <pc:sldMk cId="4284133424" sldId="487"/>
            <ac:spMk id="12" creationId="{E0A36B2E-A81D-4211-BD96-C874CC729A31}"/>
          </ac:spMkLst>
        </pc:spChg>
        <pc:picChg chg="add mod">
          <ac:chgData name="Steve Shellhammer" userId="0e71f22d-ee3e-49c0-82ff-dbc290af8082" providerId="ADAL" clId="{8DDDF9D7-502F-4C2B-B437-AF402FAECEAF}" dt="2021-03-17T18:50:44.740" v="3128" actId="1037"/>
          <ac:picMkLst>
            <pc:docMk/>
            <pc:sldMk cId="4284133424" sldId="487"/>
            <ac:picMk id="8" creationId="{CB5696E9-E832-4ED9-BE30-110E8243A6FB}"/>
          </ac:picMkLst>
        </pc:picChg>
        <pc:picChg chg="del">
          <ac:chgData name="Steve Shellhammer" userId="0e71f22d-ee3e-49c0-82ff-dbc290af8082" providerId="ADAL" clId="{8DDDF9D7-502F-4C2B-B437-AF402FAECEAF}" dt="2021-03-17T18:44:27.319" v="2879" actId="478"/>
          <ac:picMkLst>
            <pc:docMk/>
            <pc:sldMk cId="4284133424" sldId="487"/>
            <ac:picMk id="9" creationId="{8F298819-A402-4ECC-BAD4-9F4E589C2B72}"/>
          </ac:picMkLst>
        </pc:picChg>
      </pc:sldChg>
      <pc:sldChg chg="modSp add mod">
        <pc:chgData name="Steve Shellhammer" userId="0e71f22d-ee3e-49c0-82ff-dbc290af8082" providerId="ADAL" clId="{8DDDF9D7-502F-4C2B-B437-AF402FAECEAF}" dt="2021-03-17T22:59:49.928" v="3691" actId="207"/>
        <pc:sldMkLst>
          <pc:docMk/>
          <pc:sldMk cId="1663599620" sldId="488"/>
        </pc:sldMkLst>
        <pc:spChg chg="mod">
          <ac:chgData name="Steve Shellhammer" userId="0e71f22d-ee3e-49c0-82ff-dbc290af8082" providerId="ADAL" clId="{8DDDF9D7-502F-4C2B-B437-AF402FAECEAF}" dt="2021-03-17T22:43:03.854" v="3463" actId="20577"/>
          <ac:spMkLst>
            <pc:docMk/>
            <pc:sldMk cId="1663599620" sldId="488"/>
            <ac:spMk id="2" creationId="{06A9FB81-9C5E-4550-9A24-166276466691}"/>
          </ac:spMkLst>
        </pc:spChg>
        <pc:graphicFrameChg chg="mod modGraphic">
          <ac:chgData name="Steve Shellhammer" userId="0e71f22d-ee3e-49c0-82ff-dbc290af8082" providerId="ADAL" clId="{8DDDF9D7-502F-4C2B-B437-AF402FAECEAF}" dt="2021-03-17T22:59:49.928" v="3691" actId="207"/>
          <ac:graphicFrameMkLst>
            <pc:docMk/>
            <pc:sldMk cId="1663599620" sldId="488"/>
            <ac:graphicFrameMk id="7" creationId="{279831D8-A6B8-4277-8D5F-B0E7603F9027}"/>
          </ac:graphicFrameMkLst>
        </pc:graphicFrameChg>
      </pc:sldChg>
      <pc:sldChg chg="addSp modSp new mod">
        <pc:chgData name="Steve Shellhammer" userId="0e71f22d-ee3e-49c0-82ff-dbc290af8082" providerId="ADAL" clId="{8DDDF9D7-502F-4C2B-B437-AF402FAECEAF}" dt="2021-03-17T23:49:37.921" v="4532" actId="14100"/>
        <pc:sldMkLst>
          <pc:docMk/>
          <pc:sldMk cId="715842681" sldId="489"/>
        </pc:sldMkLst>
        <pc:spChg chg="mod">
          <ac:chgData name="Steve Shellhammer" userId="0e71f22d-ee3e-49c0-82ff-dbc290af8082" providerId="ADAL" clId="{8DDDF9D7-502F-4C2B-B437-AF402FAECEAF}" dt="2021-03-17T23:48:09.190" v="4433" actId="20577"/>
          <ac:spMkLst>
            <pc:docMk/>
            <pc:sldMk cId="715842681" sldId="489"/>
            <ac:spMk id="2" creationId="{F36B3471-670C-4059-9EF5-5A512BF87249}"/>
          </ac:spMkLst>
        </pc:spChg>
        <pc:spChg chg="mod">
          <ac:chgData name="Steve Shellhammer" userId="0e71f22d-ee3e-49c0-82ff-dbc290af8082" providerId="ADAL" clId="{8DDDF9D7-502F-4C2B-B437-AF402FAECEAF}" dt="2021-03-17T23:49:37.921" v="4532" actId="14100"/>
          <ac:spMkLst>
            <pc:docMk/>
            <pc:sldMk cId="715842681" sldId="489"/>
            <ac:spMk id="3" creationId="{9814FD1E-3A36-4DCA-AF8F-2120B72DB1F3}"/>
          </ac:spMkLst>
        </pc:spChg>
        <pc:picChg chg="add mod">
          <ac:chgData name="Steve Shellhammer" userId="0e71f22d-ee3e-49c0-82ff-dbc290af8082" providerId="ADAL" clId="{8DDDF9D7-502F-4C2B-B437-AF402FAECEAF}" dt="2021-03-17T23:43:53.226" v="4290" actId="1038"/>
          <ac:picMkLst>
            <pc:docMk/>
            <pc:sldMk cId="715842681" sldId="489"/>
            <ac:picMk id="8" creationId="{37342D5A-DD26-41C7-99CA-31F6D518DE42}"/>
          </ac:picMkLst>
        </pc:picChg>
      </pc:sldChg>
      <pc:sldChg chg="addSp modSp new mod">
        <pc:chgData name="Steve Shellhammer" userId="0e71f22d-ee3e-49c0-82ff-dbc290af8082" providerId="ADAL" clId="{8DDDF9D7-502F-4C2B-B437-AF402FAECEAF}" dt="2021-03-18T23:46:52.420" v="6295" actId="1076"/>
        <pc:sldMkLst>
          <pc:docMk/>
          <pc:sldMk cId="3250604963" sldId="490"/>
        </pc:sldMkLst>
        <pc:spChg chg="mod">
          <ac:chgData name="Steve Shellhammer" userId="0e71f22d-ee3e-49c0-82ff-dbc290af8082" providerId="ADAL" clId="{8DDDF9D7-502F-4C2B-B437-AF402FAECEAF}" dt="2021-03-18T23:45:50.911" v="6231" actId="20577"/>
          <ac:spMkLst>
            <pc:docMk/>
            <pc:sldMk cId="3250604963" sldId="490"/>
            <ac:spMk id="2" creationId="{1A0FF0CA-135C-4FDC-A913-9E1792A150D6}"/>
          </ac:spMkLst>
        </pc:spChg>
        <pc:spChg chg="mod">
          <ac:chgData name="Steve Shellhammer" userId="0e71f22d-ee3e-49c0-82ff-dbc290af8082" providerId="ADAL" clId="{8DDDF9D7-502F-4C2B-B437-AF402FAECEAF}" dt="2021-03-18T23:46:52.420" v="6295" actId="1076"/>
          <ac:spMkLst>
            <pc:docMk/>
            <pc:sldMk cId="3250604963" sldId="490"/>
            <ac:spMk id="3" creationId="{F6739839-3E33-49AB-9091-7522061FA555}"/>
          </ac:spMkLst>
        </pc:spChg>
        <pc:graphicFrameChg chg="add mod modGraphic">
          <ac:chgData name="Steve Shellhammer" userId="0e71f22d-ee3e-49c0-82ff-dbc290af8082" providerId="ADAL" clId="{8DDDF9D7-502F-4C2B-B437-AF402FAECEAF}" dt="2021-03-18T23:45:41.638" v="6222" actId="1076"/>
          <ac:graphicFrameMkLst>
            <pc:docMk/>
            <pc:sldMk cId="3250604963" sldId="490"/>
            <ac:graphicFrameMk id="7" creationId="{04882836-D0C9-44C9-888C-AEFBF8A9E231}"/>
          </ac:graphicFrameMkLst>
        </pc:graphicFrameChg>
      </pc:sldChg>
      <pc:sldChg chg="modSp new mod">
        <pc:chgData name="Steve Shellhammer" userId="0e71f22d-ee3e-49c0-82ff-dbc290af8082" providerId="ADAL" clId="{8DDDF9D7-502F-4C2B-B437-AF402FAECEAF}" dt="2021-03-19T15:16:18.062" v="6970" actId="1076"/>
        <pc:sldMkLst>
          <pc:docMk/>
          <pc:sldMk cId="4154146102" sldId="491"/>
        </pc:sldMkLst>
        <pc:spChg chg="mod">
          <ac:chgData name="Steve Shellhammer" userId="0e71f22d-ee3e-49c0-82ff-dbc290af8082" providerId="ADAL" clId="{8DDDF9D7-502F-4C2B-B437-AF402FAECEAF}" dt="2021-03-18T23:48:08.210" v="6392" actId="14100"/>
          <ac:spMkLst>
            <pc:docMk/>
            <pc:sldMk cId="4154146102" sldId="491"/>
            <ac:spMk id="2" creationId="{D62D6E38-1944-4000-8C54-622DF577663D}"/>
          </ac:spMkLst>
        </pc:spChg>
        <pc:spChg chg="mod">
          <ac:chgData name="Steve Shellhammer" userId="0e71f22d-ee3e-49c0-82ff-dbc290af8082" providerId="ADAL" clId="{8DDDF9D7-502F-4C2B-B437-AF402FAECEAF}" dt="2021-03-19T15:16:18.062" v="6970" actId="1076"/>
          <ac:spMkLst>
            <pc:docMk/>
            <pc:sldMk cId="4154146102" sldId="491"/>
            <ac:spMk id="3" creationId="{9612293D-E4AE-4350-B5AF-2A14FCE5CE3F}"/>
          </ac:spMkLst>
        </pc:spChg>
      </pc:sldChg>
      <pc:sldChg chg="addSp delSp modSp new mod">
        <pc:chgData name="Steve Shellhammer" userId="0e71f22d-ee3e-49c0-82ff-dbc290af8082" providerId="ADAL" clId="{8DDDF9D7-502F-4C2B-B437-AF402FAECEAF}" dt="2021-03-19T15:23:05.142" v="7112" actId="22"/>
        <pc:sldMkLst>
          <pc:docMk/>
          <pc:sldMk cId="2084330954" sldId="492"/>
        </pc:sldMkLst>
        <pc:spChg chg="mod">
          <ac:chgData name="Steve Shellhammer" userId="0e71f22d-ee3e-49c0-82ff-dbc290af8082" providerId="ADAL" clId="{8DDDF9D7-502F-4C2B-B437-AF402FAECEAF}" dt="2021-03-19T15:20:59.375" v="6982" actId="14100"/>
          <ac:spMkLst>
            <pc:docMk/>
            <pc:sldMk cId="2084330954" sldId="492"/>
            <ac:spMk id="2" creationId="{0F7F7E34-65F9-48E3-BC67-E90D6D78FFA7}"/>
          </ac:spMkLst>
        </pc:spChg>
        <pc:spChg chg="mod">
          <ac:chgData name="Steve Shellhammer" userId="0e71f22d-ee3e-49c0-82ff-dbc290af8082" providerId="ADAL" clId="{8DDDF9D7-502F-4C2B-B437-AF402FAECEAF}" dt="2021-03-19T15:22:08.647" v="7110" actId="1037"/>
          <ac:spMkLst>
            <pc:docMk/>
            <pc:sldMk cId="2084330954" sldId="492"/>
            <ac:spMk id="3" creationId="{B713AE23-5D2E-4CC3-8B76-553B4DBF1320}"/>
          </ac:spMkLst>
        </pc:spChg>
        <pc:picChg chg="add del mod">
          <ac:chgData name="Steve Shellhammer" userId="0e71f22d-ee3e-49c0-82ff-dbc290af8082" providerId="ADAL" clId="{8DDDF9D7-502F-4C2B-B437-AF402FAECEAF}" dt="2021-03-19T15:22:30.538" v="7111" actId="478"/>
          <ac:picMkLst>
            <pc:docMk/>
            <pc:sldMk cId="2084330954" sldId="492"/>
            <ac:picMk id="8" creationId="{3C72573D-7192-43A8-9C3F-71DEC17AD1E4}"/>
          </ac:picMkLst>
        </pc:picChg>
        <pc:picChg chg="add">
          <ac:chgData name="Steve Shellhammer" userId="0e71f22d-ee3e-49c0-82ff-dbc290af8082" providerId="ADAL" clId="{8DDDF9D7-502F-4C2B-B437-AF402FAECEAF}" dt="2021-03-19T15:23:05.142" v="7112" actId="22"/>
          <ac:picMkLst>
            <pc:docMk/>
            <pc:sldMk cId="2084330954" sldId="492"/>
            <ac:picMk id="10" creationId="{E994E710-11F1-4F2B-93B4-84112428BC14}"/>
          </ac:picMkLst>
        </pc:picChg>
      </pc:sldChg>
      <pc:sldChg chg="modSp new mod">
        <pc:chgData name="Steve Shellhammer" userId="0e71f22d-ee3e-49c0-82ff-dbc290af8082" providerId="ADAL" clId="{8DDDF9D7-502F-4C2B-B437-AF402FAECEAF}" dt="2021-03-19T15:28:27.385" v="7866" actId="20577"/>
        <pc:sldMkLst>
          <pc:docMk/>
          <pc:sldMk cId="1053439342" sldId="493"/>
        </pc:sldMkLst>
        <pc:spChg chg="mod">
          <ac:chgData name="Steve Shellhammer" userId="0e71f22d-ee3e-49c0-82ff-dbc290af8082" providerId="ADAL" clId="{8DDDF9D7-502F-4C2B-B437-AF402FAECEAF}" dt="2021-03-19T15:24:31.255" v="7167" actId="404"/>
          <ac:spMkLst>
            <pc:docMk/>
            <pc:sldMk cId="1053439342" sldId="493"/>
            <ac:spMk id="2" creationId="{C5E4401A-7427-4759-9616-05829117C714}"/>
          </ac:spMkLst>
        </pc:spChg>
        <pc:spChg chg="mod">
          <ac:chgData name="Steve Shellhammer" userId="0e71f22d-ee3e-49c0-82ff-dbc290af8082" providerId="ADAL" clId="{8DDDF9D7-502F-4C2B-B437-AF402FAECEAF}" dt="2021-03-19T15:28:27.385" v="7866" actId="20577"/>
          <ac:spMkLst>
            <pc:docMk/>
            <pc:sldMk cId="1053439342" sldId="493"/>
            <ac:spMk id="3" creationId="{B6590AA5-8130-4E3A-9FD2-5FD5943F136C}"/>
          </ac:spMkLst>
        </pc:spChg>
      </pc:sldChg>
      <pc:sldChg chg="addSp delSp modSp new mod">
        <pc:chgData name="Steve Shellhammer" userId="0e71f22d-ee3e-49c0-82ff-dbc290af8082" providerId="ADAL" clId="{8DDDF9D7-502F-4C2B-B437-AF402FAECEAF}" dt="2021-03-19T15:37:47.805" v="8783" actId="1036"/>
        <pc:sldMkLst>
          <pc:docMk/>
          <pc:sldMk cId="573313430" sldId="494"/>
        </pc:sldMkLst>
        <pc:spChg chg="mod">
          <ac:chgData name="Steve Shellhammer" userId="0e71f22d-ee3e-49c0-82ff-dbc290af8082" providerId="ADAL" clId="{8DDDF9D7-502F-4C2B-B437-AF402FAECEAF}" dt="2021-03-19T15:37:40.431" v="8782" actId="404"/>
          <ac:spMkLst>
            <pc:docMk/>
            <pc:sldMk cId="573313430" sldId="494"/>
            <ac:spMk id="2" creationId="{0D39CAA2-0294-403E-A2A1-7CBC327AF997}"/>
          </ac:spMkLst>
        </pc:spChg>
        <pc:spChg chg="del mod">
          <ac:chgData name="Steve Shellhammer" userId="0e71f22d-ee3e-49c0-82ff-dbc290af8082" providerId="ADAL" clId="{8DDDF9D7-502F-4C2B-B437-AF402FAECEAF}" dt="2021-03-19T15:37:02.609" v="8756" actId="478"/>
          <ac:spMkLst>
            <pc:docMk/>
            <pc:sldMk cId="573313430" sldId="494"/>
            <ac:spMk id="3" creationId="{972221DE-5A48-4801-B3DC-B7F45FB8CEA0}"/>
          </ac:spMkLst>
        </pc:spChg>
        <pc:spChg chg="add del mod">
          <ac:chgData name="Steve Shellhammer" userId="0e71f22d-ee3e-49c0-82ff-dbc290af8082" providerId="ADAL" clId="{8DDDF9D7-502F-4C2B-B437-AF402FAECEAF}" dt="2021-03-19T15:37:15.800" v="8758" actId="478"/>
          <ac:spMkLst>
            <pc:docMk/>
            <pc:sldMk cId="573313430" sldId="494"/>
            <ac:spMk id="9" creationId="{F421305E-F731-464E-AEE0-0094928DACD0}"/>
          </ac:spMkLst>
        </pc:spChg>
        <pc:graphicFrameChg chg="add mod modGraphic">
          <ac:chgData name="Steve Shellhammer" userId="0e71f22d-ee3e-49c0-82ff-dbc290af8082" providerId="ADAL" clId="{8DDDF9D7-502F-4C2B-B437-AF402FAECEAF}" dt="2021-03-19T15:37:47.805" v="8783" actId="1036"/>
          <ac:graphicFrameMkLst>
            <pc:docMk/>
            <pc:sldMk cId="573313430" sldId="494"/>
            <ac:graphicFrameMk id="7" creationId="{8B07BCA4-84D5-4410-B000-F0EAC08DDBA7}"/>
          </ac:graphicFrameMkLst>
        </pc:graphicFrameChg>
      </pc:sldChg>
      <pc:sldMasterChg chg="modSldLayout">
        <pc:chgData name="Steve Shellhammer" userId="0e71f22d-ee3e-49c0-82ff-dbc290af8082" providerId="ADAL" clId="{8DDDF9D7-502F-4C2B-B437-AF402FAECEAF}" dt="2021-03-16T22:07:47.820" v="54" actId="20577"/>
        <pc:sldMasterMkLst>
          <pc:docMk/>
          <pc:sldMasterMk cId="0" sldId="2147483648"/>
        </pc:sldMasterMkLst>
        <pc:sldLayoutChg chg="modSp mod">
          <pc:chgData name="Steve Shellhammer" userId="0e71f22d-ee3e-49c0-82ff-dbc290af8082" providerId="ADAL" clId="{8DDDF9D7-502F-4C2B-B437-AF402FAECEAF}" dt="2021-03-16T22:07:47.820" v="54" actId="20577"/>
          <pc:sldLayoutMkLst>
            <pc:docMk/>
            <pc:sldMasterMk cId="0" sldId="2147483648"/>
            <pc:sldLayoutMk cId="0" sldId="2147483650"/>
          </pc:sldLayoutMkLst>
          <pc:spChg chg="mod">
            <ac:chgData name="Steve Shellhammer" userId="0e71f22d-ee3e-49c0-82ff-dbc290af8082" providerId="ADAL" clId="{8DDDF9D7-502F-4C2B-B437-AF402FAECEAF}" dt="2021-03-16T22:07:47.820" v="5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D51FAECE-D089-466E-95E7-7851295A8625}"/>
    <pc:docChg chg="undo custSel addSld delSld modSld">
      <pc:chgData name="Steve Shellhammer" userId="0e71f22d-ee3e-49c0-82ff-dbc290af8082" providerId="ADAL" clId="{D51FAECE-D089-466E-95E7-7851295A8625}" dt="2021-08-23T18:58:50.112" v="2383" actId="20577"/>
      <pc:docMkLst>
        <pc:docMk/>
      </pc:docMkLst>
      <pc:sldChg chg="modSp mod">
        <pc:chgData name="Steve Shellhammer" userId="0e71f22d-ee3e-49c0-82ff-dbc290af8082" providerId="ADAL" clId="{D51FAECE-D089-466E-95E7-7851295A8625}" dt="2021-08-23T18:58:50.112" v="2383" actId="20577"/>
        <pc:sldMkLst>
          <pc:docMk/>
          <pc:sldMk cId="0" sldId="256"/>
        </pc:sldMkLst>
        <pc:spChg chg="mod">
          <ac:chgData name="Steve Shellhammer" userId="0e71f22d-ee3e-49c0-82ff-dbc290af8082" providerId="ADAL" clId="{D51FAECE-D089-466E-95E7-7851295A8625}" dt="2021-08-23T18:58:50.112" v="2383" actId="20577"/>
          <ac:spMkLst>
            <pc:docMk/>
            <pc:sldMk cId="0" sldId="256"/>
            <ac:spMk id="3073" creationId="{00000000-0000-0000-0000-000000000000}"/>
          </ac:spMkLst>
        </pc:spChg>
        <pc:spChg chg="mod">
          <ac:chgData name="Steve Shellhammer" userId="0e71f22d-ee3e-49c0-82ff-dbc290af8082" providerId="ADAL" clId="{D51FAECE-D089-466E-95E7-7851295A8625}" dt="2021-08-23T17:29:34.613" v="28" actId="20577"/>
          <ac:spMkLst>
            <pc:docMk/>
            <pc:sldMk cId="0" sldId="256"/>
            <ac:spMk id="3074" creationId="{00000000-0000-0000-0000-000000000000}"/>
          </ac:spMkLst>
        </pc:spChg>
        <pc:graphicFrameChg chg="modGraphic">
          <ac:chgData name="Steve Shellhammer" userId="0e71f22d-ee3e-49c0-82ff-dbc290af8082" providerId="ADAL" clId="{D51FAECE-D089-466E-95E7-7851295A8625}" dt="2021-08-23T17:30:08.221" v="30" actId="2165"/>
          <ac:graphicFrameMkLst>
            <pc:docMk/>
            <pc:sldMk cId="0" sldId="256"/>
            <ac:graphicFrameMk id="10" creationId="{56BFF8FC-15E6-4208-9DB8-296FB6B5AC3E}"/>
          </ac:graphicFrameMkLst>
        </pc:graphicFrameChg>
      </pc:sldChg>
      <pc:sldChg chg="del">
        <pc:chgData name="Steve Shellhammer" userId="0e71f22d-ee3e-49c0-82ff-dbc290af8082" providerId="ADAL" clId="{D51FAECE-D089-466E-95E7-7851295A8625}" dt="2021-08-23T17:35:59.644" v="487" actId="47"/>
        <pc:sldMkLst>
          <pc:docMk/>
          <pc:sldMk cId="2539548716" sldId="507"/>
        </pc:sldMkLst>
      </pc:sldChg>
      <pc:sldChg chg="del">
        <pc:chgData name="Steve Shellhammer" userId="0e71f22d-ee3e-49c0-82ff-dbc290af8082" providerId="ADAL" clId="{D51FAECE-D089-466E-95E7-7851295A8625}" dt="2021-08-23T17:35:59.644" v="487" actId="47"/>
        <pc:sldMkLst>
          <pc:docMk/>
          <pc:sldMk cId="1348969420" sldId="508"/>
        </pc:sldMkLst>
      </pc:sldChg>
      <pc:sldChg chg="del">
        <pc:chgData name="Steve Shellhammer" userId="0e71f22d-ee3e-49c0-82ff-dbc290af8082" providerId="ADAL" clId="{D51FAECE-D089-466E-95E7-7851295A8625}" dt="2021-08-23T17:35:59.644" v="487" actId="47"/>
        <pc:sldMkLst>
          <pc:docMk/>
          <pc:sldMk cId="696669391" sldId="509"/>
        </pc:sldMkLst>
      </pc:sldChg>
      <pc:sldChg chg="del">
        <pc:chgData name="Steve Shellhammer" userId="0e71f22d-ee3e-49c0-82ff-dbc290af8082" providerId="ADAL" clId="{D51FAECE-D089-466E-95E7-7851295A8625}" dt="2021-08-23T17:35:59.644" v="487" actId="47"/>
        <pc:sldMkLst>
          <pc:docMk/>
          <pc:sldMk cId="2530872900" sldId="510"/>
        </pc:sldMkLst>
      </pc:sldChg>
      <pc:sldChg chg="del">
        <pc:chgData name="Steve Shellhammer" userId="0e71f22d-ee3e-49c0-82ff-dbc290af8082" providerId="ADAL" clId="{D51FAECE-D089-466E-95E7-7851295A8625}" dt="2021-08-23T17:35:59.644" v="487" actId="47"/>
        <pc:sldMkLst>
          <pc:docMk/>
          <pc:sldMk cId="4109633702" sldId="511"/>
        </pc:sldMkLst>
      </pc:sldChg>
      <pc:sldChg chg="del">
        <pc:chgData name="Steve Shellhammer" userId="0e71f22d-ee3e-49c0-82ff-dbc290af8082" providerId="ADAL" clId="{D51FAECE-D089-466E-95E7-7851295A8625}" dt="2021-08-23T17:35:59.644" v="487" actId="47"/>
        <pc:sldMkLst>
          <pc:docMk/>
          <pc:sldMk cId="1261565682" sldId="514"/>
        </pc:sldMkLst>
      </pc:sldChg>
      <pc:sldChg chg="del">
        <pc:chgData name="Steve Shellhammer" userId="0e71f22d-ee3e-49c0-82ff-dbc290af8082" providerId="ADAL" clId="{D51FAECE-D089-466E-95E7-7851295A8625}" dt="2021-08-23T17:35:59.644" v="487" actId="47"/>
        <pc:sldMkLst>
          <pc:docMk/>
          <pc:sldMk cId="158806586" sldId="515"/>
        </pc:sldMkLst>
      </pc:sldChg>
      <pc:sldChg chg="del">
        <pc:chgData name="Steve Shellhammer" userId="0e71f22d-ee3e-49c0-82ff-dbc290af8082" providerId="ADAL" clId="{D51FAECE-D089-466E-95E7-7851295A8625}" dt="2021-08-23T17:35:59.644" v="487" actId="47"/>
        <pc:sldMkLst>
          <pc:docMk/>
          <pc:sldMk cId="4023721527" sldId="516"/>
        </pc:sldMkLst>
      </pc:sldChg>
      <pc:sldChg chg="del">
        <pc:chgData name="Steve Shellhammer" userId="0e71f22d-ee3e-49c0-82ff-dbc290af8082" providerId="ADAL" clId="{D51FAECE-D089-466E-95E7-7851295A8625}" dt="2021-08-23T17:35:59.644" v="487" actId="47"/>
        <pc:sldMkLst>
          <pc:docMk/>
          <pc:sldMk cId="296882006" sldId="520"/>
        </pc:sldMkLst>
      </pc:sldChg>
      <pc:sldChg chg="del">
        <pc:chgData name="Steve Shellhammer" userId="0e71f22d-ee3e-49c0-82ff-dbc290af8082" providerId="ADAL" clId="{D51FAECE-D089-466E-95E7-7851295A8625}" dt="2021-08-23T17:35:59.644" v="487" actId="47"/>
        <pc:sldMkLst>
          <pc:docMk/>
          <pc:sldMk cId="3832592430" sldId="522"/>
        </pc:sldMkLst>
      </pc:sldChg>
      <pc:sldChg chg="del">
        <pc:chgData name="Steve Shellhammer" userId="0e71f22d-ee3e-49c0-82ff-dbc290af8082" providerId="ADAL" clId="{D51FAECE-D089-466E-95E7-7851295A8625}" dt="2021-08-23T17:35:59.644" v="487" actId="47"/>
        <pc:sldMkLst>
          <pc:docMk/>
          <pc:sldMk cId="2782276938" sldId="523"/>
        </pc:sldMkLst>
      </pc:sldChg>
      <pc:sldChg chg="del">
        <pc:chgData name="Steve Shellhammer" userId="0e71f22d-ee3e-49c0-82ff-dbc290af8082" providerId="ADAL" clId="{D51FAECE-D089-466E-95E7-7851295A8625}" dt="2021-08-23T17:35:59.644" v="487" actId="47"/>
        <pc:sldMkLst>
          <pc:docMk/>
          <pc:sldMk cId="1027477533" sldId="524"/>
        </pc:sldMkLst>
      </pc:sldChg>
      <pc:sldChg chg="del">
        <pc:chgData name="Steve Shellhammer" userId="0e71f22d-ee3e-49c0-82ff-dbc290af8082" providerId="ADAL" clId="{D51FAECE-D089-466E-95E7-7851295A8625}" dt="2021-08-23T17:35:59.644" v="487" actId="47"/>
        <pc:sldMkLst>
          <pc:docMk/>
          <pc:sldMk cId="2938999793" sldId="525"/>
        </pc:sldMkLst>
      </pc:sldChg>
      <pc:sldChg chg="del">
        <pc:chgData name="Steve Shellhammer" userId="0e71f22d-ee3e-49c0-82ff-dbc290af8082" providerId="ADAL" clId="{D51FAECE-D089-466E-95E7-7851295A8625}" dt="2021-08-23T17:35:59.644" v="487" actId="47"/>
        <pc:sldMkLst>
          <pc:docMk/>
          <pc:sldMk cId="2483964135" sldId="526"/>
        </pc:sldMkLst>
      </pc:sldChg>
      <pc:sldChg chg="del">
        <pc:chgData name="Steve Shellhammer" userId="0e71f22d-ee3e-49c0-82ff-dbc290af8082" providerId="ADAL" clId="{D51FAECE-D089-466E-95E7-7851295A8625}" dt="2021-08-23T17:35:59.644" v="487" actId="47"/>
        <pc:sldMkLst>
          <pc:docMk/>
          <pc:sldMk cId="3931575800" sldId="527"/>
        </pc:sldMkLst>
      </pc:sldChg>
      <pc:sldChg chg="del">
        <pc:chgData name="Steve Shellhammer" userId="0e71f22d-ee3e-49c0-82ff-dbc290af8082" providerId="ADAL" clId="{D51FAECE-D089-466E-95E7-7851295A8625}" dt="2021-08-23T17:35:59.644" v="487" actId="47"/>
        <pc:sldMkLst>
          <pc:docMk/>
          <pc:sldMk cId="891740046" sldId="528"/>
        </pc:sldMkLst>
      </pc:sldChg>
      <pc:sldChg chg="modSp new mod">
        <pc:chgData name="Steve Shellhammer" userId="0e71f22d-ee3e-49c0-82ff-dbc290af8082" providerId="ADAL" clId="{D51FAECE-D089-466E-95E7-7851295A8625}" dt="2021-08-23T17:36:37.054" v="494" actId="20577"/>
        <pc:sldMkLst>
          <pc:docMk/>
          <pc:sldMk cId="491374436" sldId="529"/>
        </pc:sldMkLst>
        <pc:spChg chg="mod">
          <ac:chgData name="Steve Shellhammer" userId="0e71f22d-ee3e-49c0-82ff-dbc290af8082" providerId="ADAL" clId="{D51FAECE-D089-466E-95E7-7851295A8625}" dt="2021-08-23T17:33:42.734" v="450" actId="14100"/>
          <ac:spMkLst>
            <pc:docMk/>
            <pc:sldMk cId="491374436" sldId="529"/>
            <ac:spMk id="2" creationId="{29237DC3-B4FD-4D40-9365-C1B2D94049B7}"/>
          </ac:spMkLst>
        </pc:spChg>
        <pc:spChg chg="mod">
          <ac:chgData name="Steve Shellhammer" userId="0e71f22d-ee3e-49c0-82ff-dbc290af8082" providerId="ADAL" clId="{D51FAECE-D089-466E-95E7-7851295A8625}" dt="2021-08-23T17:36:37.054" v="494" actId="20577"/>
          <ac:spMkLst>
            <pc:docMk/>
            <pc:sldMk cId="491374436" sldId="529"/>
            <ac:spMk id="3" creationId="{89716238-1985-463C-A34E-E1EECFBE862E}"/>
          </ac:spMkLst>
        </pc:spChg>
      </pc:sldChg>
      <pc:sldChg chg="modSp new mod">
        <pc:chgData name="Steve Shellhammer" userId="0e71f22d-ee3e-49c0-82ff-dbc290af8082" providerId="ADAL" clId="{D51FAECE-D089-466E-95E7-7851295A8625}" dt="2021-08-23T17:44:39.994" v="1064"/>
        <pc:sldMkLst>
          <pc:docMk/>
          <pc:sldMk cId="1033386959" sldId="530"/>
        </pc:sldMkLst>
        <pc:spChg chg="mod">
          <ac:chgData name="Steve Shellhammer" userId="0e71f22d-ee3e-49c0-82ff-dbc290af8082" providerId="ADAL" clId="{D51FAECE-D089-466E-95E7-7851295A8625}" dt="2021-08-23T17:42:56.222" v="1048" actId="14100"/>
          <ac:spMkLst>
            <pc:docMk/>
            <pc:sldMk cId="1033386959" sldId="530"/>
            <ac:spMk id="2" creationId="{049B9A09-D664-49AA-AC53-A8415F49DB4A}"/>
          </ac:spMkLst>
        </pc:spChg>
        <pc:spChg chg="mod">
          <ac:chgData name="Steve Shellhammer" userId="0e71f22d-ee3e-49c0-82ff-dbc290af8082" providerId="ADAL" clId="{D51FAECE-D089-466E-95E7-7851295A8625}" dt="2021-08-23T17:44:39.994" v="1064"/>
          <ac:spMkLst>
            <pc:docMk/>
            <pc:sldMk cId="1033386959" sldId="530"/>
            <ac:spMk id="3" creationId="{FB91CA03-C543-4A7C-9AE8-6F0711F6E077}"/>
          </ac:spMkLst>
        </pc:spChg>
      </pc:sldChg>
      <pc:sldChg chg="addSp modSp new mod">
        <pc:chgData name="Steve Shellhammer" userId="0e71f22d-ee3e-49c0-82ff-dbc290af8082" providerId="ADAL" clId="{D51FAECE-D089-466E-95E7-7851295A8625}" dt="2021-08-23T17:50:26.425" v="1705" actId="1036"/>
        <pc:sldMkLst>
          <pc:docMk/>
          <pc:sldMk cId="3940175403" sldId="531"/>
        </pc:sldMkLst>
        <pc:spChg chg="mod">
          <ac:chgData name="Steve Shellhammer" userId="0e71f22d-ee3e-49c0-82ff-dbc290af8082" providerId="ADAL" clId="{D51FAECE-D089-466E-95E7-7851295A8625}" dt="2021-08-23T17:47:38.230" v="1506" actId="14100"/>
          <ac:spMkLst>
            <pc:docMk/>
            <pc:sldMk cId="3940175403" sldId="531"/>
            <ac:spMk id="2" creationId="{9D16DF8D-ACC9-469C-8019-662F960DB802}"/>
          </ac:spMkLst>
        </pc:spChg>
        <pc:spChg chg="mod">
          <ac:chgData name="Steve Shellhammer" userId="0e71f22d-ee3e-49c0-82ff-dbc290af8082" providerId="ADAL" clId="{D51FAECE-D089-466E-95E7-7851295A8625}" dt="2021-08-23T17:49:03.594" v="1535" actId="1076"/>
          <ac:spMkLst>
            <pc:docMk/>
            <pc:sldMk cId="3940175403" sldId="531"/>
            <ac:spMk id="3" creationId="{AECBD9F4-0DB3-4E1A-82CE-253323D5A4FB}"/>
          </ac:spMkLst>
        </pc:spChg>
        <pc:spChg chg="add mod">
          <ac:chgData name="Steve Shellhammer" userId="0e71f22d-ee3e-49c0-82ff-dbc290af8082" providerId="ADAL" clId="{D51FAECE-D089-466E-95E7-7851295A8625}" dt="2021-08-23T17:50:26.425" v="1705" actId="1036"/>
          <ac:spMkLst>
            <pc:docMk/>
            <pc:sldMk cId="3940175403" sldId="531"/>
            <ac:spMk id="7" creationId="{BB6A860E-7F78-409E-9233-E04FDEE94050}"/>
          </ac:spMkLst>
        </pc:spChg>
        <pc:spChg chg="add mod">
          <ac:chgData name="Steve Shellhammer" userId="0e71f22d-ee3e-49c0-82ff-dbc290af8082" providerId="ADAL" clId="{D51FAECE-D089-466E-95E7-7851295A8625}" dt="2021-08-23T17:49:06.824" v="1536" actId="1076"/>
          <ac:spMkLst>
            <pc:docMk/>
            <pc:sldMk cId="3940175403" sldId="531"/>
            <ac:spMk id="8" creationId="{273A1780-1574-4624-8BCE-ACC420C9E3FF}"/>
          </ac:spMkLst>
        </pc:spChg>
      </pc:sldChg>
      <pc:sldChg chg="addSp modSp new mod">
        <pc:chgData name="Steve Shellhammer" userId="0e71f22d-ee3e-49c0-82ff-dbc290af8082" providerId="ADAL" clId="{D51FAECE-D089-466E-95E7-7851295A8625}" dt="2021-08-23T17:53:49.065" v="1861" actId="255"/>
        <pc:sldMkLst>
          <pc:docMk/>
          <pc:sldMk cId="3646594998" sldId="532"/>
        </pc:sldMkLst>
        <pc:spChg chg="mod">
          <ac:chgData name="Steve Shellhammer" userId="0e71f22d-ee3e-49c0-82ff-dbc290af8082" providerId="ADAL" clId="{D51FAECE-D089-466E-95E7-7851295A8625}" dt="2021-08-23T17:51:18.966" v="1732" actId="14100"/>
          <ac:spMkLst>
            <pc:docMk/>
            <pc:sldMk cId="3646594998" sldId="532"/>
            <ac:spMk id="2" creationId="{31CAF199-15C9-4031-9702-BB339A032675}"/>
          </ac:spMkLst>
        </pc:spChg>
        <pc:spChg chg="mod">
          <ac:chgData name="Steve Shellhammer" userId="0e71f22d-ee3e-49c0-82ff-dbc290af8082" providerId="ADAL" clId="{D51FAECE-D089-466E-95E7-7851295A8625}" dt="2021-08-23T17:53:49.065" v="1861" actId="255"/>
          <ac:spMkLst>
            <pc:docMk/>
            <pc:sldMk cId="3646594998" sldId="532"/>
            <ac:spMk id="3" creationId="{E3764038-8339-481B-9020-985FC6E12F4D}"/>
          </ac:spMkLst>
        </pc:spChg>
        <pc:picChg chg="add mod">
          <ac:chgData name="Steve Shellhammer" userId="0e71f22d-ee3e-49c0-82ff-dbc290af8082" providerId="ADAL" clId="{D51FAECE-D089-466E-95E7-7851295A8625}" dt="2021-08-23T17:52:50.299" v="1743" actId="1076"/>
          <ac:picMkLst>
            <pc:docMk/>
            <pc:sldMk cId="3646594998" sldId="532"/>
            <ac:picMk id="8" creationId="{4E69EFE8-25AF-4AC2-B341-5B6C64DD508B}"/>
          </ac:picMkLst>
        </pc:picChg>
      </pc:sldChg>
      <pc:sldChg chg="addSp delSp modSp add mod">
        <pc:chgData name="Steve Shellhammer" userId="0e71f22d-ee3e-49c0-82ff-dbc290af8082" providerId="ADAL" clId="{D51FAECE-D089-466E-95E7-7851295A8625}" dt="2021-08-23T17:54:29.228" v="1866"/>
        <pc:sldMkLst>
          <pc:docMk/>
          <pc:sldMk cId="1470928392" sldId="533"/>
        </pc:sldMkLst>
        <pc:spChg chg="mod">
          <ac:chgData name="Steve Shellhammer" userId="0e71f22d-ee3e-49c0-82ff-dbc290af8082" providerId="ADAL" clId="{D51FAECE-D089-466E-95E7-7851295A8625}" dt="2021-08-23T17:51:48.969" v="1736" actId="20577"/>
          <ac:spMkLst>
            <pc:docMk/>
            <pc:sldMk cId="1470928392" sldId="533"/>
            <ac:spMk id="2" creationId="{31CAF199-15C9-4031-9702-BB339A032675}"/>
          </ac:spMkLst>
        </pc:spChg>
        <pc:spChg chg="del">
          <ac:chgData name="Steve Shellhammer" userId="0e71f22d-ee3e-49c0-82ff-dbc290af8082" providerId="ADAL" clId="{D51FAECE-D089-466E-95E7-7851295A8625}" dt="2021-08-23T17:54:19.202" v="1864" actId="478"/>
          <ac:spMkLst>
            <pc:docMk/>
            <pc:sldMk cId="1470928392" sldId="533"/>
            <ac:spMk id="3" creationId="{E3764038-8339-481B-9020-985FC6E12F4D}"/>
          </ac:spMkLst>
        </pc:spChg>
        <pc:spChg chg="add del mod">
          <ac:chgData name="Steve Shellhammer" userId="0e71f22d-ee3e-49c0-82ff-dbc290af8082" providerId="ADAL" clId="{D51FAECE-D089-466E-95E7-7851295A8625}" dt="2021-08-23T17:54:21.402" v="1865" actId="478"/>
          <ac:spMkLst>
            <pc:docMk/>
            <pc:sldMk cId="1470928392" sldId="533"/>
            <ac:spMk id="10" creationId="{592FAEE0-9225-4857-AC40-8DC74268C8F9}"/>
          </ac:spMkLst>
        </pc:spChg>
        <pc:spChg chg="add mod">
          <ac:chgData name="Steve Shellhammer" userId="0e71f22d-ee3e-49c0-82ff-dbc290af8082" providerId="ADAL" clId="{D51FAECE-D089-466E-95E7-7851295A8625}" dt="2021-08-23T17:54:29.228" v="1866"/>
          <ac:spMkLst>
            <pc:docMk/>
            <pc:sldMk cId="1470928392" sldId="533"/>
            <ac:spMk id="11" creationId="{C55376E0-B2FE-4B8E-9E7A-6B4F76A7266E}"/>
          </ac:spMkLst>
        </pc:spChg>
        <pc:picChg chg="add mod">
          <ac:chgData name="Steve Shellhammer" userId="0e71f22d-ee3e-49c0-82ff-dbc290af8082" providerId="ADAL" clId="{D51FAECE-D089-466E-95E7-7851295A8625}" dt="2021-08-23T17:54:16.487" v="1863" actId="1076"/>
          <ac:picMkLst>
            <pc:docMk/>
            <pc:sldMk cId="1470928392" sldId="533"/>
            <ac:picMk id="8" creationId="{665AEDEE-906F-46FB-82C2-D9C92A008788}"/>
          </ac:picMkLst>
        </pc:picChg>
      </pc:sldChg>
      <pc:sldChg chg="addSp delSp modSp add mod">
        <pc:chgData name="Steve Shellhammer" userId="0e71f22d-ee3e-49c0-82ff-dbc290af8082" providerId="ADAL" clId="{D51FAECE-D089-466E-95E7-7851295A8625}" dt="2021-08-23T17:54:53.993" v="1871" actId="1076"/>
        <pc:sldMkLst>
          <pc:docMk/>
          <pc:sldMk cId="3533804203" sldId="534"/>
        </pc:sldMkLst>
        <pc:spChg chg="mod">
          <ac:chgData name="Steve Shellhammer" userId="0e71f22d-ee3e-49c0-82ff-dbc290af8082" providerId="ADAL" clId="{D51FAECE-D089-466E-95E7-7851295A8625}" dt="2021-08-23T17:51:53.850" v="1738" actId="20577"/>
          <ac:spMkLst>
            <pc:docMk/>
            <pc:sldMk cId="3533804203" sldId="534"/>
            <ac:spMk id="2" creationId="{31CAF199-15C9-4031-9702-BB339A032675}"/>
          </ac:spMkLst>
        </pc:spChg>
        <pc:spChg chg="del">
          <ac:chgData name="Steve Shellhammer" userId="0e71f22d-ee3e-49c0-82ff-dbc290af8082" providerId="ADAL" clId="{D51FAECE-D089-466E-95E7-7851295A8625}" dt="2021-08-23T17:54:35.228" v="1867" actId="478"/>
          <ac:spMkLst>
            <pc:docMk/>
            <pc:sldMk cId="3533804203" sldId="534"/>
            <ac:spMk id="3" creationId="{E3764038-8339-481B-9020-985FC6E12F4D}"/>
          </ac:spMkLst>
        </pc:spChg>
        <pc:spChg chg="add del mod">
          <ac:chgData name="Steve Shellhammer" userId="0e71f22d-ee3e-49c0-82ff-dbc290af8082" providerId="ADAL" clId="{D51FAECE-D089-466E-95E7-7851295A8625}" dt="2021-08-23T17:54:36.824" v="1868" actId="478"/>
          <ac:spMkLst>
            <pc:docMk/>
            <pc:sldMk cId="3533804203" sldId="534"/>
            <ac:spMk id="10" creationId="{941529D6-D1DD-4FE6-9964-144D7C1A82EF}"/>
          </ac:spMkLst>
        </pc:spChg>
        <pc:spChg chg="add mod">
          <ac:chgData name="Steve Shellhammer" userId="0e71f22d-ee3e-49c0-82ff-dbc290af8082" providerId="ADAL" clId="{D51FAECE-D089-466E-95E7-7851295A8625}" dt="2021-08-23T17:54:44.076" v="1869"/>
          <ac:spMkLst>
            <pc:docMk/>
            <pc:sldMk cId="3533804203" sldId="534"/>
            <ac:spMk id="11" creationId="{D7DF42BD-5CAD-43AE-9548-1ADD60AD397A}"/>
          </ac:spMkLst>
        </pc:spChg>
        <pc:picChg chg="add mod">
          <ac:chgData name="Steve Shellhammer" userId="0e71f22d-ee3e-49c0-82ff-dbc290af8082" providerId="ADAL" clId="{D51FAECE-D089-466E-95E7-7851295A8625}" dt="2021-08-23T17:54:53.993" v="1871" actId="1076"/>
          <ac:picMkLst>
            <pc:docMk/>
            <pc:sldMk cId="3533804203" sldId="534"/>
            <ac:picMk id="8" creationId="{2C93B98A-35FA-4933-9A9B-D68CCACB4224}"/>
          </ac:picMkLst>
        </pc:picChg>
      </pc:sldChg>
      <pc:sldChg chg="addSp delSp modSp new mod">
        <pc:chgData name="Steve Shellhammer" userId="0e71f22d-ee3e-49c0-82ff-dbc290af8082" providerId="ADAL" clId="{D51FAECE-D089-466E-95E7-7851295A8625}" dt="2021-08-23T18:55:09.150" v="2082" actId="20577"/>
        <pc:sldMkLst>
          <pc:docMk/>
          <pc:sldMk cId="767981311" sldId="535"/>
        </pc:sldMkLst>
        <pc:spChg chg="mod">
          <ac:chgData name="Steve Shellhammer" userId="0e71f22d-ee3e-49c0-82ff-dbc290af8082" providerId="ADAL" clId="{D51FAECE-D089-466E-95E7-7851295A8625}" dt="2021-08-23T17:55:54.730" v="1904" actId="20577"/>
          <ac:spMkLst>
            <pc:docMk/>
            <pc:sldMk cId="767981311" sldId="535"/>
            <ac:spMk id="2" creationId="{FC699608-73A5-43E7-A209-403AAB704EE6}"/>
          </ac:spMkLst>
        </pc:spChg>
        <pc:spChg chg="del">
          <ac:chgData name="Steve Shellhammer" userId="0e71f22d-ee3e-49c0-82ff-dbc290af8082" providerId="ADAL" clId="{D51FAECE-D089-466E-95E7-7851295A8625}" dt="2021-08-23T17:56:32.675" v="1905" actId="3680"/>
          <ac:spMkLst>
            <pc:docMk/>
            <pc:sldMk cId="767981311" sldId="535"/>
            <ac:spMk id="3" creationId="{0FEA7BEB-06C4-4DDD-8C74-E35C6DDE42B0}"/>
          </ac:spMkLst>
        </pc:spChg>
        <pc:graphicFrameChg chg="add mod ord modGraphic">
          <ac:chgData name="Steve Shellhammer" userId="0e71f22d-ee3e-49c0-82ff-dbc290af8082" providerId="ADAL" clId="{D51FAECE-D089-466E-95E7-7851295A8625}" dt="2021-08-23T18:55:09.150" v="2082" actId="20577"/>
          <ac:graphicFrameMkLst>
            <pc:docMk/>
            <pc:sldMk cId="767981311" sldId="535"/>
            <ac:graphicFrameMk id="7" creationId="{E24FE839-38A3-4C47-B2D9-DBF4057B71AF}"/>
          </ac:graphicFrameMkLst>
        </pc:graphicFrameChg>
      </pc:sldChg>
      <pc:sldChg chg="modSp new mod">
        <pc:chgData name="Steve Shellhammer" userId="0e71f22d-ee3e-49c0-82ff-dbc290af8082" providerId="ADAL" clId="{D51FAECE-D089-466E-95E7-7851295A8625}" dt="2021-08-23T18:56:59.597" v="2379" actId="33524"/>
        <pc:sldMkLst>
          <pc:docMk/>
          <pc:sldMk cId="913928595" sldId="536"/>
        </pc:sldMkLst>
        <pc:spChg chg="mod">
          <ac:chgData name="Steve Shellhammer" userId="0e71f22d-ee3e-49c0-82ff-dbc290af8082" providerId="ADAL" clId="{D51FAECE-D089-466E-95E7-7851295A8625}" dt="2021-08-23T18:55:35.424" v="2090" actId="20577"/>
          <ac:spMkLst>
            <pc:docMk/>
            <pc:sldMk cId="913928595" sldId="536"/>
            <ac:spMk id="2" creationId="{1731B989-6599-4877-B37D-55AA4B2E7805}"/>
          </ac:spMkLst>
        </pc:spChg>
        <pc:spChg chg="mod">
          <ac:chgData name="Steve Shellhammer" userId="0e71f22d-ee3e-49c0-82ff-dbc290af8082" providerId="ADAL" clId="{D51FAECE-D089-466E-95E7-7851295A8625}" dt="2021-08-23T18:56:59.597" v="2379" actId="33524"/>
          <ac:spMkLst>
            <pc:docMk/>
            <pc:sldMk cId="913928595" sldId="536"/>
            <ac:spMk id="3" creationId="{27473B3F-F94D-4728-A0F8-88BFA6907F94}"/>
          </ac:spMkLst>
        </pc:spChg>
      </pc:sldChg>
    </pc:docChg>
  </pc:docChgLst>
  <pc:docChgLst>
    <pc:chgData name="Steve Shellhammer" userId="0e71f22d-ee3e-49c0-82ff-dbc290af8082" providerId="ADAL" clId="{BC1A68F2-2C94-409D-B15B-E70CE4D3DE2B}"/>
    <pc:docChg chg="undo redo custSel modSld">
      <pc:chgData name="Steve Shellhammer" userId="0e71f22d-ee3e-49c0-82ff-dbc290af8082" providerId="ADAL" clId="{BC1A68F2-2C94-409D-B15B-E70CE4D3DE2B}" dt="2021-07-13T21:13:39.358" v="241" actId="20577"/>
      <pc:docMkLst>
        <pc:docMk/>
      </pc:docMkLst>
      <pc:sldChg chg="modSp mod">
        <pc:chgData name="Steve Shellhammer" userId="0e71f22d-ee3e-49c0-82ff-dbc290af8082" providerId="ADAL" clId="{BC1A68F2-2C94-409D-B15B-E70CE4D3DE2B}" dt="2021-07-13T19:14:36.136" v="1" actId="20577"/>
        <pc:sldMkLst>
          <pc:docMk/>
          <pc:sldMk cId="0" sldId="256"/>
        </pc:sldMkLst>
        <pc:spChg chg="mod">
          <ac:chgData name="Steve Shellhammer" userId="0e71f22d-ee3e-49c0-82ff-dbc290af8082" providerId="ADAL" clId="{BC1A68F2-2C94-409D-B15B-E70CE4D3DE2B}" dt="2021-07-13T19:14:36.136" v="1" actId="20577"/>
          <ac:spMkLst>
            <pc:docMk/>
            <pc:sldMk cId="0" sldId="256"/>
            <ac:spMk id="3074" creationId="{00000000-0000-0000-0000-000000000000}"/>
          </ac:spMkLst>
        </pc:spChg>
      </pc:sldChg>
      <pc:sldChg chg="addSp delSp modSp mod">
        <pc:chgData name="Steve Shellhammer" userId="0e71f22d-ee3e-49c0-82ff-dbc290af8082" providerId="ADAL" clId="{BC1A68F2-2C94-409D-B15B-E70CE4D3DE2B}" dt="2021-07-13T21:13:09.740" v="225" actId="1036"/>
        <pc:sldMkLst>
          <pc:docMk/>
          <pc:sldMk cId="4109633702" sldId="511"/>
        </pc:sldMkLst>
        <pc:spChg chg="mod">
          <ac:chgData name="Steve Shellhammer" userId="0e71f22d-ee3e-49c0-82ff-dbc290af8082" providerId="ADAL" clId="{BC1A68F2-2C94-409D-B15B-E70CE4D3DE2B}" dt="2021-07-13T21:12:54.194" v="219" actId="14100"/>
          <ac:spMkLst>
            <pc:docMk/>
            <pc:sldMk cId="4109633702" sldId="511"/>
            <ac:spMk id="3" creationId="{FCD6B3E8-82F6-4CC8-9E4A-FCB4FCD3282E}"/>
          </ac:spMkLst>
        </pc:spChg>
        <pc:spChg chg="mod">
          <ac:chgData name="Steve Shellhammer" userId="0e71f22d-ee3e-49c0-82ff-dbc290af8082" providerId="ADAL" clId="{BC1A68F2-2C94-409D-B15B-E70CE4D3DE2B}" dt="2021-07-13T21:13:03.174" v="221" actId="1076"/>
          <ac:spMkLst>
            <pc:docMk/>
            <pc:sldMk cId="4109633702" sldId="511"/>
            <ac:spMk id="8" creationId="{DAF29CEC-9302-4ED9-9A6B-1BE1B559061C}"/>
          </ac:spMkLst>
        </pc:spChg>
        <pc:spChg chg="add del mod">
          <ac:chgData name="Steve Shellhammer" userId="0e71f22d-ee3e-49c0-82ff-dbc290af8082" providerId="ADAL" clId="{BC1A68F2-2C94-409D-B15B-E70CE4D3DE2B}" dt="2021-07-13T21:12:07.584" v="214" actId="164"/>
          <ac:spMkLst>
            <pc:docMk/>
            <pc:sldMk cId="4109633702" sldId="511"/>
            <ac:spMk id="9" creationId="{82EAA1B7-39D9-458F-B0EF-886584A85F03}"/>
          </ac:spMkLst>
        </pc:spChg>
        <pc:spChg chg="mod">
          <ac:chgData name="Steve Shellhammer" userId="0e71f22d-ee3e-49c0-82ff-dbc290af8082" providerId="ADAL" clId="{BC1A68F2-2C94-409D-B15B-E70CE4D3DE2B}" dt="2021-07-13T21:12:07.584" v="214" actId="164"/>
          <ac:spMkLst>
            <pc:docMk/>
            <pc:sldMk cId="4109633702" sldId="511"/>
            <ac:spMk id="11" creationId="{C8B285BC-2FF4-48DD-ADB5-A6ED6F5AAF74}"/>
          </ac:spMkLst>
        </pc:spChg>
        <pc:grpChg chg="add mod">
          <ac:chgData name="Steve Shellhammer" userId="0e71f22d-ee3e-49c0-82ff-dbc290af8082" providerId="ADAL" clId="{BC1A68F2-2C94-409D-B15B-E70CE4D3DE2B}" dt="2021-07-13T21:13:09.740" v="225" actId="1036"/>
          <ac:grpSpMkLst>
            <pc:docMk/>
            <pc:sldMk cId="4109633702" sldId="511"/>
            <ac:grpSpMk id="10" creationId="{7B6F907E-A831-4708-A373-56CAC73E3FBD}"/>
          </ac:grpSpMkLst>
        </pc:grpChg>
        <pc:picChg chg="mod">
          <ac:chgData name="Steve Shellhammer" userId="0e71f22d-ee3e-49c0-82ff-dbc290af8082" providerId="ADAL" clId="{BC1A68F2-2C94-409D-B15B-E70CE4D3DE2B}" dt="2021-07-13T21:12:55.700" v="220" actId="1076"/>
          <ac:picMkLst>
            <pc:docMk/>
            <pc:sldMk cId="4109633702" sldId="511"/>
            <ac:picMk id="7" creationId="{C5E8D1C6-5A8F-4D6C-9E42-441D2253DD85}"/>
          </ac:picMkLst>
        </pc:picChg>
      </pc:sldChg>
      <pc:sldChg chg="modSp mod">
        <pc:chgData name="Steve Shellhammer" userId="0e71f22d-ee3e-49c0-82ff-dbc290af8082" providerId="ADAL" clId="{BC1A68F2-2C94-409D-B15B-E70CE4D3DE2B}" dt="2021-07-13T21:07:39.558" v="131" actId="115"/>
        <pc:sldMkLst>
          <pc:docMk/>
          <pc:sldMk cId="4023721527" sldId="516"/>
        </pc:sldMkLst>
        <pc:spChg chg="mod">
          <ac:chgData name="Steve Shellhammer" userId="0e71f22d-ee3e-49c0-82ff-dbc290af8082" providerId="ADAL" clId="{BC1A68F2-2C94-409D-B15B-E70CE4D3DE2B}" dt="2021-07-13T21:07:39.558" v="131" actId="115"/>
          <ac:spMkLst>
            <pc:docMk/>
            <pc:sldMk cId="4023721527" sldId="516"/>
            <ac:spMk id="3" creationId="{B1259139-D612-4788-9835-14D9DC82B062}"/>
          </ac:spMkLst>
        </pc:spChg>
      </pc:sldChg>
      <pc:sldChg chg="modSp mod">
        <pc:chgData name="Steve Shellhammer" userId="0e71f22d-ee3e-49c0-82ff-dbc290af8082" providerId="ADAL" clId="{BC1A68F2-2C94-409D-B15B-E70CE4D3DE2B}" dt="2021-07-13T21:13:39.358" v="241" actId="20577"/>
        <pc:sldMkLst>
          <pc:docMk/>
          <pc:sldMk cId="296882006" sldId="520"/>
        </pc:sldMkLst>
        <pc:spChg chg="mod">
          <ac:chgData name="Steve Shellhammer" userId="0e71f22d-ee3e-49c0-82ff-dbc290af8082" providerId="ADAL" clId="{BC1A68F2-2C94-409D-B15B-E70CE4D3DE2B}" dt="2021-07-13T21:13:39.358" v="241" actId="20577"/>
          <ac:spMkLst>
            <pc:docMk/>
            <pc:sldMk cId="296882006" sldId="520"/>
            <ac:spMk id="3" creationId="{084B1034-2D32-419B-BB54-6179631EF0DF}"/>
          </ac:spMkLst>
        </pc:spChg>
        <pc:spChg chg="mod">
          <ac:chgData name="Steve Shellhammer" userId="0e71f22d-ee3e-49c0-82ff-dbc290af8082" providerId="ADAL" clId="{BC1A68F2-2C94-409D-B15B-E70CE4D3DE2B}" dt="2021-07-13T20:28:52.685" v="128" actId="20577"/>
          <ac:spMkLst>
            <pc:docMk/>
            <pc:sldMk cId="296882006" sldId="520"/>
            <ac:spMk id="7" creationId="{2A491CB3-30C7-4827-93B0-17A1C767EE79}"/>
          </ac:spMkLst>
        </pc:spChg>
        <pc:spChg chg="mod">
          <ac:chgData name="Steve Shellhammer" userId="0e71f22d-ee3e-49c0-82ff-dbc290af8082" providerId="ADAL" clId="{BC1A68F2-2C94-409D-B15B-E70CE4D3DE2B}" dt="2021-07-13T20:28:54.679" v="130" actId="20577"/>
          <ac:spMkLst>
            <pc:docMk/>
            <pc:sldMk cId="296882006" sldId="520"/>
            <ac:spMk id="8" creationId="{97788F95-D0F5-4CF1-BA54-8C6F926ECBF4}"/>
          </ac:spMkLst>
        </pc:spChg>
        <pc:spChg chg="mod">
          <ac:chgData name="Steve Shellhammer" userId="0e71f22d-ee3e-49c0-82ff-dbc290af8082" providerId="ADAL" clId="{BC1A68F2-2C94-409D-B15B-E70CE4D3DE2B}" dt="2021-07-13T19:52:00.882" v="114" actId="20577"/>
          <ac:spMkLst>
            <pc:docMk/>
            <pc:sldMk cId="296882006" sldId="520"/>
            <ac:spMk id="9" creationId="{C62673C3-6221-4BC3-8091-4AB470312F22}"/>
          </ac:spMkLst>
        </pc:spChg>
      </pc:sldChg>
      <pc:sldChg chg="modSp mod">
        <pc:chgData name="Steve Shellhammer" userId="0e71f22d-ee3e-49c0-82ff-dbc290af8082" providerId="ADAL" clId="{BC1A68F2-2C94-409D-B15B-E70CE4D3DE2B}" dt="2021-07-13T19:50:38.116" v="89" actId="14100"/>
        <pc:sldMkLst>
          <pc:docMk/>
          <pc:sldMk cId="3832592430" sldId="522"/>
        </pc:sldMkLst>
        <pc:spChg chg="mod">
          <ac:chgData name="Steve Shellhammer" userId="0e71f22d-ee3e-49c0-82ff-dbc290af8082" providerId="ADAL" clId="{BC1A68F2-2C94-409D-B15B-E70CE4D3DE2B}" dt="2021-07-13T19:50:23.526" v="87" actId="6549"/>
          <ac:spMkLst>
            <pc:docMk/>
            <pc:sldMk cId="3832592430" sldId="522"/>
            <ac:spMk id="3" creationId="{FF1A6A67-1B16-4157-9B29-59D09BB30E35}"/>
          </ac:spMkLst>
        </pc:spChg>
        <pc:spChg chg="mod">
          <ac:chgData name="Steve Shellhammer" userId="0e71f22d-ee3e-49c0-82ff-dbc290af8082" providerId="ADAL" clId="{BC1A68F2-2C94-409D-B15B-E70CE4D3DE2B}" dt="2021-07-13T19:49:09.328" v="83" actId="1076"/>
          <ac:spMkLst>
            <pc:docMk/>
            <pc:sldMk cId="3832592430" sldId="522"/>
            <ac:spMk id="7" creationId="{0FBDF828-F787-4E1B-9518-88D2B6D36AC0}"/>
          </ac:spMkLst>
        </pc:spChg>
        <pc:spChg chg="mod">
          <ac:chgData name="Steve Shellhammer" userId="0e71f22d-ee3e-49c0-82ff-dbc290af8082" providerId="ADAL" clId="{BC1A68F2-2C94-409D-B15B-E70CE4D3DE2B}" dt="2021-07-13T19:50:38.116" v="89" actId="14100"/>
          <ac:spMkLst>
            <pc:docMk/>
            <pc:sldMk cId="3832592430" sldId="522"/>
            <ac:spMk id="8" creationId="{A501D644-0D32-460F-A3DE-9D68C9933154}"/>
          </ac:spMkLst>
        </pc:spChg>
      </pc:sldChg>
    </pc:docChg>
  </pc:docChgLst>
  <pc:docChgLst>
    <pc:chgData name="Steve Shellhammer" userId="0e71f22d-ee3e-49c0-82ff-dbc290af8082" providerId="ADAL" clId="{8D6E7420-EEED-4E17-97BA-628DCAF6C242}"/>
    <pc:docChg chg="undo custSel addSld delSld modSld sldOrd modMainMaster">
      <pc:chgData name="Steve Shellhammer" userId="0e71f22d-ee3e-49c0-82ff-dbc290af8082" providerId="ADAL" clId="{8D6E7420-EEED-4E17-97BA-628DCAF6C242}" dt="2023-01-13T03:31:18.549" v="2293" actId="20577"/>
      <pc:docMkLst>
        <pc:docMk/>
      </pc:docMkLst>
      <pc:sldChg chg="modSp mod">
        <pc:chgData name="Steve Shellhammer" userId="0e71f22d-ee3e-49c0-82ff-dbc290af8082" providerId="ADAL" clId="{8D6E7420-EEED-4E17-97BA-628DCAF6C242}" dt="2023-01-12T18:48:22.561" v="3" actId="20577"/>
        <pc:sldMkLst>
          <pc:docMk/>
          <pc:sldMk cId="0" sldId="256"/>
        </pc:sldMkLst>
        <pc:spChg chg="mod">
          <ac:chgData name="Steve Shellhammer" userId="0e71f22d-ee3e-49c0-82ff-dbc290af8082" providerId="ADAL" clId="{8D6E7420-EEED-4E17-97BA-628DCAF6C242}" dt="2023-01-12T18:48:22.561" v="3" actId="20577"/>
          <ac:spMkLst>
            <pc:docMk/>
            <pc:sldMk cId="0" sldId="256"/>
            <ac:spMk id="3074" creationId="{00000000-0000-0000-0000-000000000000}"/>
          </ac:spMkLst>
        </pc:spChg>
      </pc:sldChg>
      <pc:sldChg chg="ord">
        <pc:chgData name="Steve Shellhammer" userId="0e71f22d-ee3e-49c0-82ff-dbc290af8082" providerId="ADAL" clId="{8D6E7420-EEED-4E17-97BA-628DCAF6C242}" dt="2023-01-12T18:51:27.253" v="380"/>
        <pc:sldMkLst>
          <pc:docMk/>
          <pc:sldMk cId="2930705681" sldId="548"/>
        </pc:sldMkLst>
      </pc:sldChg>
      <pc:sldChg chg="del">
        <pc:chgData name="Steve Shellhammer" userId="0e71f22d-ee3e-49c0-82ff-dbc290af8082" providerId="ADAL" clId="{8D6E7420-EEED-4E17-97BA-628DCAF6C242}" dt="2023-01-12T19:21:55.687" v="1085" actId="47"/>
        <pc:sldMkLst>
          <pc:docMk/>
          <pc:sldMk cId="1883888431" sldId="551"/>
        </pc:sldMkLst>
      </pc:sldChg>
      <pc:sldChg chg="modSp mod">
        <pc:chgData name="Steve Shellhammer" userId="0e71f22d-ee3e-49c0-82ff-dbc290af8082" providerId="ADAL" clId="{8D6E7420-EEED-4E17-97BA-628DCAF6C242}" dt="2023-01-12T19:27:31.443" v="1223" actId="20577"/>
        <pc:sldMkLst>
          <pc:docMk/>
          <pc:sldMk cId="2033410224" sldId="552"/>
        </pc:sldMkLst>
        <pc:graphicFrameChg chg="mod modGraphic">
          <ac:chgData name="Steve Shellhammer" userId="0e71f22d-ee3e-49c0-82ff-dbc290af8082" providerId="ADAL" clId="{8D6E7420-EEED-4E17-97BA-628DCAF6C242}" dt="2023-01-12T19:27:31.443" v="1223" actId="20577"/>
          <ac:graphicFrameMkLst>
            <pc:docMk/>
            <pc:sldMk cId="2033410224" sldId="552"/>
            <ac:graphicFrameMk id="7" creationId="{3670FE3A-B938-451C-89B9-19DA1D44C3D0}"/>
          </ac:graphicFrameMkLst>
        </pc:graphicFrameChg>
      </pc:sldChg>
      <pc:sldChg chg="addSp delSp modSp mod">
        <pc:chgData name="Steve Shellhammer" userId="0e71f22d-ee3e-49c0-82ff-dbc290af8082" providerId="ADAL" clId="{8D6E7420-EEED-4E17-97BA-628DCAF6C242}" dt="2023-01-12T19:33:51.753" v="1372" actId="113"/>
        <pc:sldMkLst>
          <pc:docMk/>
          <pc:sldMk cId="2555676226" sldId="555"/>
        </pc:sldMkLst>
        <pc:spChg chg="mod">
          <ac:chgData name="Steve Shellhammer" userId="0e71f22d-ee3e-49c0-82ff-dbc290af8082" providerId="ADAL" clId="{8D6E7420-EEED-4E17-97BA-628DCAF6C242}" dt="2023-01-12T19:31:41.010" v="1363" actId="14100"/>
          <ac:spMkLst>
            <pc:docMk/>
            <pc:sldMk cId="2555676226" sldId="555"/>
            <ac:spMk id="3" creationId="{2B732B91-4643-4F71-AFE3-E7F862E1C21F}"/>
          </ac:spMkLst>
        </pc:spChg>
        <pc:graphicFrameChg chg="del">
          <ac:chgData name="Steve Shellhammer" userId="0e71f22d-ee3e-49c0-82ff-dbc290af8082" providerId="ADAL" clId="{8D6E7420-EEED-4E17-97BA-628DCAF6C242}" dt="2023-01-12T19:31:45.111" v="1364" actId="478"/>
          <ac:graphicFrameMkLst>
            <pc:docMk/>
            <pc:sldMk cId="2555676226" sldId="555"/>
            <ac:graphicFrameMk id="7" creationId="{F87FAF33-1A01-4FDD-B5E8-D6542D0B9EAA}"/>
          </ac:graphicFrameMkLst>
        </pc:graphicFrameChg>
        <pc:graphicFrameChg chg="add mod modGraphic">
          <ac:chgData name="Steve Shellhammer" userId="0e71f22d-ee3e-49c0-82ff-dbc290af8082" providerId="ADAL" clId="{8D6E7420-EEED-4E17-97BA-628DCAF6C242}" dt="2023-01-12T19:33:51.753" v="1372" actId="113"/>
          <ac:graphicFrameMkLst>
            <pc:docMk/>
            <pc:sldMk cId="2555676226" sldId="555"/>
            <ac:graphicFrameMk id="8" creationId="{9D2E4D23-DEEF-44F7-9FFF-3BC24BCD2325}"/>
          </ac:graphicFrameMkLst>
        </pc:graphicFrameChg>
      </pc:sldChg>
      <pc:sldChg chg="modSp new mod">
        <pc:chgData name="Steve Shellhammer" userId="0e71f22d-ee3e-49c0-82ff-dbc290af8082" providerId="ADAL" clId="{8D6E7420-EEED-4E17-97BA-628DCAF6C242}" dt="2023-01-12T19:36:18.754" v="1533" actId="20577"/>
        <pc:sldMkLst>
          <pc:docMk/>
          <pc:sldMk cId="849623568" sldId="556"/>
        </pc:sldMkLst>
        <pc:spChg chg="mod">
          <ac:chgData name="Steve Shellhammer" userId="0e71f22d-ee3e-49c0-82ff-dbc290af8082" providerId="ADAL" clId="{8D6E7420-EEED-4E17-97BA-628DCAF6C242}" dt="2023-01-12T18:48:30.351" v="13" actId="20577"/>
          <ac:spMkLst>
            <pc:docMk/>
            <pc:sldMk cId="849623568" sldId="556"/>
            <ac:spMk id="2" creationId="{A84EE300-8E3E-4749-B652-A172CBF85E1F}"/>
          </ac:spMkLst>
        </pc:spChg>
        <pc:spChg chg="mod">
          <ac:chgData name="Steve Shellhammer" userId="0e71f22d-ee3e-49c0-82ff-dbc290af8082" providerId="ADAL" clId="{8D6E7420-EEED-4E17-97BA-628DCAF6C242}" dt="2023-01-12T19:36:18.754" v="1533" actId="20577"/>
          <ac:spMkLst>
            <pc:docMk/>
            <pc:sldMk cId="849623568" sldId="556"/>
            <ac:spMk id="3" creationId="{EAB74D78-5943-4057-B873-D021CD343AFE}"/>
          </ac:spMkLst>
        </pc:spChg>
      </pc:sldChg>
      <pc:sldChg chg="addSp delSp modSp new mod">
        <pc:chgData name="Steve Shellhammer" userId="0e71f22d-ee3e-49c0-82ff-dbc290af8082" providerId="ADAL" clId="{8D6E7420-EEED-4E17-97BA-628DCAF6C242}" dt="2023-01-13T00:51:45.213" v="1745" actId="1076"/>
        <pc:sldMkLst>
          <pc:docMk/>
          <pc:sldMk cId="1718362430" sldId="557"/>
        </pc:sldMkLst>
        <pc:spChg chg="mod">
          <ac:chgData name="Steve Shellhammer" userId="0e71f22d-ee3e-49c0-82ff-dbc290af8082" providerId="ADAL" clId="{8D6E7420-EEED-4E17-97BA-628DCAF6C242}" dt="2023-01-12T18:56:10.064" v="578" actId="14100"/>
          <ac:spMkLst>
            <pc:docMk/>
            <pc:sldMk cId="1718362430" sldId="557"/>
            <ac:spMk id="2" creationId="{38757442-3510-489E-9A9A-216889C7638E}"/>
          </ac:spMkLst>
        </pc:spChg>
        <pc:spChg chg="mod">
          <ac:chgData name="Steve Shellhammer" userId="0e71f22d-ee3e-49c0-82ff-dbc290af8082" providerId="ADAL" clId="{8D6E7420-EEED-4E17-97BA-628DCAF6C242}" dt="2023-01-13T00:51:38.885" v="1744" actId="20577"/>
          <ac:spMkLst>
            <pc:docMk/>
            <pc:sldMk cId="1718362430" sldId="557"/>
            <ac:spMk id="3" creationId="{E1D8DBB0-3C1A-48A1-B7A6-734BE156EAB1}"/>
          </ac:spMkLst>
        </pc:spChg>
        <pc:spChg chg="add mod">
          <ac:chgData name="Steve Shellhammer" userId="0e71f22d-ee3e-49c0-82ff-dbc290af8082" providerId="ADAL" clId="{8D6E7420-EEED-4E17-97BA-628DCAF6C242}" dt="2023-01-12T19:38:42.510" v="1546" actId="164"/>
          <ac:spMkLst>
            <pc:docMk/>
            <pc:sldMk cId="1718362430" sldId="557"/>
            <ac:spMk id="7" creationId="{FB3EF62A-4FBC-4CA5-87FC-D2D12C6FD71C}"/>
          </ac:spMkLst>
        </pc:spChg>
        <pc:grpChg chg="add del mod">
          <ac:chgData name="Steve Shellhammer" userId="0e71f22d-ee3e-49c0-82ff-dbc290af8082" providerId="ADAL" clId="{8D6E7420-EEED-4E17-97BA-628DCAF6C242}" dt="2023-01-13T00:48:31.559" v="1684" actId="478"/>
          <ac:grpSpMkLst>
            <pc:docMk/>
            <pc:sldMk cId="1718362430" sldId="557"/>
            <ac:grpSpMk id="9" creationId="{82D0823B-D26E-4CB4-B15D-0A7798BD99C1}"/>
          </ac:grpSpMkLst>
        </pc:grpChg>
        <pc:picChg chg="add mod">
          <ac:chgData name="Steve Shellhammer" userId="0e71f22d-ee3e-49c0-82ff-dbc290af8082" providerId="ADAL" clId="{8D6E7420-EEED-4E17-97BA-628DCAF6C242}" dt="2023-01-12T19:38:42.510" v="1546" actId="164"/>
          <ac:picMkLst>
            <pc:docMk/>
            <pc:sldMk cId="1718362430" sldId="557"/>
            <ac:picMk id="8" creationId="{5615A89A-C257-4333-8B40-09EA7B187882}"/>
          </ac:picMkLst>
        </pc:picChg>
        <pc:picChg chg="add mod">
          <ac:chgData name="Steve Shellhammer" userId="0e71f22d-ee3e-49c0-82ff-dbc290af8082" providerId="ADAL" clId="{8D6E7420-EEED-4E17-97BA-628DCAF6C242}" dt="2023-01-13T00:51:45.213" v="1745" actId="1076"/>
          <ac:picMkLst>
            <pc:docMk/>
            <pc:sldMk cId="1718362430" sldId="557"/>
            <ac:picMk id="11" creationId="{F3723910-D9C5-4A8C-AAEC-BE836837C4C1}"/>
          </ac:picMkLst>
        </pc:picChg>
      </pc:sldChg>
      <pc:sldChg chg="modSp new mod">
        <pc:chgData name="Steve Shellhammer" userId="0e71f22d-ee3e-49c0-82ff-dbc290af8082" providerId="ADAL" clId="{8D6E7420-EEED-4E17-97BA-628DCAF6C242}" dt="2023-01-13T03:30:13.101" v="2273" actId="20577"/>
        <pc:sldMkLst>
          <pc:docMk/>
          <pc:sldMk cId="1791144997" sldId="558"/>
        </pc:sldMkLst>
        <pc:spChg chg="mod">
          <ac:chgData name="Steve Shellhammer" userId="0e71f22d-ee3e-49c0-82ff-dbc290af8082" providerId="ADAL" clId="{8D6E7420-EEED-4E17-97BA-628DCAF6C242}" dt="2023-01-12T18:56:58.190" v="600" actId="20577"/>
          <ac:spMkLst>
            <pc:docMk/>
            <pc:sldMk cId="1791144997" sldId="558"/>
            <ac:spMk id="2" creationId="{0DDFC92E-9F83-41F6-8E82-FD2E77655DFF}"/>
          </ac:spMkLst>
        </pc:spChg>
        <pc:spChg chg="mod">
          <ac:chgData name="Steve Shellhammer" userId="0e71f22d-ee3e-49c0-82ff-dbc290af8082" providerId="ADAL" clId="{8D6E7420-EEED-4E17-97BA-628DCAF6C242}" dt="2023-01-13T03:30:13.101" v="2273" actId="20577"/>
          <ac:spMkLst>
            <pc:docMk/>
            <pc:sldMk cId="1791144997" sldId="558"/>
            <ac:spMk id="3" creationId="{D59C94E4-8989-4D23-A7ED-791572386031}"/>
          </ac:spMkLst>
        </pc:spChg>
      </pc:sldChg>
      <pc:sldChg chg="addSp delSp modSp new mod">
        <pc:chgData name="Steve Shellhammer" userId="0e71f22d-ee3e-49c0-82ff-dbc290af8082" providerId="ADAL" clId="{8D6E7420-EEED-4E17-97BA-628DCAF6C242}" dt="2023-01-13T03:30:46.967" v="2286" actId="6549"/>
        <pc:sldMkLst>
          <pc:docMk/>
          <pc:sldMk cId="1747426076" sldId="559"/>
        </pc:sldMkLst>
        <pc:spChg chg="mod">
          <ac:chgData name="Steve Shellhammer" userId="0e71f22d-ee3e-49c0-82ff-dbc290af8082" providerId="ADAL" clId="{8D6E7420-EEED-4E17-97BA-628DCAF6C242}" dt="2023-01-12T19:26:45.422" v="1147" actId="20577"/>
          <ac:spMkLst>
            <pc:docMk/>
            <pc:sldMk cId="1747426076" sldId="559"/>
            <ac:spMk id="2" creationId="{094DC1B6-967E-47BC-ABBA-9A77A5466BF3}"/>
          </ac:spMkLst>
        </pc:spChg>
        <pc:spChg chg="mod">
          <ac:chgData name="Steve Shellhammer" userId="0e71f22d-ee3e-49c0-82ff-dbc290af8082" providerId="ADAL" clId="{8D6E7420-EEED-4E17-97BA-628DCAF6C242}" dt="2023-01-13T03:30:46.967" v="2286" actId="6549"/>
          <ac:spMkLst>
            <pc:docMk/>
            <pc:sldMk cId="1747426076" sldId="559"/>
            <ac:spMk id="3" creationId="{0AF2DC9C-1843-494A-9AB9-7A08D6FB2CAB}"/>
          </ac:spMkLst>
        </pc:spChg>
        <pc:graphicFrameChg chg="add del mod modGraphic">
          <ac:chgData name="Steve Shellhammer" userId="0e71f22d-ee3e-49c0-82ff-dbc290af8082" providerId="ADAL" clId="{8D6E7420-EEED-4E17-97BA-628DCAF6C242}" dt="2023-01-13T01:32:52.746" v="1962" actId="478"/>
          <ac:graphicFrameMkLst>
            <pc:docMk/>
            <pc:sldMk cId="1747426076" sldId="559"/>
            <ac:graphicFrameMk id="7" creationId="{5B685B8B-4D4A-45BF-B8BA-8B6015279979}"/>
          </ac:graphicFrameMkLst>
        </pc:graphicFrameChg>
      </pc:sldChg>
      <pc:sldChg chg="addSp delSp modSp add mod">
        <pc:chgData name="Steve Shellhammer" userId="0e71f22d-ee3e-49c0-82ff-dbc290af8082" providerId="ADAL" clId="{8D6E7420-EEED-4E17-97BA-628DCAF6C242}" dt="2023-01-13T03:31:18.549" v="2293" actId="20577"/>
        <pc:sldMkLst>
          <pc:docMk/>
          <pc:sldMk cId="2242491847" sldId="560"/>
        </pc:sldMkLst>
        <pc:spChg chg="mod">
          <ac:chgData name="Steve Shellhammer" userId="0e71f22d-ee3e-49c0-82ff-dbc290af8082" providerId="ADAL" clId="{8D6E7420-EEED-4E17-97BA-628DCAF6C242}" dt="2023-01-12T19:32:53.647" v="1368" actId="20577"/>
          <ac:spMkLst>
            <pc:docMk/>
            <pc:sldMk cId="2242491847" sldId="560"/>
            <ac:spMk id="2" creationId="{7C31E95B-EE66-4035-94E3-BD53949F53D5}"/>
          </ac:spMkLst>
        </pc:spChg>
        <pc:spChg chg="mod">
          <ac:chgData name="Steve Shellhammer" userId="0e71f22d-ee3e-49c0-82ff-dbc290af8082" providerId="ADAL" clId="{8D6E7420-EEED-4E17-97BA-628DCAF6C242}" dt="2023-01-13T03:31:18.549" v="2293" actId="20577"/>
          <ac:spMkLst>
            <pc:docMk/>
            <pc:sldMk cId="2242491847" sldId="560"/>
            <ac:spMk id="3" creationId="{2B732B91-4643-4F71-AFE3-E7F862E1C21F}"/>
          </ac:spMkLst>
        </pc:spChg>
        <pc:graphicFrameChg chg="del">
          <ac:chgData name="Steve Shellhammer" userId="0e71f22d-ee3e-49c0-82ff-dbc290af8082" providerId="ADAL" clId="{8D6E7420-EEED-4E17-97BA-628DCAF6C242}" dt="2023-01-12T19:33:12.798" v="1369" actId="478"/>
          <ac:graphicFrameMkLst>
            <pc:docMk/>
            <pc:sldMk cId="2242491847" sldId="560"/>
            <ac:graphicFrameMk id="8" creationId="{9D2E4D23-DEEF-44F7-9FFF-3BC24BCD2325}"/>
          </ac:graphicFrameMkLst>
        </pc:graphicFrameChg>
        <pc:graphicFrameChg chg="add del mod">
          <ac:chgData name="Steve Shellhammer" userId="0e71f22d-ee3e-49c0-82ff-dbc290af8082" providerId="ADAL" clId="{8D6E7420-EEED-4E17-97BA-628DCAF6C242}" dt="2023-01-13T01:37:33.196" v="2270" actId="478"/>
          <ac:graphicFrameMkLst>
            <pc:docMk/>
            <pc:sldMk cId="2242491847" sldId="560"/>
            <ac:graphicFrameMk id="9" creationId="{3D1B2957-9832-4289-AA40-0F45E23A5F68}"/>
          </ac:graphicFrameMkLst>
        </pc:graphicFrameChg>
      </pc:sldChg>
      <pc:sldChg chg="modSp add mod">
        <pc:chgData name="Steve Shellhammer" userId="0e71f22d-ee3e-49c0-82ff-dbc290af8082" providerId="ADAL" clId="{8D6E7420-EEED-4E17-97BA-628DCAF6C242}" dt="2023-01-13T01:32:18.896" v="1961" actId="255"/>
        <pc:sldMkLst>
          <pc:docMk/>
          <pc:sldMk cId="3323738417" sldId="561"/>
        </pc:sldMkLst>
        <pc:spChg chg="mod">
          <ac:chgData name="Steve Shellhammer" userId="0e71f22d-ee3e-49c0-82ff-dbc290af8082" providerId="ADAL" clId="{8D6E7420-EEED-4E17-97BA-628DCAF6C242}" dt="2023-01-13T01:31:05.724" v="1862" actId="14100"/>
          <ac:spMkLst>
            <pc:docMk/>
            <pc:sldMk cId="3323738417" sldId="561"/>
            <ac:spMk id="2" creationId="{38757442-3510-489E-9A9A-216889C7638E}"/>
          </ac:spMkLst>
        </pc:spChg>
        <pc:spChg chg="mod">
          <ac:chgData name="Steve Shellhammer" userId="0e71f22d-ee3e-49c0-82ff-dbc290af8082" providerId="ADAL" clId="{8D6E7420-EEED-4E17-97BA-628DCAF6C242}" dt="2023-01-13T01:32:18.896" v="1961" actId="255"/>
          <ac:spMkLst>
            <pc:docMk/>
            <pc:sldMk cId="3323738417" sldId="561"/>
            <ac:spMk id="3" creationId="{E1D8DBB0-3C1A-48A1-B7A6-734BE156EAB1}"/>
          </ac:spMkLst>
        </pc:spChg>
      </pc:sldChg>
      <pc:sldMasterChg chg="modSldLayout">
        <pc:chgData name="Steve Shellhammer" userId="0e71f22d-ee3e-49c0-82ff-dbc290af8082" providerId="ADAL" clId="{8D6E7420-EEED-4E17-97BA-628DCAF6C242}" dt="2023-01-12T18:48:04.333" v="1" actId="20577"/>
        <pc:sldMasterMkLst>
          <pc:docMk/>
          <pc:sldMasterMk cId="0" sldId="2147483648"/>
        </pc:sldMasterMkLst>
        <pc:sldLayoutChg chg="modSp mod">
          <pc:chgData name="Steve Shellhammer" userId="0e71f22d-ee3e-49c0-82ff-dbc290af8082" providerId="ADAL" clId="{8D6E7420-EEED-4E17-97BA-628DCAF6C242}" dt="2023-01-12T18:48:04.333" v="1" actId="20577"/>
          <pc:sldLayoutMkLst>
            <pc:docMk/>
            <pc:sldMasterMk cId="0" sldId="2147483648"/>
            <pc:sldLayoutMk cId="0" sldId="2147483650"/>
          </pc:sldLayoutMkLst>
          <pc:spChg chg="mod">
            <ac:chgData name="Steve Shellhammer" userId="0e71f22d-ee3e-49c0-82ff-dbc290af8082" providerId="ADAL" clId="{8D6E7420-EEED-4E17-97BA-628DCAF6C242}" dt="2023-01-12T18:48:04.333" v="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6CD9D0DA-A7A8-4263-B978-548039C54B96}"/>
    <pc:docChg chg="custSel delSld modSld sldOrd modMainMaster">
      <pc:chgData name="Steve Shellhammer" userId="0e71f22d-ee3e-49c0-82ff-dbc290af8082" providerId="ADAL" clId="{6CD9D0DA-A7A8-4263-B978-548039C54B96}" dt="2023-01-09T21:26:20.745" v="793" actId="20577"/>
      <pc:docMkLst>
        <pc:docMk/>
      </pc:docMkLst>
      <pc:sldChg chg="modSp mod">
        <pc:chgData name="Steve Shellhammer" userId="0e71f22d-ee3e-49c0-82ff-dbc290af8082" providerId="ADAL" clId="{6CD9D0DA-A7A8-4263-B978-548039C54B96}" dt="2023-01-09T21:25:27.432" v="785" actId="20577"/>
        <pc:sldMkLst>
          <pc:docMk/>
          <pc:sldMk cId="0" sldId="256"/>
        </pc:sldMkLst>
        <pc:spChg chg="mod">
          <ac:chgData name="Steve Shellhammer" userId="0e71f22d-ee3e-49c0-82ff-dbc290af8082" providerId="ADAL" clId="{6CD9D0DA-A7A8-4263-B978-548039C54B96}" dt="2023-01-09T21:25:27.432" v="785" actId="20577"/>
          <ac:spMkLst>
            <pc:docMk/>
            <pc:sldMk cId="0" sldId="256"/>
            <ac:spMk id="3073" creationId="{00000000-0000-0000-0000-000000000000}"/>
          </ac:spMkLst>
        </pc:spChg>
        <pc:spChg chg="mod">
          <ac:chgData name="Steve Shellhammer" userId="0e71f22d-ee3e-49c0-82ff-dbc290af8082" providerId="ADAL" clId="{6CD9D0DA-A7A8-4263-B978-548039C54B96}" dt="2023-01-09T21:25:19.001" v="781" actId="20577"/>
          <ac:spMkLst>
            <pc:docMk/>
            <pc:sldMk cId="0" sldId="256"/>
            <ac:spMk id="3074" creationId="{00000000-0000-0000-0000-000000000000}"/>
          </ac:spMkLst>
        </pc:spChg>
      </pc:sldChg>
      <pc:sldChg chg="del">
        <pc:chgData name="Steve Shellhammer" userId="0e71f22d-ee3e-49c0-82ff-dbc290af8082" providerId="ADAL" clId="{6CD9D0DA-A7A8-4263-B978-548039C54B96}" dt="2021-11-03T16:16:42.571" v="22" actId="47"/>
        <pc:sldMkLst>
          <pc:docMk/>
          <pc:sldMk cId="1901122027" sldId="546"/>
        </pc:sldMkLst>
      </pc:sldChg>
      <pc:sldChg chg="del">
        <pc:chgData name="Steve Shellhammer" userId="0e71f22d-ee3e-49c0-82ff-dbc290af8082" providerId="ADAL" clId="{6CD9D0DA-A7A8-4263-B978-548039C54B96}" dt="2021-11-03T16:16:42.571" v="22" actId="47"/>
        <pc:sldMkLst>
          <pc:docMk/>
          <pc:sldMk cId="3418168406" sldId="547"/>
        </pc:sldMkLst>
      </pc:sldChg>
      <pc:sldChg chg="modSp mod">
        <pc:chgData name="Steve Shellhammer" userId="0e71f22d-ee3e-49c0-82ff-dbc290af8082" providerId="ADAL" clId="{6CD9D0DA-A7A8-4263-B978-548039C54B96}" dt="2022-12-22T21:28:41.854" v="775"/>
        <pc:sldMkLst>
          <pc:docMk/>
          <pc:sldMk cId="2930705681" sldId="548"/>
        </pc:sldMkLst>
        <pc:spChg chg="mod">
          <ac:chgData name="Steve Shellhammer" userId="0e71f22d-ee3e-49c0-82ff-dbc290af8082" providerId="ADAL" clId="{6CD9D0DA-A7A8-4263-B978-548039C54B96}" dt="2021-11-03T16:14:47.559" v="2" actId="14100"/>
          <ac:spMkLst>
            <pc:docMk/>
            <pc:sldMk cId="2930705681" sldId="548"/>
            <ac:spMk id="2" creationId="{D6842561-D714-4C94-934C-EB9546F14E9E}"/>
          </ac:spMkLst>
        </pc:spChg>
        <pc:spChg chg="mod">
          <ac:chgData name="Steve Shellhammer" userId="0e71f22d-ee3e-49c0-82ff-dbc290af8082" providerId="ADAL" clId="{6CD9D0DA-A7A8-4263-B978-548039C54B96}" dt="2022-12-22T21:28:41.854" v="775"/>
          <ac:spMkLst>
            <pc:docMk/>
            <pc:sldMk cId="2930705681" sldId="548"/>
            <ac:spMk id="3" creationId="{82D63D66-E0E9-422D-8EFD-99CAC0548C61}"/>
          </ac:spMkLst>
        </pc:spChg>
      </pc:sldChg>
      <pc:sldChg chg="modSp mod">
        <pc:chgData name="Steve Shellhammer" userId="0e71f22d-ee3e-49c0-82ff-dbc290af8082" providerId="ADAL" clId="{6CD9D0DA-A7A8-4263-B978-548039C54B96}" dt="2022-12-22T21:28:07.244" v="768" actId="313"/>
        <pc:sldMkLst>
          <pc:docMk/>
          <pc:sldMk cId="1684751992" sldId="549"/>
        </pc:sldMkLst>
        <pc:spChg chg="mod">
          <ac:chgData name="Steve Shellhammer" userId="0e71f22d-ee3e-49c0-82ff-dbc290af8082" providerId="ADAL" clId="{6CD9D0DA-A7A8-4263-B978-548039C54B96}" dt="2022-12-22T21:28:07.244" v="768" actId="313"/>
          <ac:spMkLst>
            <pc:docMk/>
            <pc:sldMk cId="1684751992" sldId="549"/>
            <ac:spMk id="3" creationId="{A2621A20-BBC8-4FF7-B64A-9A63E1A263A1}"/>
          </ac:spMkLst>
        </pc:spChg>
      </pc:sldChg>
      <pc:sldChg chg="modSp mod">
        <pc:chgData name="Steve Shellhammer" userId="0e71f22d-ee3e-49c0-82ff-dbc290af8082" providerId="ADAL" clId="{6CD9D0DA-A7A8-4263-B978-548039C54B96}" dt="2021-11-03T16:18:27.715" v="43" actId="20577"/>
        <pc:sldMkLst>
          <pc:docMk/>
          <pc:sldMk cId="3371991456" sldId="550"/>
        </pc:sldMkLst>
        <pc:spChg chg="mod">
          <ac:chgData name="Steve Shellhammer" userId="0e71f22d-ee3e-49c0-82ff-dbc290af8082" providerId="ADAL" clId="{6CD9D0DA-A7A8-4263-B978-548039C54B96}" dt="2021-11-03T16:17:35.588" v="23" actId="20577"/>
          <ac:spMkLst>
            <pc:docMk/>
            <pc:sldMk cId="3371991456" sldId="550"/>
            <ac:spMk id="3" creationId="{126EDEB5-FEED-4625-AB24-960870EFEF5F}"/>
          </ac:spMkLst>
        </pc:spChg>
        <pc:spChg chg="mod">
          <ac:chgData name="Steve Shellhammer" userId="0e71f22d-ee3e-49c0-82ff-dbc290af8082" providerId="ADAL" clId="{6CD9D0DA-A7A8-4263-B978-548039C54B96}" dt="2021-11-03T16:18:27.715" v="43" actId="20577"/>
          <ac:spMkLst>
            <pc:docMk/>
            <pc:sldMk cId="3371991456" sldId="550"/>
            <ac:spMk id="9" creationId="{D8AEDE15-304A-48F9-B0E1-834A681148D7}"/>
          </ac:spMkLst>
        </pc:spChg>
      </pc:sldChg>
      <pc:sldChg chg="modSp mod">
        <pc:chgData name="Steve Shellhammer" userId="0e71f22d-ee3e-49c0-82ff-dbc290af8082" providerId="ADAL" clId="{6CD9D0DA-A7A8-4263-B978-548039C54B96}" dt="2021-11-03T16:16:02.628" v="18" actId="20577"/>
        <pc:sldMkLst>
          <pc:docMk/>
          <pc:sldMk cId="1883888431" sldId="551"/>
        </pc:sldMkLst>
        <pc:spChg chg="mod">
          <ac:chgData name="Steve Shellhammer" userId="0e71f22d-ee3e-49c0-82ff-dbc290af8082" providerId="ADAL" clId="{6CD9D0DA-A7A8-4263-B978-548039C54B96}" dt="2021-11-03T16:16:02.628" v="18" actId="20577"/>
          <ac:spMkLst>
            <pc:docMk/>
            <pc:sldMk cId="1883888431" sldId="551"/>
            <ac:spMk id="3" creationId="{92546C50-A27B-47EF-8E7E-BA4873773A24}"/>
          </ac:spMkLst>
        </pc:spChg>
      </pc:sldChg>
      <pc:sldChg chg="modSp mod">
        <pc:chgData name="Steve Shellhammer" userId="0e71f22d-ee3e-49c0-82ff-dbc290af8082" providerId="ADAL" clId="{6CD9D0DA-A7A8-4263-B978-548039C54B96}" dt="2022-06-24T21:34:51.492" v="586" actId="20577"/>
        <pc:sldMkLst>
          <pc:docMk/>
          <pc:sldMk cId="2033410224" sldId="552"/>
        </pc:sldMkLst>
        <pc:spChg chg="mod">
          <ac:chgData name="Steve Shellhammer" userId="0e71f22d-ee3e-49c0-82ff-dbc290af8082" providerId="ADAL" clId="{6CD9D0DA-A7A8-4263-B978-548039C54B96}" dt="2022-06-24T21:34:51.492" v="586" actId="20577"/>
          <ac:spMkLst>
            <pc:docMk/>
            <pc:sldMk cId="2033410224" sldId="552"/>
            <ac:spMk id="3" creationId="{5753F8A4-7099-4FBB-A0F1-373FB5B17DC5}"/>
          </ac:spMkLst>
        </pc:spChg>
        <pc:graphicFrameChg chg="mod">
          <ac:chgData name="Steve Shellhammer" userId="0e71f22d-ee3e-49c0-82ff-dbc290af8082" providerId="ADAL" clId="{6CD9D0DA-A7A8-4263-B978-548039C54B96}" dt="2021-11-03T16:18:59.062" v="44" actId="1036"/>
          <ac:graphicFrameMkLst>
            <pc:docMk/>
            <pc:sldMk cId="2033410224" sldId="552"/>
            <ac:graphicFrameMk id="7" creationId="{3670FE3A-B938-451C-89B9-19DA1D44C3D0}"/>
          </ac:graphicFrameMkLst>
        </pc:graphicFrameChg>
      </pc:sldChg>
      <pc:sldChg chg="del">
        <pc:chgData name="Steve Shellhammer" userId="0e71f22d-ee3e-49c0-82ff-dbc290af8082" providerId="ADAL" clId="{6CD9D0DA-A7A8-4263-B978-548039C54B96}" dt="2021-11-03T16:16:42.571" v="22" actId="47"/>
        <pc:sldMkLst>
          <pc:docMk/>
          <pc:sldMk cId="1908705316" sldId="553"/>
        </pc:sldMkLst>
      </pc:sldChg>
      <pc:sldChg chg="modSp mod ord">
        <pc:chgData name="Steve Shellhammer" userId="0e71f22d-ee3e-49c0-82ff-dbc290af8082" providerId="ADAL" clId="{6CD9D0DA-A7A8-4263-B978-548039C54B96}" dt="2022-06-24T16:15:37.869" v="527" actId="20577"/>
        <pc:sldMkLst>
          <pc:docMk/>
          <pc:sldMk cId="2916031353" sldId="554"/>
        </pc:sldMkLst>
        <pc:spChg chg="mod">
          <ac:chgData name="Steve Shellhammer" userId="0e71f22d-ee3e-49c0-82ff-dbc290af8082" providerId="ADAL" clId="{6CD9D0DA-A7A8-4263-B978-548039C54B96}" dt="2022-06-24T16:15:37.869" v="527" actId="20577"/>
          <ac:spMkLst>
            <pc:docMk/>
            <pc:sldMk cId="2916031353" sldId="554"/>
            <ac:spMk id="3" creationId="{2B732B91-4643-4F71-AFE3-E7F862E1C21F}"/>
          </ac:spMkLst>
        </pc:spChg>
      </pc:sldChg>
      <pc:sldChg chg="modSp mod ord">
        <pc:chgData name="Steve Shellhammer" userId="0e71f22d-ee3e-49c0-82ff-dbc290af8082" providerId="ADAL" clId="{6CD9D0DA-A7A8-4263-B978-548039C54B96}" dt="2022-06-24T16:16:36.364" v="557" actId="20577"/>
        <pc:sldMkLst>
          <pc:docMk/>
          <pc:sldMk cId="2555676226" sldId="555"/>
        </pc:sldMkLst>
        <pc:spChg chg="mod">
          <ac:chgData name="Steve Shellhammer" userId="0e71f22d-ee3e-49c0-82ff-dbc290af8082" providerId="ADAL" clId="{6CD9D0DA-A7A8-4263-B978-548039C54B96}" dt="2022-06-24T16:16:36.364" v="557" actId="20577"/>
          <ac:spMkLst>
            <pc:docMk/>
            <pc:sldMk cId="2555676226" sldId="555"/>
            <ac:spMk id="3" creationId="{2B732B91-4643-4F71-AFE3-E7F862E1C21F}"/>
          </ac:spMkLst>
        </pc:spChg>
      </pc:sldChg>
      <pc:sldMasterChg chg="modSldLayout">
        <pc:chgData name="Steve Shellhammer" userId="0e71f22d-ee3e-49c0-82ff-dbc290af8082" providerId="ADAL" clId="{6CD9D0DA-A7A8-4263-B978-548039C54B96}" dt="2023-01-09T21:26:20.745" v="793" actId="20577"/>
        <pc:sldMasterMkLst>
          <pc:docMk/>
          <pc:sldMasterMk cId="0" sldId="2147483648"/>
        </pc:sldMasterMkLst>
        <pc:sldLayoutChg chg="modSp mod">
          <pc:chgData name="Steve Shellhammer" userId="0e71f22d-ee3e-49c0-82ff-dbc290af8082" providerId="ADAL" clId="{6CD9D0DA-A7A8-4263-B978-548039C54B96}" dt="2023-01-09T21:26:20.745" v="793" actId="20577"/>
          <pc:sldLayoutMkLst>
            <pc:docMk/>
            <pc:sldMasterMk cId="0" sldId="2147483648"/>
            <pc:sldLayoutMk cId="0" sldId="2147483650"/>
          </pc:sldLayoutMkLst>
          <pc:spChg chg="mod">
            <ac:chgData name="Steve Shellhammer" userId="0e71f22d-ee3e-49c0-82ff-dbc290af8082" providerId="ADAL" clId="{6CD9D0DA-A7A8-4263-B978-548039C54B96}" dt="2023-01-09T21:26:20.745" v="793" actId="20577"/>
            <ac:spMkLst>
              <pc:docMk/>
              <pc:sldMasterMk cId="0" sldId="2147483648"/>
              <pc:sldLayoutMk cId="0" sldId="2147483650"/>
              <ac:spMk id="7" creationId="{686E15EF-98CC-45E2-B245-536D41247871}"/>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5/9/2023</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802.11-yy/xxxxr0</a:t>
            </a:r>
            <a:endParaRPr lang="en-US" dirty="0"/>
          </a:p>
        </p:txBody>
      </p:sp>
      <p:sp>
        <p:nvSpPr>
          <p:cNvPr id="5" name="日期占位符 4"/>
          <p:cNvSpPr>
            <a:spLocks noGrp="1"/>
          </p:cNvSpPr>
          <p:nvPr>
            <p:ph type="dt" idx="11"/>
          </p:nvPr>
        </p:nvSpPr>
        <p:spPr/>
        <p:txBody>
          <a:bodyPr/>
          <a:lstStyle/>
          <a:p>
            <a:r>
              <a:rPr lang="en-US" smtClean="0"/>
              <a:t>Month Year</a:t>
            </a:r>
            <a:endParaRPr lang="en-US" dirty="0"/>
          </a:p>
        </p:txBody>
      </p:sp>
      <p:sp>
        <p:nvSpPr>
          <p:cNvPr id="6" name="页脚占位符 5"/>
          <p:cNvSpPr>
            <a:spLocks noGrp="1"/>
          </p:cNvSpPr>
          <p:nvPr>
            <p:ph type="ftr" idx="12"/>
          </p:nvPr>
        </p:nvSpPr>
        <p:spPr/>
        <p:txBody>
          <a:bodyPr/>
          <a:lstStyle/>
          <a:p>
            <a:r>
              <a:rPr lang="en-US" smtClean="0"/>
              <a:t>John Doe, Some Company</a:t>
            </a:r>
            <a:endParaRPr lang="en-US" dirty="0"/>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28045753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802.11-yy/xxxxr0</a:t>
            </a:r>
            <a:endParaRPr lang="en-US" dirty="0"/>
          </a:p>
        </p:txBody>
      </p:sp>
      <p:sp>
        <p:nvSpPr>
          <p:cNvPr id="5" name="日期占位符 4"/>
          <p:cNvSpPr>
            <a:spLocks noGrp="1"/>
          </p:cNvSpPr>
          <p:nvPr>
            <p:ph type="dt" idx="11"/>
          </p:nvPr>
        </p:nvSpPr>
        <p:spPr/>
        <p:txBody>
          <a:bodyPr/>
          <a:lstStyle/>
          <a:p>
            <a:r>
              <a:rPr lang="en-US" smtClean="0"/>
              <a:t>Month Year</a:t>
            </a:r>
            <a:endParaRPr lang="en-US" dirty="0"/>
          </a:p>
        </p:txBody>
      </p:sp>
      <p:sp>
        <p:nvSpPr>
          <p:cNvPr id="6" name="页脚占位符 5"/>
          <p:cNvSpPr>
            <a:spLocks noGrp="1"/>
          </p:cNvSpPr>
          <p:nvPr>
            <p:ph type="ftr" idx="12"/>
          </p:nvPr>
        </p:nvSpPr>
        <p:spPr/>
        <p:txBody>
          <a:bodyPr/>
          <a:lstStyle/>
          <a:p>
            <a:r>
              <a:rPr lang="en-US" smtClean="0"/>
              <a:t>John Doe, Some Company</a:t>
            </a:r>
            <a:endParaRPr lang="en-US" dirty="0"/>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885965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802.11-yy/xxxxr0</a:t>
            </a:r>
            <a:endParaRPr lang="en-US" dirty="0"/>
          </a:p>
        </p:txBody>
      </p:sp>
      <p:sp>
        <p:nvSpPr>
          <p:cNvPr id="5" name="日期占位符 4"/>
          <p:cNvSpPr>
            <a:spLocks noGrp="1"/>
          </p:cNvSpPr>
          <p:nvPr>
            <p:ph type="dt" idx="11"/>
          </p:nvPr>
        </p:nvSpPr>
        <p:spPr/>
        <p:txBody>
          <a:bodyPr/>
          <a:lstStyle/>
          <a:p>
            <a:r>
              <a:rPr lang="en-US" smtClean="0"/>
              <a:t>Month Year</a:t>
            </a:r>
            <a:endParaRPr lang="en-US" dirty="0"/>
          </a:p>
        </p:txBody>
      </p:sp>
      <p:sp>
        <p:nvSpPr>
          <p:cNvPr id="6" name="页脚占位符 5"/>
          <p:cNvSpPr>
            <a:spLocks noGrp="1"/>
          </p:cNvSpPr>
          <p:nvPr>
            <p:ph type="ftr" idx="12"/>
          </p:nvPr>
        </p:nvSpPr>
        <p:spPr/>
        <p:txBody>
          <a:bodyPr/>
          <a:lstStyle/>
          <a:p>
            <a:r>
              <a:rPr lang="en-US" smtClean="0"/>
              <a:t>John Doe, Some Company</a:t>
            </a:r>
            <a:endParaRPr lang="en-US" dirty="0"/>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1219575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474916"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zh-CN" sz="1269" kern="1200" dirty="0" smtClean="0">
                <a:solidFill>
                  <a:srgbClr val="000000"/>
                </a:solidFill>
                <a:effectLst/>
                <a:latin typeface="Times New Roman" pitchFamily="16" charset="0"/>
                <a:ea typeface="+mn-ea"/>
                <a:cs typeface="+mn-cs"/>
              </a:rPr>
              <a:t>In </a:t>
            </a:r>
            <a:r>
              <a:rPr lang="en-US" altLang="zh-CN" sz="1269" kern="1200" dirty="0" err="1" smtClean="0">
                <a:solidFill>
                  <a:srgbClr val="000000"/>
                </a:solidFill>
                <a:effectLst/>
                <a:latin typeface="Times New Roman" pitchFamily="16" charset="0"/>
                <a:ea typeface="+mn-ea"/>
                <a:cs typeface="+mn-cs"/>
              </a:rPr>
              <a:t>TGbi</a:t>
            </a:r>
            <a:r>
              <a:rPr lang="en-US" altLang="zh-CN" sz="1269" kern="1200" dirty="0" smtClean="0">
                <a:solidFill>
                  <a:srgbClr val="000000"/>
                </a:solidFill>
                <a:effectLst/>
                <a:latin typeface="Times New Roman" pitchFamily="16" charset="0"/>
                <a:ea typeface="+mn-ea"/>
                <a:cs typeface="+mn-cs"/>
              </a:rPr>
              <a:t>, three sensing-privacy related issues have been discussed. 1) The STA that performs sensing might be identified and tracked. 2) Sensing results are sent in the OTA, which reveals identifiable characteristics of the device that may be used to track the device. 3) The sensing measurement frames are subject to eavesdropping, and a mechanism shall be defined to prevent the eavesdroppers from performing sensing based on the received frames. It appears that the third issue is more closely related to the topic discussed in our contribution.</a:t>
            </a:r>
            <a:endParaRPr lang="zh-CN" altLang="en-US" dirty="0"/>
          </a:p>
        </p:txBody>
      </p:sp>
      <p:sp>
        <p:nvSpPr>
          <p:cNvPr id="4" name="页眉占位符 3"/>
          <p:cNvSpPr>
            <a:spLocks noGrp="1"/>
          </p:cNvSpPr>
          <p:nvPr>
            <p:ph type="hdr" idx="10"/>
          </p:nvPr>
        </p:nvSpPr>
        <p:spPr/>
        <p:txBody>
          <a:bodyPr/>
          <a:lstStyle/>
          <a:p>
            <a:r>
              <a:rPr lang="en-US" smtClean="0"/>
              <a:t>doc.: IEEE 802.11-yy/xxxxr0</a:t>
            </a:r>
            <a:endParaRPr lang="en-US" dirty="0"/>
          </a:p>
        </p:txBody>
      </p:sp>
      <p:sp>
        <p:nvSpPr>
          <p:cNvPr id="5" name="日期占位符 4"/>
          <p:cNvSpPr>
            <a:spLocks noGrp="1"/>
          </p:cNvSpPr>
          <p:nvPr>
            <p:ph type="dt" idx="11"/>
          </p:nvPr>
        </p:nvSpPr>
        <p:spPr/>
        <p:txBody>
          <a:bodyPr/>
          <a:lstStyle/>
          <a:p>
            <a:r>
              <a:rPr lang="en-US" smtClean="0"/>
              <a:t>Month Year</a:t>
            </a:r>
            <a:endParaRPr lang="en-US" dirty="0"/>
          </a:p>
        </p:txBody>
      </p:sp>
      <p:sp>
        <p:nvSpPr>
          <p:cNvPr id="6" name="页脚占位符 5"/>
          <p:cNvSpPr>
            <a:spLocks noGrp="1"/>
          </p:cNvSpPr>
          <p:nvPr>
            <p:ph type="ftr" idx="12"/>
          </p:nvPr>
        </p:nvSpPr>
        <p:spPr/>
        <p:txBody>
          <a:bodyPr/>
          <a:lstStyle/>
          <a:p>
            <a:r>
              <a:rPr lang="en-US" smtClean="0"/>
              <a:t>John Doe, Some Company</a:t>
            </a:r>
            <a:endParaRPr lang="en-US" dirty="0"/>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35740269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474916"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zh-CN" sz="1269" kern="1200" dirty="0" smtClean="0">
                <a:solidFill>
                  <a:srgbClr val="000000"/>
                </a:solidFill>
                <a:effectLst/>
                <a:latin typeface="Times New Roman" pitchFamily="16" charset="0"/>
                <a:ea typeface="+mn-ea"/>
                <a:cs typeface="+mn-cs"/>
              </a:rPr>
              <a:t>There is no way to prevent passive capture of wireless signals, but we can still figure out solutions to manipulate the wireless transmission such that the estimated CSIs at the eavesdropper are incorrect, or at least the observed CSIs at the eavesdropper is obfuscated such that privacy-related information (e.g., breath rate) cannot be extracted from the obfuscated CSIs. </a:t>
            </a:r>
            <a:endParaRPr lang="zh-CN" altLang="zh-CN" sz="1269" kern="1200" dirty="0" smtClean="0">
              <a:solidFill>
                <a:srgbClr val="000000"/>
              </a:solidFill>
              <a:effectLst/>
              <a:latin typeface="Times New Roman" pitchFamily="16" charset="0"/>
              <a:ea typeface="+mn-ea"/>
              <a:cs typeface="+mn-cs"/>
            </a:endParaRPr>
          </a:p>
          <a:p>
            <a:endParaRPr lang="zh-CN" altLang="en-US" dirty="0"/>
          </a:p>
        </p:txBody>
      </p:sp>
      <p:sp>
        <p:nvSpPr>
          <p:cNvPr id="4" name="页眉占位符 3"/>
          <p:cNvSpPr>
            <a:spLocks noGrp="1"/>
          </p:cNvSpPr>
          <p:nvPr>
            <p:ph type="hdr" idx="10"/>
          </p:nvPr>
        </p:nvSpPr>
        <p:spPr/>
        <p:txBody>
          <a:bodyPr/>
          <a:lstStyle/>
          <a:p>
            <a:r>
              <a:rPr lang="en-US" smtClean="0"/>
              <a:t>doc.: IEEE 802.11-yy/xxxxr0</a:t>
            </a:r>
            <a:endParaRPr lang="en-US" dirty="0"/>
          </a:p>
        </p:txBody>
      </p:sp>
      <p:sp>
        <p:nvSpPr>
          <p:cNvPr id="5" name="日期占位符 4"/>
          <p:cNvSpPr>
            <a:spLocks noGrp="1"/>
          </p:cNvSpPr>
          <p:nvPr>
            <p:ph type="dt" idx="11"/>
          </p:nvPr>
        </p:nvSpPr>
        <p:spPr/>
        <p:txBody>
          <a:bodyPr/>
          <a:lstStyle/>
          <a:p>
            <a:r>
              <a:rPr lang="en-US" smtClean="0"/>
              <a:t>Month Year</a:t>
            </a:r>
            <a:endParaRPr lang="en-US" dirty="0"/>
          </a:p>
        </p:txBody>
      </p:sp>
      <p:sp>
        <p:nvSpPr>
          <p:cNvPr id="6" name="页脚占位符 5"/>
          <p:cNvSpPr>
            <a:spLocks noGrp="1"/>
          </p:cNvSpPr>
          <p:nvPr>
            <p:ph type="ftr" idx="12"/>
          </p:nvPr>
        </p:nvSpPr>
        <p:spPr/>
        <p:txBody>
          <a:bodyPr/>
          <a:lstStyle/>
          <a:p>
            <a:r>
              <a:rPr lang="en-US" smtClean="0"/>
              <a:t>John Doe, Some Company</a:t>
            </a:r>
            <a:endParaRPr lang="en-US" dirty="0"/>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827888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Peng Liu (Huawei)</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May 2023</a:t>
            </a:r>
            <a:endParaRPr lang="en-GB" dirty="0"/>
          </a:p>
        </p:txBody>
      </p:sp>
      <p:sp>
        <p:nvSpPr>
          <p:cNvPr id="7" name="Date Placeholder 3">
            <a:extLst>
              <a:ext uri="{FF2B5EF4-FFF2-40B4-BE49-F238E27FC236}">
                <a16:creationId xmlns=""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 11-23-0782-00-00bf</a:t>
            </a:r>
            <a:endPar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May 2023</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Peng Liu (Huawei)</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emf"/><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smtClean="0"/>
              <a:t>Peng Liu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52399" y="646854"/>
            <a:ext cx="9495453" cy="10458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altLang="zh-CN" sz="3200" dirty="0"/>
              <a:t>Discussions</a:t>
            </a:r>
            <a:br>
              <a:rPr lang="en-US" altLang="zh-CN" sz="3200" dirty="0"/>
            </a:br>
            <a:r>
              <a:rPr lang="en-US" altLang="zh-CN" sz="3200" dirty="0"/>
              <a:t>on Wireless </a:t>
            </a:r>
            <a:r>
              <a:rPr lang="en-US" altLang="zh-CN" sz="3200" dirty="0" smtClean="0"/>
              <a:t>Sensing Privacy</a:t>
            </a:r>
            <a:endParaRPr lang="en-GB" sz="3200" dirty="0">
              <a:cs typeface="Calibri" panose="020F0502020204030204" pitchFamily="34" charset="0"/>
            </a:endParaRPr>
          </a:p>
        </p:txBody>
      </p:sp>
      <p:sp>
        <p:nvSpPr>
          <p:cNvPr id="3074" name="Rectangle 2"/>
          <p:cNvSpPr>
            <a:spLocks noGrp="1" noChangeArrowheads="1"/>
          </p:cNvSpPr>
          <p:nvPr>
            <p:ph type="body" idx="1"/>
          </p:nvPr>
        </p:nvSpPr>
        <p:spPr>
          <a:xfrm>
            <a:off x="731520" y="172042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2023-05</a:t>
            </a:r>
            <a:endParaRPr lang="en-GB" sz="2133" b="0" dirty="0">
              <a:highlight>
                <a:srgbClr val="FFFF00"/>
              </a:highlight>
            </a:endParaRPr>
          </a:p>
        </p:txBody>
      </p:sp>
      <p:sp>
        <p:nvSpPr>
          <p:cNvPr id="3076" name="Rectangle 4"/>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sp>
        <p:nvSpPr>
          <p:cNvPr id="2" name="Date Placeholder 1">
            <a:extLst>
              <a:ext uri="{FF2B5EF4-FFF2-40B4-BE49-F238E27FC236}">
                <a16:creationId xmlns="" xmlns:a16="http://schemas.microsoft.com/office/drawing/2014/main" id="{7DDAD952-1B41-482B-A153-F47D4CB6A945}"/>
              </a:ext>
            </a:extLst>
          </p:cNvPr>
          <p:cNvSpPr>
            <a:spLocks noGrp="1"/>
          </p:cNvSpPr>
          <p:nvPr>
            <p:ph type="dt" idx="15"/>
          </p:nvPr>
        </p:nvSpPr>
        <p:spPr/>
        <p:txBody>
          <a:bodyPr/>
          <a:lstStyle/>
          <a:p>
            <a:r>
              <a:rPr lang="en-US" dirty="0" smtClean="0"/>
              <a:t>May </a:t>
            </a:r>
            <a:r>
              <a:rPr lang="en-US" dirty="0"/>
              <a:t>2023</a:t>
            </a:r>
            <a:endParaRPr lang="en-GB" dirty="0"/>
          </a:p>
        </p:txBody>
      </p:sp>
      <p:graphicFrame>
        <p:nvGraphicFramePr>
          <p:cNvPr id="10" name="Table 9">
            <a:extLst>
              <a:ext uri="{FF2B5EF4-FFF2-40B4-BE49-F238E27FC236}">
                <a16:creationId xmlns=""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3253320612"/>
              </p:ext>
            </p:extLst>
          </p:nvPr>
        </p:nvGraphicFramePr>
        <p:xfrm>
          <a:off x="497524" y="2590800"/>
          <a:ext cx="8189276" cy="1591056"/>
        </p:xfrm>
        <a:graphic>
          <a:graphicData uri="http://schemas.openxmlformats.org/drawingml/2006/table">
            <a:tbl>
              <a:tblPr>
                <a:tableStyleId>{5C22544A-7EE6-4342-B048-85BDC9FD1C3A}</a:tableStyleId>
              </a:tblPr>
              <a:tblGrid>
                <a:gridCol w="2626676">
                  <a:extLst>
                    <a:ext uri="{9D8B030D-6E8A-4147-A177-3AD203B41FA5}">
                      <a16:colId xmlns="" xmlns:a16="http://schemas.microsoft.com/office/drawing/2014/main" val="1982600515"/>
                    </a:ext>
                  </a:extLst>
                </a:gridCol>
                <a:gridCol w="1828800">
                  <a:extLst>
                    <a:ext uri="{9D8B030D-6E8A-4147-A177-3AD203B41FA5}">
                      <a16:colId xmlns="" xmlns:a16="http://schemas.microsoft.com/office/drawing/2014/main" val="2703258511"/>
                    </a:ext>
                  </a:extLst>
                </a:gridCol>
                <a:gridCol w="3733800">
                  <a:extLst>
                    <a:ext uri="{9D8B030D-6E8A-4147-A177-3AD203B41FA5}">
                      <a16:colId xmlns=""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smtClean="0">
                          <a:effectLst/>
                          <a:latin typeface="Calibri" panose="020F0502020204030204" pitchFamily="34" charset="0"/>
                          <a:cs typeface="Calibri" panose="020F0502020204030204" pitchFamily="34" charset="0"/>
                        </a:rPr>
                        <a:t>Peng Liu</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smtClean="0">
                          <a:effectLst/>
                          <a:latin typeface="Calibri" panose="020F0502020204030204" pitchFamily="34" charset="0"/>
                          <a:cs typeface="Calibri" panose="020F0502020204030204" pitchFamily="34" charset="0"/>
                        </a:rPr>
                        <a:t>Huawei</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smtClean="0">
                          <a:effectLst/>
                          <a:latin typeface="Calibri" panose="020F0502020204030204" pitchFamily="34" charset="0"/>
                          <a:ea typeface="+mn-ea"/>
                          <a:cs typeface="Calibri" panose="020F0502020204030204" pitchFamily="34" charset="0"/>
                        </a:rPr>
                        <a:t>Jeremy.liupeng@Huawei.com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049572813"/>
                  </a:ext>
                </a:extLst>
              </a:tr>
              <a:tr h="17145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smtClean="0">
                          <a:effectLst/>
                          <a:latin typeface="Calibri" panose="020F0502020204030204" pitchFamily="34" charset="0"/>
                          <a:ea typeface="Times New Roman" panose="02020603050405020304" pitchFamily="18" charset="0"/>
                          <a:cs typeface="Calibri" panose="020F0502020204030204" pitchFamily="34" charset="0"/>
                        </a:rPr>
                        <a:t>Li Sun</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smtClean="0">
                          <a:effectLst/>
                          <a:latin typeface="Calibri" panose="020F0502020204030204" pitchFamily="34" charset="0"/>
                          <a:ea typeface="Times New Roman" panose="02020603050405020304" pitchFamily="18" charset="0"/>
                          <a:cs typeface="Calibri" panose="020F0502020204030204" pitchFamily="34" charset="0"/>
                        </a:rPr>
                        <a:t>Huawei</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smtClean="0">
                          <a:effectLst/>
                          <a:latin typeface="Calibri" panose="020F0502020204030204" pitchFamily="34" charset="0"/>
                          <a:ea typeface="Times New Roman" panose="02020603050405020304" pitchFamily="18" charset="0"/>
                          <a:cs typeface="Calibri" panose="020F0502020204030204" pitchFamily="34" charset="0"/>
                        </a:rPr>
                        <a:t>sunli50@huawei.com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0876">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smtClean="0">
                          <a:effectLst/>
                          <a:latin typeface="Calibri" panose="020F0502020204030204" pitchFamily="34" charset="0"/>
                          <a:ea typeface="Times New Roman" panose="02020603050405020304" pitchFamily="18" charset="0"/>
                          <a:cs typeface="Calibri" panose="020F0502020204030204" pitchFamily="34" charset="0"/>
                        </a:rPr>
                        <a:t>Michael Montemurro</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smtClean="0">
                          <a:effectLst/>
                          <a:latin typeface="Calibri" panose="020F0502020204030204" pitchFamily="34" charset="0"/>
                          <a:ea typeface="Times New Roman" panose="02020603050405020304" pitchFamily="18" charset="0"/>
                          <a:cs typeface="Calibri" panose="020F0502020204030204" pitchFamily="34" charset="0"/>
                        </a:rPr>
                        <a:t>Huawei</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smtClean="0">
                          <a:effectLst/>
                          <a:latin typeface="Calibri" panose="020F0502020204030204" pitchFamily="34" charset="0"/>
                          <a:ea typeface="Times New Roman" panose="02020603050405020304" pitchFamily="18" charset="0"/>
                          <a:cs typeface="Calibri" panose="020F0502020204030204" pitchFamily="34" charset="0"/>
                        </a:rPr>
                        <a:t>michael.montemurro@huawei.com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0876">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smtClean="0">
                          <a:effectLst/>
                          <a:latin typeface="Calibri" panose="020F0502020204030204" pitchFamily="34" charset="0"/>
                          <a:ea typeface="Times New Roman" panose="02020603050405020304" pitchFamily="18" charset="0"/>
                          <a:cs typeface="Calibri" panose="020F0502020204030204" pitchFamily="34" charset="0"/>
                        </a:rPr>
                        <a:t>Stephen McCann</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smtClean="0">
                          <a:effectLst/>
                          <a:latin typeface="Calibri" panose="020F0502020204030204" pitchFamily="34" charset="0"/>
                          <a:ea typeface="Times New Roman" panose="02020603050405020304" pitchFamily="18" charset="0"/>
                          <a:cs typeface="Calibri" panose="020F0502020204030204" pitchFamily="34" charset="0"/>
                        </a:rPr>
                        <a:t>Huawei</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smtClean="0">
                          <a:effectLst/>
                          <a:latin typeface="Calibri" panose="020F0502020204030204" pitchFamily="34" charset="0"/>
                          <a:ea typeface="Times New Roman" panose="02020603050405020304" pitchFamily="18" charset="0"/>
                          <a:cs typeface="Calibri" panose="020F0502020204030204" pitchFamily="34" charset="0"/>
                        </a:rPr>
                        <a:t>stephen.mccann@huawei.com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31520" y="609600"/>
            <a:ext cx="8288868" cy="1136227"/>
          </a:xfrm>
        </p:spPr>
        <p:txBody>
          <a:bodyPr/>
          <a:lstStyle/>
          <a:p>
            <a:r>
              <a:rPr lang="en-US" altLang="zh-CN" dirty="0" smtClean="0"/>
              <a:t>Potential Solutions</a:t>
            </a:r>
            <a:endParaRPr lang="zh-CN" altLang="en-US" dirty="0"/>
          </a:p>
        </p:txBody>
      </p:sp>
      <p:sp>
        <p:nvSpPr>
          <p:cNvPr id="3" name="内容占位符 2"/>
          <p:cNvSpPr>
            <a:spLocks noGrp="1"/>
          </p:cNvSpPr>
          <p:nvPr>
            <p:ph idx="1"/>
          </p:nvPr>
        </p:nvSpPr>
        <p:spPr>
          <a:xfrm>
            <a:off x="731520" y="1600200"/>
            <a:ext cx="8553027" cy="4387427"/>
          </a:xfrm>
        </p:spPr>
        <p:txBody>
          <a:bodyPr/>
          <a:lstStyle/>
          <a:p>
            <a:r>
              <a:rPr lang="en-US" altLang="zh-CN" dirty="0"/>
              <a:t>The key </a:t>
            </a:r>
            <a:r>
              <a:rPr lang="en-US" altLang="zh-CN" dirty="0" smtClean="0"/>
              <a:t>point in </a:t>
            </a:r>
            <a:r>
              <a:rPr lang="en-US" altLang="zh-CN" dirty="0"/>
              <a:t>sensing privacy </a:t>
            </a:r>
            <a:r>
              <a:rPr lang="en-US" altLang="zh-CN" dirty="0" smtClean="0"/>
              <a:t>protection </a:t>
            </a:r>
            <a:r>
              <a:rPr lang="en-US" altLang="zh-CN" dirty="0"/>
              <a:t>is </a:t>
            </a:r>
            <a:r>
              <a:rPr lang="en-US" altLang="zh-CN" i="1" dirty="0"/>
              <a:t>obfuscating</a:t>
            </a:r>
            <a:r>
              <a:rPr lang="en-US" altLang="zh-CN" dirty="0"/>
              <a:t> wireless sensing </a:t>
            </a:r>
            <a:r>
              <a:rPr lang="en-US" altLang="zh-CN" dirty="0" smtClean="0"/>
              <a:t>signals while not degrading sensing performance.</a:t>
            </a:r>
          </a:p>
          <a:p>
            <a:r>
              <a:rPr lang="en-US" altLang="zh-CN" dirty="0" smtClean="0"/>
              <a:t>Potential technical </a:t>
            </a:r>
            <a:r>
              <a:rPr lang="en-US" altLang="zh-CN" dirty="0"/>
              <a:t>solutions may </a:t>
            </a:r>
            <a:r>
              <a:rPr lang="en-US" altLang="zh-CN" dirty="0" smtClean="0"/>
              <a:t>include</a:t>
            </a:r>
          </a:p>
          <a:p>
            <a:pPr lvl="1"/>
            <a:r>
              <a:rPr lang="en-US" altLang="zh-CN" dirty="0"/>
              <a:t>Apply </a:t>
            </a:r>
            <a:r>
              <a:rPr lang="en-US" altLang="zh-CN" dirty="0" smtClean="0"/>
              <a:t>new waveforms </a:t>
            </a:r>
            <a:r>
              <a:rPr lang="en-US" altLang="zh-CN" dirty="0"/>
              <a:t>with </a:t>
            </a:r>
            <a:r>
              <a:rPr lang="en-US" altLang="zh-CN" dirty="0" smtClean="0"/>
              <a:t>secret parameters</a:t>
            </a:r>
            <a:r>
              <a:rPr lang="en-US" altLang="zh-CN" dirty="0"/>
              <a:t>, </a:t>
            </a:r>
            <a:r>
              <a:rPr lang="en-US" altLang="zh-CN" dirty="0" smtClean="0"/>
              <a:t>where the secret parameters are only known by legitimate parties [10].</a:t>
            </a:r>
            <a:endParaRPr lang="en-US" altLang="zh-CN" dirty="0"/>
          </a:p>
          <a:p>
            <a:pPr lvl="1"/>
            <a:r>
              <a:rPr lang="en-US" altLang="zh-CN" dirty="0" smtClean="0"/>
              <a:t>Collaborative sensing [7] </a:t>
            </a:r>
            <a:r>
              <a:rPr lang="en-US" altLang="zh-CN" dirty="0"/>
              <a:t>such as </a:t>
            </a:r>
            <a:r>
              <a:rPr lang="en-US" altLang="zh-CN" dirty="0" smtClean="0"/>
              <a:t>the one discussed </a:t>
            </a:r>
            <a:r>
              <a:rPr lang="en-US" altLang="zh-CN" dirty="0"/>
              <a:t>in </a:t>
            </a:r>
            <a:r>
              <a:rPr lang="en-US" altLang="zh-CN" dirty="0" smtClean="0"/>
              <a:t>NG-UWB (needs to be tailored to Wi-Fi sensing standard). </a:t>
            </a:r>
          </a:p>
          <a:p>
            <a:pPr lvl="1"/>
            <a:r>
              <a:rPr lang="en-US" altLang="zh-CN" dirty="0" smtClean="0"/>
              <a:t>…</a:t>
            </a:r>
            <a:endParaRPr lang="en-US" altLang="zh-CN" dirty="0"/>
          </a:p>
          <a:p>
            <a:pPr lvl="1"/>
            <a:endParaRPr lang="en-US" altLang="zh-CN"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页脚占位符 4"/>
          <p:cNvSpPr>
            <a:spLocks noGrp="1"/>
          </p:cNvSpPr>
          <p:nvPr>
            <p:ph type="ftr" idx="14"/>
          </p:nvPr>
        </p:nvSpPr>
        <p:spPr/>
        <p:txBody>
          <a:bodyPr/>
          <a:lstStyle/>
          <a:p>
            <a:r>
              <a:rPr lang="en-GB" smtClean="0"/>
              <a:t>Peng Liu (Huawei)</a:t>
            </a:r>
            <a:endParaRPr lang="en-GB" dirty="0"/>
          </a:p>
        </p:txBody>
      </p:sp>
      <p:sp>
        <p:nvSpPr>
          <p:cNvPr id="6" name="日期占位符 5"/>
          <p:cNvSpPr>
            <a:spLocks noGrp="1"/>
          </p:cNvSpPr>
          <p:nvPr>
            <p:ph type="dt" idx="15"/>
          </p:nvPr>
        </p:nvSpPr>
        <p:spPr/>
        <p:txBody>
          <a:bodyPr/>
          <a:lstStyle/>
          <a:p>
            <a:r>
              <a:rPr lang="en-US" smtClean="0"/>
              <a:t>May 2023</a:t>
            </a:r>
            <a:endParaRPr lang="en-GB" dirty="0"/>
          </a:p>
        </p:txBody>
      </p:sp>
      <p:pic>
        <p:nvPicPr>
          <p:cNvPr id="7" name="图片 6"/>
          <p:cNvPicPr>
            <a:picLocks noChangeAspect="1"/>
          </p:cNvPicPr>
          <p:nvPr/>
        </p:nvPicPr>
        <p:blipFill rotWithShape="1">
          <a:blip r:embed="rId2"/>
          <a:srcRect b="5006"/>
          <a:stretch/>
        </p:blipFill>
        <p:spPr>
          <a:xfrm>
            <a:off x="2362200" y="4945247"/>
            <a:ext cx="2683934" cy="1911058"/>
          </a:xfrm>
          <a:prstGeom prst="rect">
            <a:avLst/>
          </a:prstGeom>
        </p:spPr>
      </p:pic>
      <p:pic>
        <p:nvPicPr>
          <p:cNvPr id="8" name="图片 7"/>
          <p:cNvPicPr>
            <a:picLocks noChangeAspect="1"/>
          </p:cNvPicPr>
          <p:nvPr/>
        </p:nvPicPr>
        <p:blipFill rotWithShape="1">
          <a:blip r:embed="rId3"/>
          <a:srcRect b="4182"/>
          <a:stretch/>
        </p:blipFill>
        <p:spPr>
          <a:xfrm>
            <a:off x="5412274" y="5074921"/>
            <a:ext cx="2436326" cy="1781384"/>
          </a:xfrm>
          <a:prstGeom prst="rect">
            <a:avLst/>
          </a:prstGeom>
        </p:spPr>
      </p:pic>
    </p:spTree>
    <p:extLst>
      <p:ext uri="{BB962C8B-B14F-4D97-AF65-F5344CB8AC3E}">
        <p14:creationId xmlns:p14="http://schemas.microsoft.com/office/powerpoint/2010/main" val="35555191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a:xfrm>
            <a:off x="717176" y="1795132"/>
            <a:ext cx="8503024" cy="4845919"/>
          </a:xfrm>
        </p:spPr>
        <p:txBody>
          <a:bodyPr/>
          <a:lstStyle/>
          <a:p>
            <a:r>
              <a:rPr lang="en-US" altLang="zh-CN" sz="2200" dirty="0"/>
              <a:t>CSI </a:t>
            </a:r>
            <a:r>
              <a:rPr lang="en-US" altLang="zh-CN" sz="2200" dirty="0" smtClean="0"/>
              <a:t>measurement by unauthorized devices during </a:t>
            </a:r>
            <a:r>
              <a:rPr lang="en-US" altLang="zh-CN" sz="2200" dirty="0"/>
              <a:t>WLAN sensing may expose </a:t>
            </a:r>
            <a:r>
              <a:rPr lang="en-US" altLang="zh-CN" sz="2200" dirty="0" smtClean="0"/>
              <a:t>private/personal information and violate users’ privacy requirement.</a:t>
            </a:r>
            <a:endParaRPr lang="en-US" altLang="zh-CN" sz="2200" dirty="0"/>
          </a:p>
          <a:p>
            <a:r>
              <a:rPr lang="en-US" altLang="zh-CN" sz="2200" dirty="0" smtClean="0"/>
              <a:t>The aforementioned sensing </a:t>
            </a:r>
            <a:r>
              <a:rPr lang="en-US" altLang="zh-CN" sz="2200" dirty="0"/>
              <a:t>privacy </a:t>
            </a:r>
            <a:r>
              <a:rPr lang="en-US" altLang="zh-CN" sz="2200" dirty="0" smtClean="0"/>
              <a:t>issue is less </a:t>
            </a:r>
            <a:r>
              <a:rPr lang="en-US" altLang="zh-CN" sz="2200" dirty="0"/>
              <a:t>discussed </a:t>
            </a:r>
            <a:r>
              <a:rPr lang="en-US" altLang="zh-CN" sz="2200" dirty="0" smtClean="0"/>
              <a:t>in </a:t>
            </a:r>
            <a:r>
              <a:rPr lang="en-US" altLang="zh-CN" sz="2200" dirty="0"/>
              <a:t>802.11bf, </a:t>
            </a:r>
            <a:r>
              <a:rPr lang="en-US" altLang="zh-CN" sz="2200" dirty="0" smtClean="0"/>
              <a:t>while </a:t>
            </a:r>
            <a:r>
              <a:rPr lang="en-US" altLang="zh-CN" sz="2200" dirty="0"/>
              <a:t>it is addressed by other SDOs and </a:t>
            </a:r>
            <a:r>
              <a:rPr lang="en-US" altLang="zh-CN" sz="2200" dirty="0" smtClean="0"/>
              <a:t>the literature.</a:t>
            </a:r>
            <a:endParaRPr lang="en-US" altLang="zh-CN" sz="2200" dirty="0"/>
          </a:p>
          <a:p>
            <a:r>
              <a:rPr lang="en-US" altLang="zh-CN" sz="2200" dirty="0" smtClean="0"/>
              <a:t>The current security solution in IEEE </a:t>
            </a:r>
            <a:r>
              <a:rPr lang="en-US" altLang="zh-CN" sz="2200" dirty="0"/>
              <a:t>802.11az (secure LTF + 64QAM) </a:t>
            </a:r>
            <a:r>
              <a:rPr lang="en-US" altLang="zh-CN" sz="2200" dirty="0" smtClean="0"/>
              <a:t>causes degradation in </a:t>
            </a:r>
            <a:r>
              <a:rPr lang="en-US" altLang="zh-CN" sz="2200" dirty="0"/>
              <a:t>sensing performance, </a:t>
            </a:r>
            <a:r>
              <a:rPr lang="en-US" altLang="zh-CN" sz="2200" dirty="0" smtClean="0"/>
              <a:t>and even worse, fails in privacy </a:t>
            </a:r>
            <a:r>
              <a:rPr lang="en-US" altLang="zh-CN" sz="2000" dirty="0" smtClean="0"/>
              <a:t>protection</a:t>
            </a:r>
            <a:r>
              <a:rPr lang="en-US" altLang="zh-CN" sz="2200" dirty="0" smtClean="0"/>
              <a:t>. </a:t>
            </a:r>
          </a:p>
          <a:p>
            <a:r>
              <a:rPr lang="en-US" altLang="zh-CN" sz="2200" dirty="0" smtClean="0"/>
              <a:t>There </a:t>
            </a:r>
            <a:r>
              <a:rPr lang="en-US" altLang="zh-CN" sz="2200" dirty="0"/>
              <a:t>is no way to </a:t>
            </a:r>
            <a:r>
              <a:rPr lang="en-US" altLang="zh-CN" sz="2200" dirty="0" smtClean="0"/>
              <a:t>prevent </a:t>
            </a:r>
            <a:r>
              <a:rPr lang="en-US" altLang="zh-CN" sz="2200" dirty="0"/>
              <a:t>passive capture of wireless signals, but </a:t>
            </a:r>
            <a:r>
              <a:rPr lang="en-US" altLang="zh-CN" sz="2200" dirty="0" smtClean="0"/>
              <a:t>it is still possible to </a:t>
            </a:r>
            <a:r>
              <a:rPr lang="en-US" altLang="zh-CN" sz="2200" dirty="0"/>
              <a:t>manipulate the wireless transmission </a:t>
            </a:r>
            <a:r>
              <a:rPr lang="en-US" altLang="zh-CN" sz="2200" dirty="0" smtClean="0"/>
              <a:t>to obfuscate the CSI at the eavesdroppers such </a:t>
            </a:r>
            <a:r>
              <a:rPr lang="en-US" altLang="zh-CN" sz="2200" dirty="0"/>
              <a:t>that </a:t>
            </a:r>
            <a:r>
              <a:rPr lang="en-US" altLang="zh-CN" sz="2200" dirty="0" smtClean="0"/>
              <a:t>privacy-related </a:t>
            </a:r>
            <a:r>
              <a:rPr lang="en-US" altLang="zh-CN" sz="2200" dirty="0"/>
              <a:t>information </a:t>
            </a:r>
            <a:r>
              <a:rPr lang="en-US" altLang="zh-CN" sz="2200" dirty="0" smtClean="0"/>
              <a:t>cannot </a:t>
            </a:r>
            <a:r>
              <a:rPr lang="en-US" altLang="zh-CN" sz="2200" dirty="0"/>
              <a:t>be extracted from the obfuscated CSIs. </a:t>
            </a:r>
          </a:p>
          <a:p>
            <a:r>
              <a:rPr lang="en-US" altLang="zh-CN" sz="2200" dirty="0"/>
              <a:t>Candidate solutions shall be studied and discussed</a:t>
            </a:r>
            <a:r>
              <a:rPr lang="en-US" altLang="zh-CN" sz="2200" dirty="0" smtClean="0"/>
              <a:t>.</a:t>
            </a:r>
            <a:endParaRPr lang="zh-CN" altLang="en-US" sz="2200" dirty="0" smtClean="0"/>
          </a:p>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页脚占位符 4"/>
          <p:cNvSpPr>
            <a:spLocks noGrp="1"/>
          </p:cNvSpPr>
          <p:nvPr>
            <p:ph type="ftr" idx="14"/>
          </p:nvPr>
        </p:nvSpPr>
        <p:spPr/>
        <p:txBody>
          <a:bodyPr/>
          <a:lstStyle/>
          <a:p>
            <a:r>
              <a:rPr lang="en-GB" dirty="0" smtClean="0"/>
              <a:t>Peng Liu (Huawei)</a:t>
            </a:r>
            <a:endParaRPr lang="en-GB" dirty="0"/>
          </a:p>
        </p:txBody>
      </p:sp>
      <p:sp>
        <p:nvSpPr>
          <p:cNvPr id="6" name="日期占位符 5"/>
          <p:cNvSpPr>
            <a:spLocks noGrp="1"/>
          </p:cNvSpPr>
          <p:nvPr>
            <p:ph type="dt" idx="15"/>
          </p:nvPr>
        </p:nvSpPr>
        <p:spPr/>
        <p:txBody>
          <a:bodyPr/>
          <a:lstStyle/>
          <a:p>
            <a:r>
              <a:rPr lang="en-US" smtClean="0"/>
              <a:t>May 2023</a:t>
            </a:r>
            <a:endParaRPr lang="en-GB" dirty="0"/>
          </a:p>
        </p:txBody>
      </p:sp>
    </p:spTree>
    <p:extLst>
      <p:ext uri="{BB962C8B-B14F-4D97-AF65-F5344CB8AC3E}">
        <p14:creationId xmlns:p14="http://schemas.microsoft.com/office/powerpoint/2010/main" val="10868739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31520" y="685800"/>
            <a:ext cx="8288868" cy="1136227"/>
          </a:xfrm>
        </p:spPr>
        <p:txBody>
          <a:bodyPr/>
          <a:lstStyle/>
          <a:p>
            <a:r>
              <a:rPr lang="en-US" altLang="zh-CN" dirty="0" smtClean="0"/>
              <a:t>References</a:t>
            </a:r>
            <a:endParaRPr lang="zh-CN" altLang="en-US" dirty="0"/>
          </a:p>
        </p:txBody>
      </p:sp>
      <p:sp>
        <p:nvSpPr>
          <p:cNvPr id="3" name="内容占位符 2"/>
          <p:cNvSpPr>
            <a:spLocks noGrp="1"/>
          </p:cNvSpPr>
          <p:nvPr>
            <p:ph idx="1"/>
          </p:nvPr>
        </p:nvSpPr>
        <p:spPr>
          <a:xfrm>
            <a:off x="690033" y="1676400"/>
            <a:ext cx="8288868" cy="4883571"/>
          </a:xfrm>
        </p:spPr>
        <p:txBody>
          <a:bodyPr/>
          <a:lstStyle/>
          <a:p>
            <a:r>
              <a:rPr lang="en-US" altLang="zh-CN" sz="1200" dirty="0" smtClean="0">
                <a:latin typeface="微软雅黑" panose="020B0503020204020204" pitchFamily="34" charset="-122"/>
                <a:ea typeface="微软雅黑" panose="020B0503020204020204" pitchFamily="34" charset="-122"/>
                <a:cs typeface="Times New Roman" panose="02020603050405020304" pitchFamily="18" charset="0"/>
              </a:rPr>
              <a:t>[1] </a:t>
            </a:r>
            <a:r>
              <a:rPr lang="en-US" altLang="zh-CN" sz="1200" dirty="0">
                <a:latin typeface="微软雅黑" panose="020B0503020204020204" pitchFamily="34" charset="-122"/>
                <a:ea typeface="微软雅黑" panose="020B0503020204020204" pitchFamily="34" charset="-122"/>
                <a:cs typeface="Times New Roman" panose="02020603050405020304" pitchFamily="18" charset="0"/>
              </a:rPr>
              <a:t>11-22-0099-00-00bf-wlan-sensing-privacy-use-cases, Jan. 2022</a:t>
            </a:r>
            <a:r>
              <a:rPr lang="en-US" altLang="zh-CN" sz="1200" dirty="0" smtClean="0">
                <a:latin typeface="微软雅黑" panose="020B0503020204020204" pitchFamily="34" charset="-122"/>
                <a:ea typeface="微软雅黑" panose="020B0503020204020204" pitchFamily="34" charset="-122"/>
                <a:cs typeface="Times New Roman" panose="02020603050405020304" pitchFamily="18" charset="0"/>
              </a:rPr>
              <a:t>.</a:t>
            </a:r>
            <a:endParaRPr lang="en-US" altLang="zh-CN" sz="1200" dirty="0">
              <a:latin typeface="微软雅黑" panose="020B0503020204020204" pitchFamily="34" charset="-122"/>
              <a:ea typeface="微软雅黑" panose="020B0503020204020204" pitchFamily="34" charset="-122"/>
              <a:cs typeface="Times New Roman" panose="02020603050405020304" pitchFamily="18" charset="0"/>
            </a:endParaRPr>
          </a:p>
          <a:p>
            <a:r>
              <a:rPr lang="en-US" altLang="zh-CN" sz="1200" dirty="0" smtClean="0">
                <a:latin typeface="微软雅黑" panose="020B0503020204020204" pitchFamily="34" charset="-122"/>
                <a:ea typeface="微软雅黑" panose="020B0503020204020204" pitchFamily="34" charset="-122"/>
                <a:cs typeface="Times New Roman" panose="02020603050405020304" pitchFamily="18" charset="0"/>
              </a:rPr>
              <a:t>[2] </a:t>
            </a:r>
            <a:r>
              <a:rPr lang="en-US" altLang="zh-CN" sz="1200" dirty="0">
                <a:latin typeface="微软雅黑" panose="020B0503020204020204" pitchFamily="34" charset="-122"/>
                <a:ea typeface="微软雅黑" panose="020B0503020204020204" pitchFamily="34" charset="-122"/>
                <a:cs typeface="Times New Roman" panose="02020603050405020304" pitchFamily="18" charset="0"/>
              </a:rPr>
              <a:t>11-22-0401-04-00bf-sensing-security-requirements, Apr. 2022.</a:t>
            </a:r>
          </a:p>
          <a:p>
            <a:r>
              <a:rPr lang="en-US" altLang="zh-CN" sz="1200" dirty="0" smtClean="0">
                <a:latin typeface="微软雅黑" panose="020B0503020204020204" pitchFamily="34" charset="-122"/>
                <a:ea typeface="微软雅黑" panose="020B0503020204020204" pitchFamily="34" charset="-122"/>
                <a:cs typeface="Times New Roman" panose="02020603050405020304" pitchFamily="18" charset="0"/>
              </a:rPr>
              <a:t>[3] W</a:t>
            </a:r>
            <a:r>
              <a:rPr lang="en-US" altLang="zh-CN" sz="1200" dirty="0">
                <a:latin typeface="微软雅黑" panose="020B0503020204020204" pitchFamily="34" charset="-122"/>
                <a:ea typeface="微软雅黑" panose="020B0503020204020204" pitchFamily="34" charset="-122"/>
                <a:cs typeface="Times New Roman" panose="02020603050405020304" pitchFamily="18" charset="0"/>
              </a:rPr>
              <a:t>. Sun, T. Chen, and N. Gong, “SoK: Inference attacks and defenses in human-centered wireless sensing</a:t>
            </a:r>
            <a:r>
              <a:rPr lang="en-US" altLang="zh-CN" sz="1200" dirty="0" smtClean="0">
                <a:latin typeface="微软雅黑" panose="020B0503020204020204" pitchFamily="34" charset="-122"/>
                <a:ea typeface="微软雅黑" panose="020B0503020204020204" pitchFamily="34" charset="-122"/>
                <a:cs typeface="Times New Roman" panose="02020603050405020304" pitchFamily="18" charset="0"/>
              </a:rPr>
              <a:t>,” </a:t>
            </a:r>
            <a:r>
              <a:rPr lang="en-US" altLang="zh-CN" sz="1200" dirty="0">
                <a:latin typeface="微软雅黑" panose="020B0503020204020204" pitchFamily="34" charset="-122"/>
                <a:ea typeface="微软雅黑" panose="020B0503020204020204" pitchFamily="34" charset="-122"/>
                <a:cs typeface="Times New Roman" panose="02020603050405020304" pitchFamily="18" charset="0"/>
              </a:rPr>
              <a:t>available </a:t>
            </a:r>
            <a:r>
              <a:rPr lang="en-US" altLang="zh-CN" sz="1200" dirty="0" smtClean="0">
                <a:latin typeface="微软雅黑" panose="020B0503020204020204" pitchFamily="34" charset="-122"/>
                <a:ea typeface="微软雅黑" panose="020B0503020204020204" pitchFamily="34" charset="-122"/>
                <a:cs typeface="Times New Roman" panose="02020603050405020304" pitchFamily="18" charset="0"/>
              </a:rPr>
              <a:t>online, </a:t>
            </a:r>
            <a:r>
              <a:rPr lang="en-US" altLang="zh-CN" sz="1200" dirty="0">
                <a:latin typeface="微软雅黑" panose="020B0503020204020204" pitchFamily="34" charset="-122"/>
                <a:ea typeface="微软雅黑" panose="020B0503020204020204" pitchFamily="34" charset="-122"/>
                <a:cs typeface="Times New Roman" panose="02020603050405020304" pitchFamily="18" charset="0"/>
              </a:rPr>
              <a:t>https://arxiv.org/abs/2211.12087, Nov. 2022</a:t>
            </a:r>
            <a:r>
              <a:rPr lang="en-US" altLang="zh-CN" sz="1200" dirty="0" smtClean="0">
                <a:latin typeface="微软雅黑" panose="020B0503020204020204" pitchFamily="34" charset="-122"/>
                <a:ea typeface="微软雅黑" panose="020B0503020204020204" pitchFamily="34" charset="-122"/>
                <a:cs typeface="Times New Roman" panose="02020603050405020304" pitchFamily="18" charset="0"/>
              </a:rPr>
              <a:t>.</a:t>
            </a:r>
          </a:p>
          <a:p>
            <a:r>
              <a:rPr lang="en-US" altLang="zh-CN" sz="1200" dirty="0" smtClean="0">
                <a:latin typeface="微软雅黑" panose="020B0503020204020204" pitchFamily="34" charset="-122"/>
                <a:ea typeface="微软雅黑" panose="020B0503020204020204" pitchFamily="34" charset="-122"/>
                <a:cs typeface="Times New Roman" panose="02020603050405020304" pitchFamily="18" charset="0"/>
              </a:rPr>
              <a:t>[4] J</a:t>
            </a:r>
            <a:r>
              <a:rPr lang="en-US" altLang="zh-CN" sz="1200" dirty="0">
                <a:latin typeface="微软雅黑" panose="020B0503020204020204" pitchFamily="34" charset="-122"/>
                <a:ea typeface="微软雅黑" panose="020B0503020204020204" pitchFamily="34" charset="-122"/>
                <a:cs typeface="Times New Roman" panose="02020603050405020304" pitchFamily="18" charset="0"/>
              </a:rPr>
              <a:t>. Liu, C. Xiao, </a:t>
            </a:r>
            <a:r>
              <a:rPr lang="en-US" altLang="zh-CN" sz="1200" dirty="0" smtClean="0">
                <a:latin typeface="微软雅黑" panose="020B0503020204020204" pitchFamily="34" charset="-122"/>
                <a:ea typeface="微软雅黑" panose="020B0503020204020204" pitchFamily="34" charset="-122"/>
                <a:cs typeface="Times New Roman" panose="02020603050405020304" pitchFamily="18" charset="0"/>
              </a:rPr>
              <a:t>K. Cui, J. Han, X. Xu, and K. </a:t>
            </a:r>
            <a:r>
              <a:rPr lang="en-US" altLang="zh-CN" sz="1200" dirty="0" err="1" smtClean="0">
                <a:latin typeface="微软雅黑" panose="020B0503020204020204" pitchFamily="34" charset="-122"/>
                <a:ea typeface="微软雅黑" panose="020B0503020204020204" pitchFamily="34" charset="-122"/>
                <a:cs typeface="Times New Roman" panose="02020603050405020304" pitchFamily="18" charset="0"/>
              </a:rPr>
              <a:t>Ren“Behavior</a:t>
            </a:r>
            <a:r>
              <a:rPr lang="en-US" altLang="zh-CN" sz="1200" dirty="0" smtClean="0">
                <a:latin typeface="微软雅黑" panose="020B0503020204020204" pitchFamily="34" charset="-122"/>
                <a:ea typeface="微软雅黑" panose="020B0503020204020204" pitchFamily="34" charset="-122"/>
                <a:cs typeface="Times New Roman" panose="02020603050405020304" pitchFamily="18" charset="0"/>
              </a:rPr>
              <a:t> </a:t>
            </a:r>
            <a:r>
              <a:rPr lang="en-US" altLang="zh-CN" sz="1200" dirty="0">
                <a:latin typeface="微软雅黑" panose="020B0503020204020204" pitchFamily="34" charset="-122"/>
                <a:ea typeface="微软雅黑" panose="020B0503020204020204" pitchFamily="34" charset="-122"/>
                <a:cs typeface="Times New Roman" panose="02020603050405020304" pitchFamily="18" charset="0"/>
              </a:rPr>
              <a:t>privacy preserving in RF </a:t>
            </a:r>
            <a:r>
              <a:rPr lang="en-US" altLang="zh-CN" sz="1200" dirty="0" err="1">
                <a:latin typeface="微软雅黑" panose="020B0503020204020204" pitchFamily="34" charset="-122"/>
                <a:ea typeface="微软雅黑" panose="020B0503020204020204" pitchFamily="34" charset="-122"/>
                <a:cs typeface="Times New Roman" panose="02020603050405020304" pitchFamily="18" charset="0"/>
              </a:rPr>
              <a:t>sensing,”IEEE</a:t>
            </a:r>
            <a:r>
              <a:rPr lang="en-US" altLang="zh-CN" sz="1200" dirty="0">
                <a:latin typeface="微软雅黑" panose="020B0503020204020204" pitchFamily="34" charset="-122"/>
                <a:ea typeface="微软雅黑" panose="020B0503020204020204" pitchFamily="34" charset="-122"/>
                <a:cs typeface="Times New Roman" panose="02020603050405020304" pitchFamily="18" charset="0"/>
              </a:rPr>
              <a:t> Trans. Dependable and Secure Computing, </a:t>
            </a:r>
            <a:r>
              <a:rPr lang="en-US" altLang="zh-CN" sz="1200" dirty="0" smtClean="0">
                <a:latin typeface="微软雅黑" panose="020B0503020204020204" pitchFamily="34" charset="-122"/>
                <a:ea typeface="微软雅黑" panose="020B0503020204020204" pitchFamily="34" charset="-122"/>
                <a:cs typeface="Times New Roman" panose="02020603050405020304" pitchFamily="18" charset="0"/>
              </a:rPr>
              <a:t>vol. 20, no. 1, pp. 784-796, Jan. </a:t>
            </a:r>
            <a:r>
              <a:rPr lang="en-US" altLang="zh-CN" sz="1200" dirty="0">
                <a:latin typeface="微软雅黑" panose="020B0503020204020204" pitchFamily="34" charset="-122"/>
                <a:ea typeface="微软雅黑" panose="020B0503020204020204" pitchFamily="34" charset="-122"/>
                <a:cs typeface="Times New Roman" panose="02020603050405020304" pitchFamily="18" charset="0"/>
              </a:rPr>
              <a:t>2023.</a:t>
            </a:r>
            <a:endParaRPr lang="zh-CN" altLang="en-US" sz="1200" dirty="0">
              <a:latin typeface="微软雅黑" panose="020B0503020204020204" pitchFamily="34" charset="-122"/>
              <a:ea typeface="微软雅黑" panose="020B0503020204020204" pitchFamily="34" charset="-122"/>
              <a:cs typeface="Times New Roman" panose="02020603050405020304" pitchFamily="18" charset="0"/>
            </a:endParaRPr>
          </a:p>
          <a:p>
            <a:r>
              <a:rPr lang="en-US" altLang="zh-CN" sz="1200" dirty="0" smtClean="0">
                <a:latin typeface="微软雅黑" panose="020B0503020204020204" pitchFamily="34" charset="-122"/>
                <a:ea typeface="微软雅黑" panose="020B0503020204020204" pitchFamily="34" charset="-122"/>
                <a:cs typeface="Times New Roman" panose="02020603050405020304" pitchFamily="18" charset="0"/>
              </a:rPr>
              <a:t>[5] 3GPP </a:t>
            </a:r>
            <a:r>
              <a:rPr lang="en-GB" altLang="zh-CN" sz="1200" dirty="0">
                <a:latin typeface="微软雅黑" panose="020B0503020204020204" pitchFamily="34" charset="-122"/>
                <a:ea typeface="微软雅黑" panose="020B0503020204020204" pitchFamily="34" charset="-122"/>
                <a:cs typeface="Times New Roman" panose="02020603050405020304" pitchFamily="18" charset="0"/>
              </a:rPr>
              <a:t>TR 22.837, </a:t>
            </a:r>
            <a:r>
              <a:rPr lang="en-US" altLang="zh-CN" sz="1200" dirty="0">
                <a:latin typeface="微软雅黑" panose="020B0503020204020204" pitchFamily="34" charset="-122"/>
                <a:ea typeface="微软雅黑" panose="020B0503020204020204" pitchFamily="34" charset="-122"/>
                <a:cs typeface="Times New Roman" panose="02020603050405020304" pitchFamily="18" charset="0"/>
              </a:rPr>
              <a:t>Feasibility Study on Integrated Sensing and Communication, Nov. 2022</a:t>
            </a:r>
            <a:r>
              <a:rPr lang="en-US" altLang="zh-CN" sz="1200" dirty="0" smtClean="0">
                <a:latin typeface="微软雅黑" panose="020B0503020204020204" pitchFamily="34" charset="-122"/>
                <a:ea typeface="微软雅黑" panose="020B0503020204020204" pitchFamily="34" charset="-122"/>
                <a:cs typeface="Times New Roman" panose="02020603050405020304" pitchFamily="18" charset="0"/>
              </a:rPr>
              <a:t>.</a:t>
            </a:r>
          </a:p>
          <a:p>
            <a:r>
              <a:rPr lang="en-US" altLang="zh-CN" sz="1200" dirty="0" smtClean="0">
                <a:latin typeface="微软雅黑" panose="020B0503020204020204" pitchFamily="34" charset="-122"/>
                <a:ea typeface="微软雅黑" panose="020B0503020204020204" pitchFamily="34" charset="-122"/>
                <a:cs typeface="Times New Roman" panose="02020603050405020304" pitchFamily="18" charset="0"/>
              </a:rPr>
              <a:t>[6] 15-22-0177-01-04ab-privacy-issues-in-uwb-sensing, Mar. 2022.</a:t>
            </a:r>
          </a:p>
          <a:p>
            <a:r>
              <a:rPr lang="en-US" altLang="zh-CN" sz="1200" dirty="0" smtClean="0">
                <a:latin typeface="微软雅黑" panose="020B0503020204020204" pitchFamily="34" charset="-122"/>
                <a:ea typeface="微软雅黑" panose="020B0503020204020204" pitchFamily="34" charset="-122"/>
                <a:cs typeface="Times New Roman" panose="02020603050405020304" pitchFamily="18" charset="0"/>
              </a:rPr>
              <a:t>[7] 15-22-0248-00-04ab-privacy-preserving-and-performance-enhancement-for-uwb-sensing, May 2022.</a:t>
            </a:r>
          </a:p>
          <a:p>
            <a:r>
              <a:rPr lang="en-US" altLang="zh-CN" sz="1200" dirty="0" smtClean="0">
                <a:latin typeface="微软雅黑" panose="020B0503020204020204" pitchFamily="34" charset="-122"/>
                <a:ea typeface="微软雅黑" panose="020B0503020204020204" pitchFamily="34" charset="-122"/>
                <a:cs typeface="Times New Roman" panose="02020603050405020304" pitchFamily="18" charset="0"/>
              </a:rPr>
              <a:t>[8] F</a:t>
            </a:r>
            <a:r>
              <a:rPr lang="en-US" altLang="zh-CN" sz="1200" dirty="0">
                <a:latin typeface="微软雅黑" panose="020B0503020204020204" pitchFamily="34" charset="-122"/>
                <a:ea typeface="微软雅黑" panose="020B0503020204020204" pitchFamily="34" charset="-122"/>
                <a:cs typeface="Times New Roman" panose="02020603050405020304" pitchFamily="18" charset="0"/>
              </a:rPr>
              <a:t>. Zhang, C. Chen, B. Wang and K. J. R. Liu, “</a:t>
            </a:r>
            <a:r>
              <a:rPr lang="en-US" altLang="zh-CN" sz="1200" dirty="0" err="1">
                <a:latin typeface="微软雅黑" panose="020B0503020204020204" pitchFamily="34" charset="-122"/>
                <a:ea typeface="微软雅黑" panose="020B0503020204020204" pitchFamily="34" charset="-122"/>
                <a:cs typeface="Times New Roman" panose="02020603050405020304" pitchFamily="18" charset="0"/>
              </a:rPr>
              <a:t>Wispeed</a:t>
            </a:r>
            <a:r>
              <a:rPr lang="en-US" altLang="zh-CN" sz="1200" dirty="0">
                <a:latin typeface="微软雅黑" panose="020B0503020204020204" pitchFamily="34" charset="-122"/>
                <a:ea typeface="微软雅黑" panose="020B0503020204020204" pitchFamily="34" charset="-122"/>
                <a:cs typeface="Times New Roman" panose="02020603050405020304" pitchFamily="18" charset="0"/>
              </a:rPr>
              <a:t>: A statistical electromagnetic approach for device-free indoor speed estimation,” IEEE Internet Things J., vol. 5, no. 3, pp. 2163-2177, </a:t>
            </a:r>
            <a:r>
              <a:rPr lang="en-US" altLang="zh-CN" sz="1200" dirty="0" smtClean="0">
                <a:latin typeface="微软雅黑" panose="020B0503020204020204" pitchFamily="34" charset="-122"/>
                <a:ea typeface="微软雅黑" panose="020B0503020204020204" pitchFamily="34" charset="-122"/>
                <a:cs typeface="Times New Roman" panose="02020603050405020304" pitchFamily="18" charset="0"/>
              </a:rPr>
              <a:t>Jun. 2018.</a:t>
            </a:r>
          </a:p>
          <a:p>
            <a:r>
              <a:rPr lang="en-US" altLang="zh-CN" sz="1200" dirty="0" smtClean="0">
                <a:latin typeface="微软雅黑" panose="020B0503020204020204" pitchFamily="34" charset="-122"/>
                <a:ea typeface="微软雅黑" panose="020B0503020204020204" pitchFamily="34" charset="-122"/>
                <a:cs typeface="Times New Roman" panose="02020603050405020304" pitchFamily="18" charset="0"/>
              </a:rPr>
              <a:t>[9] J. Liu, Y. Wang, Y. Chen, J. Yang, X. Chen, and J. Cheng, “Tracking vital signs during sleep leveraging off-the-shelf </a:t>
            </a:r>
            <a:r>
              <a:rPr lang="en-US" altLang="zh-CN" sz="1200" dirty="0" err="1" smtClean="0">
                <a:latin typeface="微软雅黑" panose="020B0503020204020204" pitchFamily="34" charset="-122"/>
                <a:ea typeface="微软雅黑" panose="020B0503020204020204" pitchFamily="34" charset="-122"/>
                <a:cs typeface="Times New Roman" panose="02020603050405020304" pitchFamily="18" charset="0"/>
              </a:rPr>
              <a:t>WiFi</a:t>
            </a:r>
            <a:r>
              <a:rPr lang="en-US" altLang="zh-CN" sz="1200" dirty="0" smtClean="0">
                <a:latin typeface="微软雅黑" panose="020B0503020204020204" pitchFamily="34" charset="-122"/>
                <a:ea typeface="微软雅黑" panose="020B0503020204020204" pitchFamily="34" charset="-122"/>
                <a:cs typeface="Times New Roman" panose="02020603050405020304" pitchFamily="18" charset="0"/>
              </a:rPr>
              <a:t>,” in Proc. ACM MobiHoc’15, Hangzhou, China, Jun. 2015, pp. 267-276.</a:t>
            </a:r>
          </a:p>
          <a:p>
            <a:r>
              <a:rPr lang="en-US" altLang="zh-CN" sz="1200" dirty="0" smtClean="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[10] Y</a:t>
            </a:r>
            <a:r>
              <a:rPr lang="en-US" altLang="zh-CN" sz="12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 Zhang, H. Wang, P. Liu, and X. Lu, “A robust joint sensing and communications waveform against eavesdropping and spoofing,” in Proceedings of the IEEE </a:t>
            </a:r>
            <a:r>
              <a:rPr lang="en-US" altLang="zh-CN" sz="1200" dirty="0" smtClean="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VTC2022-Spring, </a:t>
            </a:r>
            <a:r>
              <a:rPr lang="en-US" altLang="zh-CN" sz="12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Helsinki, Finland, Jun. 2022</a:t>
            </a:r>
            <a:r>
              <a:rPr lang="en-US" altLang="zh-CN" sz="1200" dirty="0" smtClean="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a:t>
            </a:r>
          </a:p>
          <a:p>
            <a:r>
              <a:rPr lang="en-US" altLang="zh-CN" sz="12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[11] </a:t>
            </a:r>
            <a:r>
              <a:rPr lang="en-US" altLang="zh-CN" sz="1200" dirty="0" smtClean="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11-20-0374-00-00az-computational-attacks-on-11az-physecure-ranging</a:t>
            </a:r>
            <a:endParaRPr lang="en-US" altLang="zh-CN" sz="1400" dirty="0" smtClean="0">
              <a:latin typeface="微软雅黑" panose="020B0503020204020204" pitchFamily="34" charset="-122"/>
              <a:ea typeface="微软雅黑" panose="020B0503020204020204" pitchFamily="34" charset="-122"/>
              <a:cs typeface="Times New Roman" panose="02020603050405020304" pitchFamily="18" charset="0"/>
            </a:endParaRPr>
          </a:p>
          <a:p>
            <a:endParaRPr lang="zh-CN" altLang="en-US" sz="1400" dirty="0"/>
          </a:p>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页脚占位符 4"/>
          <p:cNvSpPr>
            <a:spLocks noGrp="1"/>
          </p:cNvSpPr>
          <p:nvPr>
            <p:ph type="ftr" idx="14"/>
          </p:nvPr>
        </p:nvSpPr>
        <p:spPr/>
        <p:txBody>
          <a:bodyPr/>
          <a:lstStyle/>
          <a:p>
            <a:r>
              <a:rPr lang="en-GB" smtClean="0"/>
              <a:t>Peng Liu (Huawei)</a:t>
            </a:r>
            <a:endParaRPr lang="en-GB" dirty="0"/>
          </a:p>
        </p:txBody>
      </p:sp>
      <p:sp>
        <p:nvSpPr>
          <p:cNvPr id="6" name="日期占位符 5"/>
          <p:cNvSpPr>
            <a:spLocks noGrp="1"/>
          </p:cNvSpPr>
          <p:nvPr>
            <p:ph type="dt" idx="15"/>
          </p:nvPr>
        </p:nvSpPr>
        <p:spPr/>
        <p:txBody>
          <a:bodyPr/>
          <a:lstStyle/>
          <a:p>
            <a:r>
              <a:rPr lang="en-US" smtClean="0"/>
              <a:t>May 2023</a:t>
            </a:r>
            <a:endParaRPr lang="en-GB" dirty="0"/>
          </a:p>
        </p:txBody>
      </p:sp>
    </p:spTree>
    <p:extLst>
      <p:ext uri="{BB962C8B-B14F-4D97-AF65-F5344CB8AC3E}">
        <p14:creationId xmlns:p14="http://schemas.microsoft.com/office/powerpoint/2010/main" val="13156086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Outline</a:t>
            </a:r>
            <a:endParaRPr lang="zh-CN" altLang="en-US" dirty="0"/>
          </a:p>
        </p:txBody>
      </p:sp>
      <p:sp>
        <p:nvSpPr>
          <p:cNvPr id="3" name="内容占位符 2"/>
          <p:cNvSpPr>
            <a:spLocks noGrp="1"/>
          </p:cNvSpPr>
          <p:nvPr>
            <p:ph idx="1"/>
          </p:nvPr>
        </p:nvSpPr>
        <p:spPr/>
        <p:txBody>
          <a:bodyPr/>
          <a:lstStyle/>
          <a:p>
            <a:r>
              <a:rPr lang="en-US" altLang="zh-CN" dirty="0"/>
              <a:t>Wireless sensing privacy issues</a:t>
            </a:r>
          </a:p>
          <a:p>
            <a:r>
              <a:rPr lang="en-US" altLang="zh-CN" dirty="0"/>
              <a:t>Discussions </a:t>
            </a:r>
            <a:r>
              <a:rPr lang="en-US" altLang="zh-CN" dirty="0" smtClean="0"/>
              <a:t>within </a:t>
            </a:r>
            <a:r>
              <a:rPr lang="en-US" altLang="zh-CN" dirty="0"/>
              <a:t>other SDOs</a:t>
            </a:r>
          </a:p>
          <a:p>
            <a:pPr lvl="1">
              <a:buFont typeface="Wingdings" panose="05000000000000000000" pitchFamily="2" charset="2"/>
              <a:buChar char="Ø"/>
            </a:pPr>
            <a:r>
              <a:rPr lang="en-US" altLang="zh-CN" dirty="0"/>
              <a:t>3GPP (Release 19)</a:t>
            </a:r>
          </a:p>
          <a:p>
            <a:pPr lvl="1">
              <a:buFont typeface="Wingdings" panose="05000000000000000000" pitchFamily="2" charset="2"/>
              <a:buChar char="Ø"/>
            </a:pPr>
            <a:r>
              <a:rPr lang="en-US" altLang="zh-CN" dirty="0" smtClean="0"/>
              <a:t>IEEE </a:t>
            </a:r>
            <a:r>
              <a:rPr lang="en-US" altLang="zh-CN" dirty="0"/>
              <a:t>802.15.4ab (NG-UWB</a:t>
            </a:r>
            <a:r>
              <a:rPr lang="en-US" altLang="zh-CN" dirty="0" smtClean="0"/>
              <a:t>)</a:t>
            </a:r>
          </a:p>
          <a:p>
            <a:pPr lvl="0"/>
            <a:r>
              <a:rPr lang="en-US" altLang="zh-CN" dirty="0" smtClean="0"/>
              <a:t>IEEE </a:t>
            </a:r>
            <a:r>
              <a:rPr lang="en-US" altLang="zh-CN" dirty="0"/>
              <a:t>802.11az solution (secure LTF + 64QAM)</a:t>
            </a:r>
          </a:p>
          <a:p>
            <a:pPr lvl="0"/>
            <a:r>
              <a:rPr lang="en-US" altLang="zh-CN" dirty="0" smtClean="0"/>
              <a:t>Potential </a:t>
            </a:r>
            <a:r>
              <a:rPr lang="en-US" altLang="zh-CN" dirty="0"/>
              <a:t>solutions </a:t>
            </a:r>
            <a:endParaRPr lang="en-US" altLang="zh-CN" dirty="0" smtClean="0"/>
          </a:p>
          <a:p>
            <a:pPr lvl="0"/>
            <a:r>
              <a:rPr lang="en-US" altLang="zh-CN" dirty="0" smtClean="0"/>
              <a:t>Summary</a:t>
            </a:r>
            <a:endParaRPr lang="en-US" altLang="zh-CN" dirty="0"/>
          </a:p>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页脚占位符 4"/>
          <p:cNvSpPr>
            <a:spLocks noGrp="1"/>
          </p:cNvSpPr>
          <p:nvPr>
            <p:ph type="ftr" idx="14"/>
          </p:nvPr>
        </p:nvSpPr>
        <p:spPr/>
        <p:txBody>
          <a:bodyPr/>
          <a:lstStyle/>
          <a:p>
            <a:r>
              <a:rPr lang="en-GB" smtClean="0"/>
              <a:t>Peng Liu (Huawei)</a:t>
            </a:r>
            <a:endParaRPr lang="en-GB" dirty="0"/>
          </a:p>
        </p:txBody>
      </p:sp>
      <p:sp>
        <p:nvSpPr>
          <p:cNvPr id="6" name="日期占位符 5"/>
          <p:cNvSpPr>
            <a:spLocks noGrp="1"/>
          </p:cNvSpPr>
          <p:nvPr>
            <p:ph type="dt" idx="15"/>
          </p:nvPr>
        </p:nvSpPr>
        <p:spPr/>
        <p:txBody>
          <a:bodyPr/>
          <a:lstStyle/>
          <a:p>
            <a:r>
              <a:rPr lang="en-US" smtClean="0"/>
              <a:t>May 2023</a:t>
            </a:r>
            <a:endParaRPr lang="en-GB" dirty="0"/>
          </a:p>
        </p:txBody>
      </p:sp>
    </p:spTree>
    <p:extLst>
      <p:ext uri="{BB962C8B-B14F-4D97-AF65-F5344CB8AC3E}">
        <p14:creationId xmlns:p14="http://schemas.microsoft.com/office/powerpoint/2010/main" val="22043336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Three Privacy Issues in Wireless Sensing</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页脚占位符 4"/>
          <p:cNvSpPr>
            <a:spLocks noGrp="1"/>
          </p:cNvSpPr>
          <p:nvPr>
            <p:ph type="ftr" idx="14"/>
          </p:nvPr>
        </p:nvSpPr>
        <p:spPr/>
        <p:txBody>
          <a:bodyPr/>
          <a:lstStyle/>
          <a:p>
            <a:r>
              <a:rPr lang="en-GB" smtClean="0"/>
              <a:t>Peng Liu (Huawei)</a:t>
            </a:r>
            <a:endParaRPr lang="en-GB" dirty="0"/>
          </a:p>
        </p:txBody>
      </p:sp>
      <p:sp>
        <p:nvSpPr>
          <p:cNvPr id="6" name="日期占位符 5"/>
          <p:cNvSpPr>
            <a:spLocks noGrp="1"/>
          </p:cNvSpPr>
          <p:nvPr>
            <p:ph type="dt" idx="15"/>
          </p:nvPr>
        </p:nvSpPr>
        <p:spPr/>
        <p:txBody>
          <a:bodyPr/>
          <a:lstStyle/>
          <a:p>
            <a:r>
              <a:rPr lang="en-US" smtClean="0"/>
              <a:t>May 2023</a:t>
            </a:r>
            <a:endParaRPr lang="en-GB" dirty="0"/>
          </a:p>
        </p:txBody>
      </p:sp>
      <p:sp>
        <p:nvSpPr>
          <p:cNvPr id="17" name="内容占位符 2"/>
          <p:cNvSpPr>
            <a:spLocks noGrp="1"/>
          </p:cNvSpPr>
          <p:nvPr>
            <p:ph idx="1"/>
          </p:nvPr>
        </p:nvSpPr>
        <p:spPr>
          <a:xfrm>
            <a:off x="690034" y="1754298"/>
            <a:ext cx="8421794" cy="4494102"/>
          </a:xfrm>
        </p:spPr>
        <p:txBody>
          <a:bodyPr/>
          <a:lstStyle/>
          <a:p>
            <a:r>
              <a:rPr lang="en-US" altLang="zh-CN" dirty="0" smtClean="0">
                <a:solidFill>
                  <a:srgbClr val="FF0000"/>
                </a:solidFill>
              </a:rPr>
              <a:t>Issue #1:</a:t>
            </a:r>
            <a:r>
              <a:rPr lang="en-US" altLang="zh-CN" dirty="0" smtClean="0">
                <a:solidFill>
                  <a:schemeClr val="tx1"/>
                </a:solidFill>
              </a:rPr>
              <a:t> The </a:t>
            </a:r>
            <a:r>
              <a:rPr lang="en-US" altLang="zh-CN" dirty="0">
                <a:solidFill>
                  <a:schemeClr val="tx1"/>
                </a:solidFill>
              </a:rPr>
              <a:t>sensing </a:t>
            </a:r>
            <a:r>
              <a:rPr lang="en-US" altLang="zh-CN" dirty="0" smtClean="0">
                <a:solidFill>
                  <a:schemeClr val="tx1"/>
                </a:solidFill>
              </a:rPr>
              <a:t>report (CSI) sent </a:t>
            </a:r>
            <a:r>
              <a:rPr lang="en-US" altLang="zh-CN" dirty="0">
                <a:solidFill>
                  <a:schemeClr val="tx1"/>
                </a:solidFill>
              </a:rPr>
              <a:t>from the responder to the initiator can be </a:t>
            </a:r>
            <a:r>
              <a:rPr lang="en-US" altLang="zh-CN" dirty="0" smtClean="0">
                <a:solidFill>
                  <a:schemeClr val="tx1"/>
                </a:solidFill>
              </a:rPr>
              <a:t>obtained </a:t>
            </a:r>
            <a:r>
              <a:rPr lang="en-US" altLang="zh-CN" dirty="0">
                <a:solidFill>
                  <a:schemeClr val="tx1"/>
                </a:solidFill>
              </a:rPr>
              <a:t>by </a:t>
            </a:r>
            <a:r>
              <a:rPr lang="en-US" altLang="zh-CN" dirty="0" smtClean="0">
                <a:solidFill>
                  <a:schemeClr val="tx1"/>
                </a:solidFill>
              </a:rPr>
              <a:t>an unauthorized device or a malicious user, </a:t>
            </a:r>
            <a:r>
              <a:rPr lang="en-US" altLang="zh-CN" dirty="0">
                <a:solidFill>
                  <a:schemeClr val="tx1"/>
                </a:solidFill>
              </a:rPr>
              <a:t>which causes sensitive/private information </a:t>
            </a:r>
            <a:r>
              <a:rPr lang="en-US" altLang="zh-CN" dirty="0" smtClean="0">
                <a:solidFill>
                  <a:schemeClr val="tx1"/>
                </a:solidFill>
              </a:rPr>
              <a:t>leakage [1]. </a:t>
            </a:r>
            <a:r>
              <a:rPr lang="en-US" altLang="zh-CN" dirty="0" smtClean="0">
                <a:solidFill>
                  <a:srgbClr val="3333FF"/>
                </a:solidFill>
              </a:rPr>
              <a:t>—— Confidentiality of the sensing results</a:t>
            </a:r>
            <a:endParaRPr lang="en-US" altLang="zh-CN" dirty="0">
              <a:solidFill>
                <a:srgbClr val="3333FF"/>
              </a:solidFill>
            </a:endParaRPr>
          </a:p>
          <a:p>
            <a:r>
              <a:rPr lang="en-US" altLang="zh-CN" dirty="0" smtClean="0">
                <a:solidFill>
                  <a:srgbClr val="FF0000"/>
                </a:solidFill>
              </a:rPr>
              <a:t>Issue #2:</a:t>
            </a:r>
            <a:r>
              <a:rPr lang="en-US" altLang="zh-CN" dirty="0" smtClean="0">
                <a:solidFill>
                  <a:schemeClr val="tx1"/>
                </a:solidFill>
              </a:rPr>
              <a:t> The attacker </a:t>
            </a:r>
            <a:r>
              <a:rPr lang="en-US" altLang="zh-CN" dirty="0">
                <a:solidFill>
                  <a:schemeClr val="tx1"/>
                </a:solidFill>
              </a:rPr>
              <a:t>overhears the wireless transmissions </a:t>
            </a:r>
            <a:r>
              <a:rPr lang="en-US" altLang="zh-CN" dirty="0" smtClean="0">
                <a:solidFill>
                  <a:schemeClr val="tx1"/>
                </a:solidFill>
              </a:rPr>
              <a:t>between sensing initiator and sensing responder, </a:t>
            </a:r>
            <a:r>
              <a:rPr lang="en-US" altLang="zh-CN" dirty="0">
                <a:solidFill>
                  <a:schemeClr val="tx1"/>
                </a:solidFill>
              </a:rPr>
              <a:t>from which it can identify and track the sensing </a:t>
            </a:r>
            <a:r>
              <a:rPr lang="en-US" altLang="zh-CN" dirty="0" smtClean="0">
                <a:solidFill>
                  <a:schemeClr val="tx1"/>
                </a:solidFill>
              </a:rPr>
              <a:t>devices [2]. </a:t>
            </a:r>
            <a:r>
              <a:rPr lang="en-US" altLang="zh-CN" dirty="0" smtClean="0">
                <a:solidFill>
                  <a:srgbClr val="3333FF"/>
                </a:solidFill>
              </a:rPr>
              <a:t>—— Privacy of the devices performing sensing</a:t>
            </a:r>
          </a:p>
          <a:p>
            <a:r>
              <a:rPr lang="en-US" altLang="zh-CN" dirty="0" smtClean="0">
                <a:solidFill>
                  <a:srgbClr val="FF0000"/>
                </a:solidFill>
              </a:rPr>
              <a:t>Issue #3</a:t>
            </a:r>
            <a:r>
              <a:rPr lang="en-US" altLang="zh-CN" dirty="0">
                <a:solidFill>
                  <a:srgbClr val="FF0000"/>
                </a:solidFill>
              </a:rPr>
              <a:t>: </a:t>
            </a:r>
            <a:r>
              <a:rPr lang="en-US" altLang="zh-CN" dirty="0">
                <a:solidFill>
                  <a:schemeClr val="tx1"/>
                </a:solidFill>
              </a:rPr>
              <a:t>The sensing signal </a:t>
            </a:r>
            <a:r>
              <a:rPr lang="en-US" altLang="zh-CN" dirty="0" smtClean="0">
                <a:solidFill>
                  <a:schemeClr val="tx1"/>
                </a:solidFill>
              </a:rPr>
              <a:t>from </a:t>
            </a:r>
            <a:r>
              <a:rPr lang="en-US" altLang="zh-CN" dirty="0">
                <a:solidFill>
                  <a:schemeClr val="tx1"/>
                </a:solidFill>
              </a:rPr>
              <a:t>the transmitter can be overheard by </a:t>
            </a:r>
            <a:r>
              <a:rPr lang="en-US" altLang="zh-CN" dirty="0" smtClean="0">
                <a:solidFill>
                  <a:schemeClr val="tx1"/>
                </a:solidFill>
              </a:rPr>
              <a:t>an eavesdropper, </a:t>
            </a:r>
            <a:r>
              <a:rPr lang="en-US" altLang="zh-CN" dirty="0">
                <a:solidFill>
                  <a:schemeClr val="tx1"/>
                </a:solidFill>
              </a:rPr>
              <a:t>who will perform channel estimation and extract personal/private information (e.g., the heart rate, respiratory rate, location, etc.) based on his own collected CSIs. </a:t>
            </a:r>
            <a:r>
              <a:rPr lang="en-US" altLang="zh-CN" dirty="0" smtClean="0">
                <a:solidFill>
                  <a:srgbClr val="3333FF"/>
                </a:solidFill>
              </a:rPr>
              <a:t>—— Privacy of the objects being sensed</a:t>
            </a:r>
          </a:p>
          <a:p>
            <a:endParaRPr lang="en-US" altLang="zh-CN" dirty="0" smtClean="0">
              <a:solidFill>
                <a:schemeClr val="tx1"/>
              </a:solidFill>
            </a:endParaRPr>
          </a:p>
          <a:p>
            <a:endParaRPr lang="zh-CN" altLang="en-US" sz="1800" dirty="0"/>
          </a:p>
        </p:txBody>
      </p:sp>
    </p:spTree>
    <p:extLst>
      <p:ext uri="{BB962C8B-B14F-4D97-AF65-F5344CB8AC3E}">
        <p14:creationId xmlns:p14="http://schemas.microsoft.com/office/powerpoint/2010/main" val="40426171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49425" y="669266"/>
            <a:ext cx="8991599" cy="1136227"/>
          </a:xfrm>
        </p:spPr>
        <p:txBody>
          <a:bodyPr/>
          <a:lstStyle/>
          <a:p>
            <a:r>
              <a:rPr lang="en-US" altLang="zh-CN" dirty="0"/>
              <a:t>Three Privacy Issues in Wireless </a:t>
            </a:r>
            <a:r>
              <a:rPr lang="en-US" altLang="zh-CN" dirty="0" smtClean="0"/>
              <a:t>Sensing (cont.)</a:t>
            </a:r>
            <a:endParaRPr lang="zh-CN" altLang="en-US" dirty="0"/>
          </a:p>
        </p:txBody>
      </p:sp>
      <p:sp>
        <p:nvSpPr>
          <p:cNvPr id="3" name="内容占位符 2"/>
          <p:cNvSpPr>
            <a:spLocks noGrp="1"/>
          </p:cNvSpPr>
          <p:nvPr>
            <p:ph idx="1"/>
          </p:nvPr>
        </p:nvSpPr>
        <p:spPr>
          <a:xfrm>
            <a:off x="690032" y="1754298"/>
            <a:ext cx="8530167" cy="4951302"/>
          </a:xfrm>
        </p:spPr>
        <p:txBody>
          <a:bodyPr/>
          <a:lstStyle/>
          <a:p>
            <a:r>
              <a:rPr lang="en-US" altLang="zh-CN" dirty="0" smtClean="0"/>
              <a:t>Issue #1 was discussed in [1] </a:t>
            </a:r>
            <a:r>
              <a:rPr lang="en-US" altLang="zh-CN" dirty="0"/>
              <a:t>(</a:t>
            </a:r>
            <a:r>
              <a:rPr lang="en-US" altLang="zh-CN" dirty="0" smtClean="0"/>
              <a:t>11-22/0099r0), where it </a:t>
            </a:r>
            <a:r>
              <a:rPr lang="en-US" altLang="zh-CN" dirty="0"/>
              <a:t>was proposed that AP should control access of sensing measurements (e.g</a:t>
            </a:r>
            <a:r>
              <a:rPr lang="en-US" altLang="zh-CN" dirty="0" smtClean="0"/>
              <a:t>., </a:t>
            </a:r>
            <a:r>
              <a:rPr lang="en-US" altLang="zh-CN" dirty="0"/>
              <a:t>CSI) for the sake of </a:t>
            </a:r>
            <a:r>
              <a:rPr lang="en-US" altLang="zh-CN" dirty="0" smtClean="0"/>
              <a:t>privacy protection.</a:t>
            </a:r>
            <a:endParaRPr lang="en-US" altLang="zh-CN" dirty="0"/>
          </a:p>
          <a:p>
            <a:r>
              <a:rPr lang="en-US" altLang="zh-CN" dirty="0" smtClean="0">
                <a:solidFill>
                  <a:schemeClr val="tx1"/>
                </a:solidFill>
              </a:rPr>
              <a:t>Issue #2 was pointed out In [2] (11-22/0401r4), where it was suggested that the tracking of sensing STAs should be prevented to </a:t>
            </a:r>
            <a:r>
              <a:rPr lang="en-US" altLang="zh-CN" dirty="0" smtClean="0"/>
              <a:t>protect</a:t>
            </a:r>
            <a:r>
              <a:rPr lang="en-US" altLang="zh-CN" dirty="0" smtClean="0">
                <a:solidFill>
                  <a:schemeClr val="tx1"/>
                </a:solidFill>
              </a:rPr>
              <a:t> users’ privacy. </a:t>
            </a:r>
            <a:endParaRPr lang="en-US" altLang="zh-CN" dirty="0">
              <a:solidFill>
                <a:srgbClr val="FF0000"/>
              </a:solidFill>
            </a:endParaRPr>
          </a:p>
          <a:p>
            <a:r>
              <a:rPr lang="en-US" altLang="zh-CN" dirty="0"/>
              <a:t>While all these three issues are related to privacy, </a:t>
            </a:r>
            <a:r>
              <a:rPr lang="en-US" altLang="zh-CN" u="sng" dirty="0"/>
              <a:t>we focus on Issue #3 in this contribution</a:t>
            </a:r>
            <a:r>
              <a:rPr lang="en-US" altLang="zh-CN" dirty="0"/>
              <a:t>, which is a unique problem incurred by wireless sensing and has not be </a:t>
            </a:r>
            <a:r>
              <a:rPr lang="en-US" altLang="zh-CN" dirty="0" smtClean="0"/>
              <a:t>addressed </a:t>
            </a:r>
            <a:r>
              <a:rPr lang="en-US" altLang="zh-CN" dirty="0"/>
              <a:t>in </a:t>
            </a:r>
            <a:r>
              <a:rPr lang="en-US" altLang="zh-CN" dirty="0" err="1"/>
              <a:t>TGbf</a:t>
            </a:r>
            <a:r>
              <a:rPr lang="en-US" altLang="zh-CN" dirty="0"/>
              <a:t>.</a:t>
            </a:r>
          </a:p>
          <a:p>
            <a:endParaRPr lang="en-US" altLang="zh-CN"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页脚占位符 4"/>
          <p:cNvSpPr>
            <a:spLocks noGrp="1"/>
          </p:cNvSpPr>
          <p:nvPr>
            <p:ph type="ftr" idx="14"/>
          </p:nvPr>
        </p:nvSpPr>
        <p:spPr/>
        <p:txBody>
          <a:bodyPr/>
          <a:lstStyle/>
          <a:p>
            <a:r>
              <a:rPr lang="en-GB" smtClean="0"/>
              <a:t>Peng Liu (Huawei)</a:t>
            </a:r>
            <a:endParaRPr lang="en-GB" dirty="0"/>
          </a:p>
        </p:txBody>
      </p:sp>
      <p:sp>
        <p:nvSpPr>
          <p:cNvPr id="6" name="日期占位符 5"/>
          <p:cNvSpPr>
            <a:spLocks noGrp="1"/>
          </p:cNvSpPr>
          <p:nvPr>
            <p:ph type="dt" idx="15"/>
          </p:nvPr>
        </p:nvSpPr>
        <p:spPr/>
        <p:txBody>
          <a:bodyPr/>
          <a:lstStyle/>
          <a:p>
            <a:r>
              <a:rPr lang="en-US" smtClean="0"/>
              <a:t>May 2023</a:t>
            </a:r>
            <a:endParaRPr lang="en-GB" dirty="0"/>
          </a:p>
        </p:txBody>
      </p:sp>
    </p:spTree>
    <p:extLst>
      <p:ext uri="{BB962C8B-B14F-4D97-AF65-F5344CB8AC3E}">
        <p14:creationId xmlns:p14="http://schemas.microsoft.com/office/powerpoint/2010/main" val="41864149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Wireless Sensing Privacy </a:t>
            </a:r>
            <a:r>
              <a:rPr lang="en-US" altLang="zh-CN" dirty="0" smtClean="0"/>
              <a:t>Issue #3</a:t>
            </a:r>
            <a:endParaRPr lang="zh-CN" altLang="en-US" dirty="0"/>
          </a:p>
        </p:txBody>
      </p:sp>
      <p:sp>
        <p:nvSpPr>
          <p:cNvPr id="3" name="内容占位符 2"/>
          <p:cNvSpPr>
            <a:spLocks noGrp="1"/>
          </p:cNvSpPr>
          <p:nvPr>
            <p:ph idx="1"/>
          </p:nvPr>
        </p:nvSpPr>
        <p:spPr>
          <a:xfrm>
            <a:off x="662515" y="1729927"/>
            <a:ext cx="8713640" cy="1060102"/>
          </a:xfrm>
        </p:spPr>
        <p:txBody>
          <a:bodyPr/>
          <a:lstStyle/>
          <a:p>
            <a:r>
              <a:rPr lang="en-US" altLang="zh-CN" sz="2000" dirty="0"/>
              <a:t>A transmitter (</a:t>
            </a:r>
            <a:r>
              <a:rPr lang="en-US" altLang="zh-CN" sz="2000" dirty="0" err="1"/>
              <a:t>Tx</a:t>
            </a:r>
            <a:r>
              <a:rPr lang="en-US" altLang="zh-CN" sz="2000" dirty="0"/>
              <a:t>) is a device (e.g., a Wi-Fi access point) that transmits </a:t>
            </a:r>
            <a:r>
              <a:rPr lang="en-US" altLang="zh-CN" sz="2000" dirty="0" smtClean="0"/>
              <a:t>sensing signals </a:t>
            </a:r>
            <a:r>
              <a:rPr lang="en-US" altLang="zh-CN" sz="2000" dirty="0"/>
              <a:t>at home. The </a:t>
            </a:r>
            <a:r>
              <a:rPr lang="en-US" altLang="zh-CN" sz="2000" dirty="0" smtClean="0"/>
              <a:t>eavesdropper (i.e., a passive observer) </a:t>
            </a:r>
            <a:r>
              <a:rPr lang="en-US" altLang="zh-CN" sz="2000" dirty="0"/>
              <a:t>can sniff the wireless signals </a:t>
            </a:r>
            <a:r>
              <a:rPr lang="en-US" altLang="zh-CN" sz="2000" dirty="0" smtClean="0"/>
              <a:t>to </a:t>
            </a:r>
            <a:r>
              <a:rPr lang="en-US" altLang="zh-CN" sz="2000" i="1" dirty="0"/>
              <a:t>extract private </a:t>
            </a:r>
            <a:r>
              <a:rPr lang="en-US" altLang="zh-CN" sz="2000" i="1" dirty="0" smtClean="0"/>
              <a:t>information about the objects (e.g., the person) being sensed.</a:t>
            </a:r>
            <a:endParaRPr lang="en-US" altLang="zh-CN" sz="2000" i="1"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页脚占位符 4"/>
          <p:cNvSpPr>
            <a:spLocks noGrp="1"/>
          </p:cNvSpPr>
          <p:nvPr>
            <p:ph type="ftr" idx="14"/>
          </p:nvPr>
        </p:nvSpPr>
        <p:spPr/>
        <p:txBody>
          <a:bodyPr/>
          <a:lstStyle/>
          <a:p>
            <a:r>
              <a:rPr lang="en-GB" smtClean="0"/>
              <a:t>Peng Liu (Huawei)</a:t>
            </a:r>
            <a:endParaRPr lang="en-GB" dirty="0"/>
          </a:p>
        </p:txBody>
      </p:sp>
      <p:sp>
        <p:nvSpPr>
          <p:cNvPr id="6" name="日期占位符 5"/>
          <p:cNvSpPr>
            <a:spLocks noGrp="1"/>
          </p:cNvSpPr>
          <p:nvPr>
            <p:ph type="dt" idx="15"/>
          </p:nvPr>
        </p:nvSpPr>
        <p:spPr/>
        <p:txBody>
          <a:bodyPr/>
          <a:lstStyle/>
          <a:p>
            <a:r>
              <a:rPr lang="en-US" smtClean="0"/>
              <a:t>May 2023</a:t>
            </a:r>
            <a:endParaRPr lang="en-GB" dirty="0"/>
          </a:p>
        </p:txBody>
      </p:sp>
      <p:pic>
        <p:nvPicPr>
          <p:cNvPr id="7" name="图片 6">
            <a:extLst>
              <a:ext uri="{FF2B5EF4-FFF2-40B4-BE49-F238E27FC236}">
                <a16:creationId xmlns:a16="http://schemas.microsoft.com/office/drawing/2014/main" xmlns="" id="{11E5354E-48B5-4A83-B05A-0C8D36F7775F}"/>
              </a:ext>
            </a:extLst>
          </p:cNvPr>
          <p:cNvPicPr>
            <a:picLocks noChangeAspect="1"/>
          </p:cNvPicPr>
          <p:nvPr/>
        </p:nvPicPr>
        <p:blipFill>
          <a:blip r:embed="rId3"/>
          <a:stretch>
            <a:fillRect/>
          </a:stretch>
        </p:blipFill>
        <p:spPr>
          <a:xfrm>
            <a:off x="54684" y="3208809"/>
            <a:ext cx="2978001" cy="2216187"/>
          </a:xfrm>
          <a:prstGeom prst="rect">
            <a:avLst/>
          </a:prstGeom>
        </p:spPr>
      </p:pic>
      <p:pic>
        <p:nvPicPr>
          <p:cNvPr id="8" name="图片 7"/>
          <p:cNvPicPr>
            <a:picLocks noChangeAspect="1"/>
          </p:cNvPicPr>
          <p:nvPr/>
        </p:nvPicPr>
        <p:blipFill>
          <a:blip r:embed="rId4"/>
          <a:stretch>
            <a:fillRect/>
          </a:stretch>
        </p:blipFill>
        <p:spPr>
          <a:xfrm>
            <a:off x="3081274" y="3142313"/>
            <a:ext cx="3658552" cy="1253511"/>
          </a:xfrm>
          <a:prstGeom prst="rect">
            <a:avLst/>
          </a:prstGeom>
        </p:spPr>
      </p:pic>
      <p:pic>
        <p:nvPicPr>
          <p:cNvPr id="9" name="图片 8"/>
          <p:cNvPicPr>
            <a:picLocks noChangeAspect="1"/>
          </p:cNvPicPr>
          <p:nvPr/>
        </p:nvPicPr>
        <p:blipFill>
          <a:blip r:embed="rId5"/>
          <a:stretch>
            <a:fillRect/>
          </a:stretch>
        </p:blipFill>
        <p:spPr>
          <a:xfrm>
            <a:off x="3081274" y="4435448"/>
            <a:ext cx="3567919" cy="1183710"/>
          </a:xfrm>
          <a:prstGeom prst="rect">
            <a:avLst/>
          </a:prstGeom>
        </p:spPr>
      </p:pic>
      <p:pic>
        <p:nvPicPr>
          <p:cNvPr id="10" name="Picture 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805633" y="3434647"/>
            <a:ext cx="2775585" cy="1508435"/>
          </a:xfrm>
          <a:prstGeom prst="rect">
            <a:avLst/>
          </a:prstGeom>
          <a:noFill/>
        </p:spPr>
      </p:pic>
      <p:sp>
        <p:nvSpPr>
          <p:cNvPr id="12" name="矩形 11"/>
          <p:cNvSpPr/>
          <p:nvPr/>
        </p:nvSpPr>
        <p:spPr>
          <a:xfrm>
            <a:off x="304800" y="5610014"/>
            <a:ext cx="2057102" cy="276999"/>
          </a:xfrm>
          <a:prstGeom prst="rect">
            <a:avLst/>
          </a:prstGeom>
        </p:spPr>
        <p:txBody>
          <a:bodyPr wrap="none">
            <a:spAutoFit/>
          </a:bodyPr>
          <a:lstStyle/>
          <a:p>
            <a:r>
              <a:rPr lang="en-US" altLang="zh-CN" sz="1200" b="1" dirty="0">
                <a:solidFill>
                  <a:srgbClr val="000000"/>
                </a:solidFill>
                <a:latin typeface="Calibri" panose="020F0502020204030204" pitchFamily="34" charset="0"/>
                <a:ea typeface="+mn-ea"/>
              </a:rPr>
              <a:t>Walking pattern inference </a:t>
            </a:r>
            <a:r>
              <a:rPr lang="en-US" altLang="zh-CN" sz="1200" b="1" dirty="0" smtClean="0">
                <a:solidFill>
                  <a:srgbClr val="000000"/>
                </a:solidFill>
                <a:latin typeface="Calibri" panose="020F0502020204030204" pitchFamily="34" charset="0"/>
                <a:ea typeface="+mn-ea"/>
              </a:rPr>
              <a:t>[3]</a:t>
            </a:r>
            <a:endParaRPr lang="en-US" altLang="zh-CN" sz="1200" b="1" dirty="0">
              <a:solidFill>
                <a:srgbClr val="000000"/>
              </a:solidFill>
              <a:latin typeface="Calibri" panose="020F0502020204030204" pitchFamily="34" charset="0"/>
              <a:ea typeface="+mn-ea"/>
            </a:endParaRPr>
          </a:p>
        </p:txBody>
      </p:sp>
      <p:sp>
        <p:nvSpPr>
          <p:cNvPr id="14" name="矩形 13"/>
          <p:cNvSpPr/>
          <p:nvPr/>
        </p:nvSpPr>
        <p:spPr>
          <a:xfrm>
            <a:off x="3276600" y="5619158"/>
            <a:ext cx="2819400" cy="276999"/>
          </a:xfrm>
          <a:prstGeom prst="rect">
            <a:avLst/>
          </a:prstGeom>
        </p:spPr>
        <p:txBody>
          <a:bodyPr wrap="square">
            <a:spAutoFit/>
          </a:bodyPr>
          <a:lstStyle/>
          <a:p>
            <a:r>
              <a:rPr lang="en-US" altLang="zh-CN" sz="1200" b="1" dirty="0">
                <a:solidFill>
                  <a:srgbClr val="000000"/>
                </a:solidFill>
                <a:latin typeface="Calibri" panose="020F0502020204030204" pitchFamily="34" charset="0"/>
                <a:ea typeface="+mn-ea"/>
              </a:rPr>
              <a:t>Behavior and identification inference </a:t>
            </a:r>
            <a:r>
              <a:rPr lang="en-US" altLang="zh-CN" sz="1200" b="1" dirty="0" smtClean="0">
                <a:solidFill>
                  <a:srgbClr val="000000"/>
                </a:solidFill>
                <a:latin typeface="Calibri" panose="020F0502020204030204" pitchFamily="34" charset="0"/>
                <a:ea typeface="+mn-ea"/>
              </a:rPr>
              <a:t>[4]</a:t>
            </a:r>
            <a:endParaRPr lang="en-US" altLang="zh-CN" sz="1200" b="1" dirty="0">
              <a:solidFill>
                <a:srgbClr val="000000"/>
              </a:solidFill>
              <a:latin typeface="Calibri" panose="020F0502020204030204" pitchFamily="34" charset="0"/>
              <a:ea typeface="+mn-ea"/>
            </a:endParaRPr>
          </a:p>
        </p:txBody>
      </p:sp>
      <p:sp>
        <p:nvSpPr>
          <p:cNvPr id="16" name="文本框 15"/>
          <p:cNvSpPr txBox="1"/>
          <p:nvPr/>
        </p:nvSpPr>
        <p:spPr>
          <a:xfrm>
            <a:off x="7010698" y="5466695"/>
            <a:ext cx="2365457" cy="461665"/>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altLang="zh-CN" sz="1200" b="1" dirty="0" smtClean="0">
                <a:solidFill>
                  <a:srgbClr val="000000"/>
                </a:solidFill>
                <a:latin typeface="Calibri" panose="020F0502020204030204" pitchFamily="34" charset="0"/>
              </a:rPr>
              <a:t>Respiratory</a:t>
            </a:r>
            <a:r>
              <a:rPr lang="en-US" altLang="zh-CN" sz="1200" b="1" dirty="0" smtClean="0">
                <a:solidFill>
                  <a:srgbClr val="000000"/>
                </a:solidFill>
                <a:latin typeface="Calibri" panose="020F0502020204030204" pitchFamily="34" charset="0"/>
                <a:ea typeface="+mn-ea"/>
              </a:rPr>
              <a:t> rate estimation and presence </a:t>
            </a:r>
            <a:r>
              <a:rPr lang="en-US" altLang="zh-CN" sz="1200" b="1" dirty="0">
                <a:solidFill>
                  <a:srgbClr val="000000"/>
                </a:solidFill>
                <a:latin typeface="Calibri" panose="020F0502020204030204" pitchFamily="34" charset="0"/>
                <a:ea typeface="+mn-ea"/>
              </a:rPr>
              <a:t>inference </a:t>
            </a:r>
            <a:r>
              <a:rPr lang="en-US" altLang="zh-CN" sz="1200" b="1" dirty="0" smtClean="0">
                <a:solidFill>
                  <a:srgbClr val="000000"/>
                </a:solidFill>
                <a:latin typeface="Calibri" panose="020F0502020204030204" pitchFamily="34" charset="0"/>
                <a:ea typeface="+mn-ea"/>
              </a:rPr>
              <a:t>[5]</a:t>
            </a:r>
            <a:endParaRPr lang="zh-CN" altLang="en-US" sz="1200" b="1" dirty="0">
              <a:solidFill>
                <a:srgbClr val="000000"/>
              </a:solidFill>
              <a:latin typeface="Calibri" panose="020F0502020204030204" pitchFamily="34" charset="0"/>
              <a:ea typeface="+mn-ea"/>
            </a:endParaRPr>
          </a:p>
        </p:txBody>
      </p:sp>
      <p:sp>
        <p:nvSpPr>
          <p:cNvPr id="18" name="矩形 17"/>
          <p:cNvSpPr/>
          <p:nvPr/>
        </p:nvSpPr>
        <p:spPr>
          <a:xfrm>
            <a:off x="743373" y="6117751"/>
            <a:ext cx="8368453" cy="707886"/>
          </a:xfrm>
          <a:prstGeom prst="rect">
            <a:avLst/>
          </a:prstGeom>
        </p:spPr>
        <p:txBody>
          <a:bodyPr wrap="square">
            <a:spAutoFit/>
          </a:bodyPr>
          <a:lstStyle/>
          <a:p>
            <a:pPr marL="285750" lvl="0" indent="-285750" defTabSz="914400" eaLnBrk="1" fontAlgn="auto" hangingPunct="1">
              <a:spcBef>
                <a:spcPts val="0"/>
              </a:spcBef>
              <a:spcAft>
                <a:spcPts val="0"/>
              </a:spcAft>
              <a:buClrTx/>
              <a:buSzTx/>
              <a:buFont typeface="Arial" panose="020B0604020202020204" pitchFamily="34" charset="0"/>
              <a:buChar char="•"/>
            </a:pPr>
            <a:r>
              <a:rPr lang="en-US" altLang="zh-CN" sz="2000" b="1" i="1" dirty="0">
                <a:solidFill>
                  <a:srgbClr val="000000"/>
                </a:solidFill>
                <a:latin typeface="Calibri" panose="020F0502020204030204" pitchFamily="34" charset="0"/>
                <a:ea typeface="+mn-ea"/>
              </a:rPr>
              <a:t>Private information </a:t>
            </a:r>
            <a:r>
              <a:rPr lang="en-US" altLang="zh-CN" sz="2000" b="1" dirty="0">
                <a:solidFill>
                  <a:srgbClr val="000000"/>
                </a:solidFill>
                <a:latin typeface="Calibri" panose="020F0502020204030204" pitchFamily="34" charset="0"/>
                <a:ea typeface="+mn-ea"/>
              </a:rPr>
              <a:t>include locations, living habits, behavioral biometric characteristics, heart rate, </a:t>
            </a:r>
            <a:r>
              <a:rPr lang="en-US" altLang="zh-CN" sz="2000" b="1" dirty="0" smtClean="0">
                <a:solidFill>
                  <a:srgbClr val="000000"/>
                </a:solidFill>
                <a:latin typeface="Calibri" panose="020F0502020204030204" pitchFamily="34" charset="0"/>
                <a:ea typeface="+mn-ea"/>
              </a:rPr>
              <a:t>respiratory rate, and </a:t>
            </a:r>
            <a:r>
              <a:rPr lang="en-US" altLang="zh-CN" sz="2000" b="1" dirty="0">
                <a:solidFill>
                  <a:srgbClr val="000000"/>
                </a:solidFill>
                <a:latin typeface="Calibri" panose="020F0502020204030204" pitchFamily="34" charset="0"/>
                <a:ea typeface="+mn-ea"/>
              </a:rPr>
              <a:t>even </a:t>
            </a:r>
            <a:r>
              <a:rPr lang="en-US" altLang="zh-CN" sz="2000" b="1" dirty="0" smtClean="0">
                <a:solidFill>
                  <a:srgbClr val="000000"/>
                </a:solidFill>
                <a:latin typeface="Calibri" panose="020F0502020204030204" pitchFamily="34" charset="0"/>
                <a:ea typeface="+mn-ea"/>
              </a:rPr>
              <a:t>the identification.</a:t>
            </a:r>
            <a:endParaRPr lang="zh-CN" altLang="en-US" sz="2000" b="1" dirty="0">
              <a:solidFill>
                <a:srgbClr val="000000"/>
              </a:solidFill>
              <a:latin typeface="Calibri" panose="020F0502020204030204" pitchFamily="34" charset="0"/>
              <a:ea typeface="+mn-ea"/>
            </a:endParaRPr>
          </a:p>
        </p:txBody>
      </p:sp>
    </p:spTree>
    <p:extLst>
      <p:ext uri="{BB962C8B-B14F-4D97-AF65-F5344CB8AC3E}">
        <p14:creationId xmlns:p14="http://schemas.microsoft.com/office/powerpoint/2010/main" val="25814105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Wireless </a:t>
            </a:r>
            <a:r>
              <a:rPr lang="en-US" altLang="zh-CN" dirty="0" smtClean="0"/>
              <a:t>Sensing Privacy Issue #3 (cont.)</a:t>
            </a:r>
            <a:endParaRPr lang="zh-CN" altLang="en-US" dirty="0"/>
          </a:p>
        </p:txBody>
      </p:sp>
      <p:sp>
        <p:nvSpPr>
          <p:cNvPr id="3" name="内容占位符 2"/>
          <p:cNvSpPr>
            <a:spLocks noGrp="1"/>
          </p:cNvSpPr>
          <p:nvPr>
            <p:ph idx="1"/>
          </p:nvPr>
        </p:nvSpPr>
        <p:spPr>
          <a:xfrm>
            <a:off x="690032" y="1687158"/>
            <a:ext cx="8530167" cy="4951302"/>
          </a:xfrm>
        </p:spPr>
        <p:txBody>
          <a:bodyPr/>
          <a:lstStyle/>
          <a:p>
            <a:r>
              <a:rPr lang="en-US" altLang="zh-CN" dirty="0">
                <a:solidFill>
                  <a:schemeClr val="tx1"/>
                </a:solidFill>
              </a:rPr>
              <a:t>One may concern that </a:t>
            </a:r>
            <a:r>
              <a:rPr lang="en-US" altLang="zh-CN" dirty="0"/>
              <a:t>even without sensing, a passive observer </a:t>
            </a:r>
            <a:r>
              <a:rPr lang="en-US" altLang="zh-CN" dirty="0" smtClean="0"/>
              <a:t>can still monitor </a:t>
            </a:r>
            <a:r>
              <a:rPr lang="en-US" altLang="zh-CN" dirty="0"/>
              <a:t>wireless signals coming from a home and extract information </a:t>
            </a:r>
            <a:r>
              <a:rPr lang="en-US" altLang="zh-CN" dirty="0" smtClean="0"/>
              <a:t>about people’s locations or behaviors.</a:t>
            </a:r>
          </a:p>
          <a:p>
            <a:r>
              <a:rPr lang="en-US" altLang="zh-CN" dirty="0" smtClean="0">
                <a:solidFill>
                  <a:schemeClr val="tx1"/>
                </a:solidFill>
              </a:rPr>
              <a:t>To extract “useful” information about a person or the environment, a series of </a:t>
            </a:r>
            <a:r>
              <a:rPr lang="en-US" altLang="zh-CN" i="1" dirty="0" smtClean="0">
                <a:solidFill>
                  <a:schemeClr val="tx1"/>
                </a:solidFill>
              </a:rPr>
              <a:t>continuously-varying CSI measurements</a:t>
            </a:r>
            <a:r>
              <a:rPr lang="en-US" altLang="zh-CN" dirty="0" smtClean="0">
                <a:solidFill>
                  <a:schemeClr val="tx1"/>
                </a:solidFill>
              </a:rPr>
              <a:t> are required to be collected. </a:t>
            </a:r>
          </a:p>
          <a:p>
            <a:r>
              <a:rPr lang="en-US" altLang="zh-CN" dirty="0" smtClean="0">
                <a:solidFill>
                  <a:schemeClr val="tx1"/>
                </a:solidFill>
              </a:rPr>
              <a:t>Wireless </a:t>
            </a:r>
            <a:r>
              <a:rPr lang="en-US" altLang="zh-CN" dirty="0">
                <a:solidFill>
                  <a:schemeClr val="tx1"/>
                </a:solidFill>
              </a:rPr>
              <a:t>sensing provides an opportunity for the eavesdropper to </a:t>
            </a:r>
            <a:r>
              <a:rPr lang="en-US" altLang="zh-CN" i="1" dirty="0">
                <a:solidFill>
                  <a:schemeClr val="tx1"/>
                </a:solidFill>
              </a:rPr>
              <a:t>continuously</a:t>
            </a:r>
            <a:r>
              <a:rPr lang="en-US" altLang="zh-CN" dirty="0">
                <a:solidFill>
                  <a:schemeClr val="tx1"/>
                </a:solidFill>
              </a:rPr>
              <a:t> perform channel estimation </a:t>
            </a:r>
            <a:r>
              <a:rPr lang="en-US" altLang="zh-CN" dirty="0" smtClean="0">
                <a:solidFill>
                  <a:schemeClr val="tx1"/>
                </a:solidFill>
              </a:rPr>
              <a:t>because </a:t>
            </a:r>
            <a:r>
              <a:rPr lang="en-US" altLang="zh-CN" dirty="0">
                <a:solidFill>
                  <a:schemeClr val="tx1"/>
                </a:solidFill>
              </a:rPr>
              <a:t>a sensing session typically consists of several rounds, which lasts for a long time. However, for regular communications, the preambles are not transmitted continuously. So, it would be rather difficult for the eavesdropper to collect a series of continuously-varying CSIs. </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页脚占位符 4"/>
          <p:cNvSpPr>
            <a:spLocks noGrp="1"/>
          </p:cNvSpPr>
          <p:nvPr>
            <p:ph type="ftr" idx="14"/>
          </p:nvPr>
        </p:nvSpPr>
        <p:spPr/>
        <p:txBody>
          <a:bodyPr/>
          <a:lstStyle/>
          <a:p>
            <a:r>
              <a:rPr lang="en-GB" smtClean="0"/>
              <a:t>Peng Liu (Huawei)</a:t>
            </a:r>
            <a:endParaRPr lang="en-GB" dirty="0"/>
          </a:p>
        </p:txBody>
      </p:sp>
      <p:sp>
        <p:nvSpPr>
          <p:cNvPr id="6" name="日期占位符 5"/>
          <p:cNvSpPr>
            <a:spLocks noGrp="1"/>
          </p:cNvSpPr>
          <p:nvPr>
            <p:ph type="dt" idx="15"/>
          </p:nvPr>
        </p:nvSpPr>
        <p:spPr/>
        <p:txBody>
          <a:bodyPr/>
          <a:lstStyle/>
          <a:p>
            <a:r>
              <a:rPr lang="en-US" smtClean="0"/>
              <a:t>May 2023</a:t>
            </a:r>
            <a:endParaRPr lang="en-GB" dirty="0"/>
          </a:p>
        </p:txBody>
      </p:sp>
    </p:spTree>
    <p:extLst>
      <p:ext uri="{BB962C8B-B14F-4D97-AF65-F5344CB8AC3E}">
        <p14:creationId xmlns:p14="http://schemas.microsoft.com/office/powerpoint/2010/main" val="6719104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90033" y="520949"/>
            <a:ext cx="8288868" cy="1136227"/>
          </a:xfrm>
        </p:spPr>
        <p:txBody>
          <a:bodyPr/>
          <a:lstStyle/>
          <a:p>
            <a:r>
              <a:rPr lang="en-US" altLang="zh-CN" dirty="0"/>
              <a:t>Discussions </a:t>
            </a:r>
            <a:r>
              <a:rPr lang="en-US" altLang="zh-CN" dirty="0" smtClean="0"/>
              <a:t>within </a:t>
            </a:r>
            <a:r>
              <a:rPr lang="en-US" altLang="zh-CN" dirty="0"/>
              <a:t>other SDOs</a:t>
            </a:r>
            <a:endParaRPr lang="zh-CN" altLang="en-US" dirty="0"/>
          </a:p>
        </p:txBody>
      </p:sp>
      <p:sp>
        <p:nvSpPr>
          <p:cNvPr id="3" name="内容占位符 2"/>
          <p:cNvSpPr>
            <a:spLocks noGrp="1"/>
          </p:cNvSpPr>
          <p:nvPr>
            <p:ph idx="1"/>
          </p:nvPr>
        </p:nvSpPr>
        <p:spPr>
          <a:xfrm>
            <a:off x="381000" y="1426284"/>
            <a:ext cx="9067800" cy="5334000"/>
          </a:xfrm>
        </p:spPr>
        <p:txBody>
          <a:bodyPr/>
          <a:lstStyle/>
          <a:p>
            <a:r>
              <a:rPr lang="en-US" altLang="zh-CN" sz="1700" dirty="0" smtClean="0"/>
              <a:t>3GPP (Release 19)</a:t>
            </a:r>
          </a:p>
          <a:p>
            <a:pPr lvl="1"/>
            <a:r>
              <a:rPr lang="en-US" altLang="zh-CN" sz="1700" dirty="0">
                <a:solidFill>
                  <a:schemeClr val="tx1"/>
                </a:solidFill>
              </a:rPr>
              <a:t>In </a:t>
            </a:r>
            <a:r>
              <a:rPr lang="en-US" altLang="zh-CN" sz="1700" dirty="0" smtClean="0">
                <a:solidFill>
                  <a:schemeClr val="tx1"/>
                </a:solidFill>
              </a:rPr>
              <a:t>[5, Sect. 5.16], it was stated </a:t>
            </a:r>
            <a:r>
              <a:rPr lang="en-US" altLang="zh-CN" sz="1700" dirty="0">
                <a:solidFill>
                  <a:schemeClr val="tx1"/>
                </a:solidFill>
              </a:rPr>
              <a:t>that </a:t>
            </a:r>
            <a:r>
              <a:rPr lang="en-US" altLang="zh-CN" sz="1700" dirty="0" smtClean="0">
                <a:solidFill>
                  <a:schemeClr val="tx1"/>
                </a:solidFill>
              </a:rPr>
              <a:t>the </a:t>
            </a:r>
            <a:r>
              <a:rPr lang="en-US" altLang="zh-CN" sz="1700" dirty="0">
                <a:solidFill>
                  <a:schemeClr val="tx1"/>
                </a:solidFill>
              </a:rPr>
              <a:t>5G system shall provide a mechanism to protect identifiable information that can be derived from the sensing measurements data from eavesdropping</a:t>
            </a:r>
            <a:r>
              <a:rPr lang="en-US" altLang="zh-CN" sz="1700" dirty="0" smtClean="0">
                <a:solidFill>
                  <a:schemeClr val="tx1"/>
                </a:solidFill>
              </a:rPr>
              <a:t>.</a:t>
            </a:r>
          </a:p>
          <a:p>
            <a:pPr lvl="1"/>
            <a:r>
              <a:rPr lang="en-US" altLang="zh-CN" sz="1700" dirty="0" smtClean="0">
                <a:solidFill>
                  <a:schemeClr val="tx1"/>
                </a:solidFill>
              </a:rPr>
              <a:t>In [5, Sect. 6], it was further declared that:</a:t>
            </a:r>
          </a:p>
          <a:p>
            <a:pPr lvl="2"/>
            <a:r>
              <a:rPr lang="en-US" altLang="zh-CN" sz="1700" b="1" dirty="0"/>
              <a:t>With sensing technology by-standers can be affected in a completely new way, previously only </a:t>
            </a:r>
            <a:r>
              <a:rPr lang="en-US" altLang="zh-CN" sz="1700" b="1" dirty="0" smtClean="0"/>
              <a:t>UEs </a:t>
            </a:r>
            <a:r>
              <a:rPr lang="en-US" altLang="zh-CN" sz="1700" b="1" dirty="0"/>
              <a:t>have been able to be tracked but </a:t>
            </a:r>
            <a:r>
              <a:rPr lang="en-US" altLang="zh-CN" sz="1700" b="1" u="sng" dirty="0"/>
              <a:t>now sensing capabilities may enable tracing and potentially identification of anything in the environment, including humans that do not carry a UE, or any objects</a:t>
            </a:r>
            <a:r>
              <a:rPr lang="en-US" altLang="zh-CN" sz="1700" b="1" dirty="0"/>
              <a:t>. </a:t>
            </a:r>
            <a:r>
              <a:rPr lang="en-US" altLang="zh-CN" sz="1700" b="1" dirty="0">
                <a:solidFill>
                  <a:schemeClr val="tx1"/>
                </a:solidFill>
              </a:rPr>
              <a:t>This has implications for privacy</a:t>
            </a:r>
            <a:r>
              <a:rPr lang="en-US" altLang="zh-CN" sz="1700" b="1" dirty="0" smtClean="0">
                <a:solidFill>
                  <a:schemeClr val="tx1"/>
                </a:solidFill>
              </a:rPr>
              <a:t>.</a:t>
            </a:r>
          </a:p>
          <a:p>
            <a:pPr lvl="2"/>
            <a:r>
              <a:rPr lang="en-US" altLang="zh-CN" sz="1700" b="1" dirty="0"/>
              <a:t>Since Sensing is almost for the whole environment under the RF signal coverage, </a:t>
            </a:r>
            <a:r>
              <a:rPr lang="en-US" altLang="zh-CN" sz="1700" b="1" u="sng" dirty="0">
                <a:solidFill>
                  <a:schemeClr val="tx1"/>
                </a:solidFill>
              </a:rPr>
              <a:t>the privacy of sensing operation is an important consideration factor for real deployment</a:t>
            </a:r>
            <a:r>
              <a:rPr lang="en-US" altLang="zh-CN" sz="1700" b="1" u="sng" dirty="0" smtClean="0">
                <a:solidFill>
                  <a:schemeClr val="tx1"/>
                </a:solidFill>
              </a:rPr>
              <a:t>.</a:t>
            </a:r>
          </a:p>
          <a:p>
            <a:r>
              <a:rPr lang="en-US" altLang="zh-CN" sz="1700" dirty="0"/>
              <a:t>IEEE 802.15.4ab (NG-UWB)</a:t>
            </a:r>
          </a:p>
          <a:p>
            <a:pPr lvl="1"/>
            <a:r>
              <a:rPr lang="en-US" altLang="zh-CN" sz="1700" dirty="0"/>
              <a:t>In[6], it was pointed out that by listening to legitimate transmissions and estimating the CSI, the unauthorized parties can infer the presence and locations of the objects, analyze the behaviors of users, and do environmental mapping, which incurs privacy concerns.</a:t>
            </a:r>
          </a:p>
          <a:p>
            <a:pPr lvl="1"/>
            <a:r>
              <a:rPr lang="en-US" altLang="zh-CN" sz="1700" dirty="0"/>
              <a:t>In [7], a </a:t>
            </a:r>
            <a:r>
              <a:rPr lang="en-US" altLang="zh-CN" sz="1700" i="1" dirty="0"/>
              <a:t>collaborative sensing method</a:t>
            </a:r>
            <a:r>
              <a:rPr lang="en-US" altLang="zh-CN" sz="1700" dirty="0"/>
              <a:t> was proposed to prevent the unauthorized users deciphering the CSI from its received sensing packets</a:t>
            </a:r>
            <a:r>
              <a:rPr lang="en-US" altLang="zh-CN" sz="1700" dirty="0" smtClean="0"/>
              <a:t>.</a:t>
            </a:r>
            <a:endParaRPr lang="en-US" altLang="zh-CN" sz="170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页脚占位符 4"/>
          <p:cNvSpPr>
            <a:spLocks noGrp="1"/>
          </p:cNvSpPr>
          <p:nvPr>
            <p:ph type="ftr" idx="14"/>
          </p:nvPr>
        </p:nvSpPr>
        <p:spPr/>
        <p:txBody>
          <a:bodyPr/>
          <a:lstStyle/>
          <a:p>
            <a:r>
              <a:rPr lang="en-GB" smtClean="0"/>
              <a:t>Peng Liu (Huawei)</a:t>
            </a:r>
            <a:endParaRPr lang="en-GB" dirty="0"/>
          </a:p>
        </p:txBody>
      </p:sp>
      <p:sp>
        <p:nvSpPr>
          <p:cNvPr id="6" name="日期占位符 5"/>
          <p:cNvSpPr>
            <a:spLocks noGrp="1"/>
          </p:cNvSpPr>
          <p:nvPr>
            <p:ph type="dt" idx="15"/>
          </p:nvPr>
        </p:nvSpPr>
        <p:spPr/>
        <p:txBody>
          <a:bodyPr/>
          <a:lstStyle/>
          <a:p>
            <a:r>
              <a:rPr lang="en-US" smtClean="0"/>
              <a:t>May 2023</a:t>
            </a:r>
            <a:endParaRPr lang="en-GB" dirty="0"/>
          </a:p>
        </p:txBody>
      </p:sp>
    </p:spTree>
    <p:extLst>
      <p:ext uri="{BB962C8B-B14F-4D97-AF65-F5344CB8AC3E}">
        <p14:creationId xmlns:p14="http://schemas.microsoft.com/office/powerpoint/2010/main" val="15781587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IEEE </a:t>
            </a:r>
            <a:r>
              <a:rPr lang="en-US" altLang="zh-CN" dirty="0" smtClean="0"/>
              <a:t>802.11az Solution </a:t>
            </a:r>
            <a:br>
              <a:rPr lang="en-US" altLang="zh-CN" dirty="0" smtClean="0"/>
            </a:br>
            <a:r>
              <a:rPr lang="en-US" altLang="zh-CN" dirty="0" smtClean="0"/>
              <a:t>(</a:t>
            </a:r>
            <a:r>
              <a:rPr lang="en-US" altLang="zh-CN" dirty="0"/>
              <a:t>secure LTF + 64QAM) </a:t>
            </a:r>
            <a:endParaRPr lang="zh-CN" altLang="en-US" dirty="0"/>
          </a:p>
        </p:txBody>
      </p:sp>
      <p:sp>
        <p:nvSpPr>
          <p:cNvPr id="3" name="内容占位符 2"/>
          <p:cNvSpPr>
            <a:spLocks noGrp="1"/>
          </p:cNvSpPr>
          <p:nvPr>
            <p:ph idx="1"/>
          </p:nvPr>
        </p:nvSpPr>
        <p:spPr>
          <a:xfrm>
            <a:off x="743372" y="2057400"/>
            <a:ext cx="8553028" cy="4387427"/>
          </a:xfrm>
        </p:spPr>
        <p:txBody>
          <a:bodyPr/>
          <a:lstStyle/>
          <a:p>
            <a:r>
              <a:rPr lang="en-US" altLang="zh-CN" dirty="0"/>
              <a:t>To prevent the Early Detect, Late </a:t>
            </a:r>
            <a:r>
              <a:rPr lang="en-US" altLang="zh-CN" dirty="0" smtClean="0"/>
              <a:t>Commit (EDLC) attack[11], </a:t>
            </a:r>
            <a:r>
              <a:rPr lang="en-US" altLang="zh-CN" dirty="0"/>
              <a:t>IEEE 802.11az adopts secure LTF and </a:t>
            </a:r>
            <a:r>
              <a:rPr lang="en-US" altLang="zh-CN" dirty="0" smtClean="0">
                <a:solidFill>
                  <a:schemeClr val="tx1"/>
                </a:solidFill>
              </a:rPr>
              <a:t>updates 8PSK to 64QAM</a:t>
            </a:r>
            <a:r>
              <a:rPr lang="en-US" altLang="zh-CN" dirty="0" smtClean="0"/>
              <a:t>.</a:t>
            </a:r>
            <a:endParaRPr lang="en-US" altLang="zh-CN" dirty="0"/>
          </a:p>
          <a:p>
            <a:r>
              <a:rPr lang="en-US" altLang="zh-CN" dirty="0"/>
              <a:t>Take speed </a:t>
            </a:r>
            <a:r>
              <a:rPr lang="en-US" altLang="zh-CN" dirty="0" smtClean="0"/>
              <a:t>estimation [8] </a:t>
            </a:r>
            <a:r>
              <a:rPr lang="en-US" altLang="zh-CN" dirty="0"/>
              <a:t>as an </a:t>
            </a:r>
            <a:r>
              <a:rPr lang="en-US" altLang="zh-CN" dirty="0" smtClean="0"/>
              <a:t>example. The “Secure </a:t>
            </a:r>
            <a:r>
              <a:rPr lang="en-US" altLang="zh-CN" dirty="0"/>
              <a:t>LTF + </a:t>
            </a:r>
            <a:r>
              <a:rPr lang="en-US" altLang="zh-CN" dirty="0" smtClean="0"/>
              <a:t>64QAM” solution causes non-negligible degradation in sensing </a:t>
            </a:r>
            <a:r>
              <a:rPr lang="en-US" altLang="zh-CN" dirty="0"/>
              <a:t>accuracy </a:t>
            </a:r>
            <a:r>
              <a:rPr lang="en-US" altLang="zh-CN" dirty="0" smtClean="0"/>
              <a:t>due </a:t>
            </a:r>
            <a:r>
              <a:rPr lang="en-US" altLang="zh-CN" dirty="0"/>
              <a:t>to </a:t>
            </a:r>
            <a:r>
              <a:rPr lang="en-US" altLang="zh-CN" dirty="0" smtClean="0"/>
              <a:t>the adoption of high-order QAM modulation.</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页脚占位符 4"/>
          <p:cNvSpPr>
            <a:spLocks noGrp="1"/>
          </p:cNvSpPr>
          <p:nvPr>
            <p:ph type="ftr" idx="14"/>
          </p:nvPr>
        </p:nvSpPr>
        <p:spPr/>
        <p:txBody>
          <a:bodyPr/>
          <a:lstStyle/>
          <a:p>
            <a:r>
              <a:rPr lang="en-GB" smtClean="0"/>
              <a:t>Peng Liu (Huawei)</a:t>
            </a:r>
            <a:endParaRPr lang="en-GB" dirty="0"/>
          </a:p>
        </p:txBody>
      </p:sp>
      <p:sp>
        <p:nvSpPr>
          <p:cNvPr id="6" name="日期占位符 5"/>
          <p:cNvSpPr>
            <a:spLocks noGrp="1"/>
          </p:cNvSpPr>
          <p:nvPr>
            <p:ph type="dt" idx="15"/>
          </p:nvPr>
        </p:nvSpPr>
        <p:spPr/>
        <p:txBody>
          <a:bodyPr/>
          <a:lstStyle/>
          <a:p>
            <a:r>
              <a:rPr lang="en-US" smtClean="0"/>
              <a:t>May 2023</a:t>
            </a:r>
            <a:endParaRPr lang="en-GB" dirty="0"/>
          </a:p>
        </p:txBody>
      </p:sp>
      <p:pic>
        <p:nvPicPr>
          <p:cNvPr id="8" name="图片 7"/>
          <p:cNvPicPr>
            <a:picLocks noChangeAspect="1"/>
          </p:cNvPicPr>
          <p:nvPr/>
        </p:nvPicPr>
        <p:blipFill>
          <a:blip r:embed="rId2"/>
          <a:stretch>
            <a:fillRect/>
          </a:stretch>
        </p:blipFill>
        <p:spPr>
          <a:xfrm>
            <a:off x="980815" y="4038600"/>
            <a:ext cx="3319780" cy="2778751"/>
          </a:xfrm>
          <a:prstGeom prst="rect">
            <a:avLst/>
          </a:prstGeom>
        </p:spPr>
      </p:pic>
      <p:graphicFrame>
        <p:nvGraphicFramePr>
          <p:cNvPr id="9" name="表格 8"/>
          <p:cNvGraphicFramePr>
            <a:graphicFrameLocks noGrp="1"/>
          </p:cNvGraphicFramePr>
          <p:nvPr>
            <p:extLst>
              <p:ext uri="{D42A27DB-BD31-4B8C-83A1-F6EECF244321}">
                <p14:modId xmlns:p14="http://schemas.microsoft.com/office/powerpoint/2010/main" val="3926244530"/>
              </p:ext>
            </p:extLst>
          </p:nvPr>
        </p:nvGraphicFramePr>
        <p:xfrm>
          <a:off x="4497492" y="4343400"/>
          <a:ext cx="4570307" cy="1981200"/>
        </p:xfrm>
        <a:graphic>
          <a:graphicData uri="http://schemas.openxmlformats.org/drawingml/2006/table">
            <a:tbl>
              <a:tblPr firstRow="1" bandRow="1">
                <a:tableStyleId>{5C22544A-7EE6-4342-B048-85BDC9FD1C3A}</a:tableStyleId>
              </a:tblPr>
              <a:tblGrid>
                <a:gridCol w="1448277"/>
                <a:gridCol w="1521831"/>
                <a:gridCol w="1600199"/>
              </a:tblGrid>
              <a:tr h="370840">
                <a:tc>
                  <a:txBody>
                    <a:bodyPr/>
                    <a:lstStyle/>
                    <a:p>
                      <a:r>
                        <a:rPr lang="en-US" altLang="zh-CN" sz="1600" dirty="0" smtClean="0"/>
                        <a:t>Method</a:t>
                      </a:r>
                      <a:endParaRPr lang="zh-CN" altLang="en-US" sz="1600" dirty="0"/>
                    </a:p>
                  </a:txBody>
                  <a:tcPr/>
                </a:tc>
                <a:tc>
                  <a:txBody>
                    <a:bodyPr/>
                    <a:lstStyle/>
                    <a:p>
                      <a:r>
                        <a:rPr lang="en-US" altLang="zh-CN" sz="1600" dirty="0" smtClean="0"/>
                        <a:t>Secure</a:t>
                      </a:r>
                      <a:r>
                        <a:rPr lang="en-US" altLang="zh-CN" sz="1600" baseline="0" dirty="0" smtClean="0"/>
                        <a:t> </a:t>
                      </a:r>
                      <a:r>
                        <a:rPr lang="en-US" altLang="zh-CN" sz="1600" dirty="0" smtClean="0"/>
                        <a:t>LTF</a:t>
                      </a:r>
                    </a:p>
                    <a:p>
                      <a:r>
                        <a:rPr lang="en-US" altLang="zh-CN" sz="1600" dirty="0" smtClean="0"/>
                        <a:t>+8PSK</a:t>
                      </a:r>
                      <a:endParaRPr lang="zh-CN" altLang="en-US" sz="1600" dirty="0"/>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altLang="zh-CN" sz="1600" dirty="0" smtClean="0"/>
                        <a:t>Secure LTF</a:t>
                      </a:r>
                    </a:p>
                    <a:p>
                      <a:pPr marL="0" marR="0" lvl="0" indent="0" algn="l" defTabSz="975386" rtl="0" eaLnBrk="1" fontAlgn="auto" latinLnBrk="0" hangingPunct="1">
                        <a:lnSpc>
                          <a:spcPct val="100000"/>
                        </a:lnSpc>
                        <a:spcBef>
                          <a:spcPts val="0"/>
                        </a:spcBef>
                        <a:spcAft>
                          <a:spcPts val="0"/>
                        </a:spcAft>
                        <a:buClrTx/>
                        <a:buSzTx/>
                        <a:buFontTx/>
                        <a:buNone/>
                        <a:tabLst/>
                        <a:defRPr/>
                      </a:pPr>
                      <a:r>
                        <a:rPr lang="en-US" altLang="zh-CN" sz="1600" dirty="0" smtClean="0"/>
                        <a:t>+64QAM</a:t>
                      </a:r>
                      <a:endParaRPr lang="zh-CN" altLang="en-US" sz="1600" dirty="0" smtClean="0"/>
                    </a:p>
                  </a:txBody>
                  <a:tcPr/>
                </a:tc>
              </a:tr>
              <a:tr h="370840">
                <a:tc>
                  <a:txBody>
                    <a:bodyPr/>
                    <a:lstStyle/>
                    <a:p>
                      <a:r>
                        <a:rPr lang="en-US" altLang="zh-CN" sz="1600" b="0" i="0" u="none" strike="noStrike" kern="1200" baseline="0" dirty="0" smtClean="0">
                          <a:solidFill>
                            <a:schemeClr val="dk1"/>
                          </a:solidFill>
                          <a:latin typeface="+mn-lt"/>
                          <a:ea typeface="+mn-ea"/>
                          <a:cs typeface="+mn-cs"/>
                        </a:rPr>
                        <a:t>Speed estimation accuracy</a:t>
                      </a:r>
                      <a:endParaRPr lang="zh-CN" altLang="en-US" sz="1600" dirty="0"/>
                    </a:p>
                  </a:txBody>
                  <a:tcPr/>
                </a:tc>
                <a:tc>
                  <a:txBody>
                    <a:bodyPr/>
                    <a:lstStyle/>
                    <a:p>
                      <a:r>
                        <a:rPr lang="en-US" altLang="zh-CN" sz="1600" dirty="0" smtClean="0"/>
                        <a:t>good</a:t>
                      </a:r>
                      <a:endParaRPr lang="zh-CN" altLang="en-US" sz="1600" dirty="0"/>
                    </a:p>
                  </a:txBody>
                  <a:tcPr/>
                </a:tc>
                <a:tc>
                  <a:txBody>
                    <a:bodyPr/>
                    <a:lstStyle/>
                    <a:p>
                      <a:r>
                        <a:rPr lang="en-US" altLang="zh-CN" sz="1600" dirty="0" smtClean="0"/>
                        <a:t>Bad</a:t>
                      </a:r>
                      <a:endParaRPr lang="zh-CN" altLang="en-US" sz="1600" dirty="0"/>
                    </a:p>
                  </a:txBody>
                  <a:tcPr/>
                </a:tc>
              </a:tr>
              <a:tr h="370840">
                <a:tc>
                  <a:txBody>
                    <a:bodyPr/>
                    <a:lstStyle/>
                    <a:p>
                      <a:r>
                        <a:rPr lang="en-US" altLang="zh-CN" sz="1600" dirty="0" smtClean="0"/>
                        <a:t>Privacy protection</a:t>
                      </a:r>
                      <a:endParaRPr lang="zh-CN" altLang="en-US" sz="1600" dirty="0"/>
                    </a:p>
                  </a:txBody>
                  <a:tcPr/>
                </a:tc>
                <a:tc>
                  <a:txBody>
                    <a:bodyPr/>
                    <a:lstStyle/>
                    <a:p>
                      <a:r>
                        <a:rPr lang="en-US" altLang="zh-CN" sz="1600" dirty="0" smtClean="0"/>
                        <a:t>No</a:t>
                      </a:r>
                      <a:endParaRPr lang="zh-CN" altLang="en-US" sz="1600" dirty="0"/>
                    </a:p>
                  </a:txBody>
                  <a:tcPr/>
                </a:tc>
                <a:tc>
                  <a:txBody>
                    <a:bodyPr/>
                    <a:lstStyle/>
                    <a:p>
                      <a:r>
                        <a:rPr lang="en-US" altLang="zh-CN" sz="1600" dirty="0" smtClean="0"/>
                        <a:t>Yes (for single-antenna</a:t>
                      </a:r>
                      <a:r>
                        <a:rPr lang="en-US" altLang="zh-CN" sz="1600" baseline="0" dirty="0" smtClean="0"/>
                        <a:t> Eve</a:t>
                      </a:r>
                      <a:r>
                        <a:rPr lang="en-US" altLang="zh-CN" sz="1600" dirty="0" smtClean="0"/>
                        <a:t>)</a:t>
                      </a:r>
                      <a:endParaRPr lang="zh-CN" altLang="en-US" sz="1600" dirty="0"/>
                    </a:p>
                  </a:txBody>
                  <a:tcPr/>
                </a:tc>
              </a:tr>
            </a:tbl>
          </a:graphicData>
        </a:graphic>
      </p:graphicFrame>
    </p:spTree>
    <p:extLst>
      <p:ext uri="{BB962C8B-B14F-4D97-AF65-F5344CB8AC3E}">
        <p14:creationId xmlns:p14="http://schemas.microsoft.com/office/powerpoint/2010/main" val="4818489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IEEE </a:t>
            </a:r>
            <a:r>
              <a:rPr lang="en-US" altLang="zh-CN" dirty="0" smtClean="0"/>
              <a:t>802.11az Solution </a:t>
            </a:r>
            <a:br>
              <a:rPr lang="en-US" altLang="zh-CN" dirty="0" smtClean="0"/>
            </a:br>
            <a:r>
              <a:rPr lang="en-US" altLang="zh-CN" dirty="0" smtClean="0"/>
              <a:t>(</a:t>
            </a:r>
            <a:r>
              <a:rPr lang="en-US" altLang="zh-CN" dirty="0"/>
              <a:t>secure LTF + 64QAM) </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页脚占位符 4"/>
          <p:cNvSpPr>
            <a:spLocks noGrp="1"/>
          </p:cNvSpPr>
          <p:nvPr>
            <p:ph type="ftr" idx="14"/>
          </p:nvPr>
        </p:nvSpPr>
        <p:spPr/>
        <p:txBody>
          <a:bodyPr/>
          <a:lstStyle/>
          <a:p>
            <a:r>
              <a:rPr lang="en-GB" smtClean="0"/>
              <a:t>Peng Liu (Huawei)</a:t>
            </a:r>
            <a:endParaRPr lang="en-GB" dirty="0"/>
          </a:p>
        </p:txBody>
      </p:sp>
      <p:sp>
        <p:nvSpPr>
          <p:cNvPr id="6" name="日期占位符 5"/>
          <p:cNvSpPr>
            <a:spLocks noGrp="1"/>
          </p:cNvSpPr>
          <p:nvPr>
            <p:ph type="dt" idx="15"/>
          </p:nvPr>
        </p:nvSpPr>
        <p:spPr/>
        <p:txBody>
          <a:bodyPr/>
          <a:lstStyle/>
          <a:p>
            <a:r>
              <a:rPr lang="en-US" smtClean="0"/>
              <a:t>May 2023</a:t>
            </a:r>
            <a:endParaRPr lang="en-GB" dirty="0"/>
          </a:p>
        </p:txBody>
      </p:sp>
      <p:sp>
        <p:nvSpPr>
          <p:cNvPr id="8" name="内容占位符 2"/>
          <p:cNvSpPr>
            <a:spLocks noGrp="1"/>
          </p:cNvSpPr>
          <p:nvPr>
            <p:ph idx="1"/>
          </p:nvPr>
        </p:nvSpPr>
        <p:spPr>
          <a:xfrm>
            <a:off x="743373" y="1971292"/>
            <a:ext cx="8553028" cy="1981200"/>
          </a:xfrm>
        </p:spPr>
        <p:txBody>
          <a:bodyPr/>
          <a:lstStyle/>
          <a:p>
            <a:r>
              <a:rPr lang="en-US" altLang="zh-CN" dirty="0" smtClean="0"/>
              <a:t>While the “Secure LTF + 64QAM” solution may take effect in privacy protection for some scenarios, it does not work if the eavesdropper has multiple antennas.</a:t>
            </a:r>
            <a:endParaRPr lang="en-US" altLang="zh-CN" dirty="0"/>
          </a:p>
          <a:p>
            <a:r>
              <a:rPr lang="en-US" altLang="zh-CN" dirty="0"/>
              <a:t>Take </a:t>
            </a:r>
            <a:r>
              <a:rPr lang="en-US" altLang="zh-CN" dirty="0" smtClean="0"/>
              <a:t>respiratory </a:t>
            </a:r>
            <a:r>
              <a:rPr lang="en-US" altLang="zh-CN" dirty="0"/>
              <a:t>rate </a:t>
            </a:r>
            <a:r>
              <a:rPr lang="en-US" altLang="zh-CN" dirty="0" smtClean="0"/>
              <a:t>estimation [9] as </a:t>
            </a:r>
            <a:r>
              <a:rPr lang="en-US" altLang="zh-CN" dirty="0"/>
              <a:t>an </a:t>
            </a:r>
            <a:r>
              <a:rPr lang="en-US" altLang="zh-CN" dirty="0" smtClean="0"/>
              <a:t>example. The eavesdropper can still infer the respiratory rate from its collected CSIs, despite the fact that the legitimate user’s signal is encrypted. </a:t>
            </a:r>
            <a:endParaRPr lang="zh-CN" altLang="en-US" dirty="0"/>
          </a:p>
        </p:txBody>
      </p:sp>
      <p:pic>
        <p:nvPicPr>
          <p:cNvPr id="9" name="图片 8">
            <a:extLst>
              <a:ext uri="{FF2B5EF4-FFF2-40B4-BE49-F238E27FC236}">
                <a16:creationId xmlns="" xmlns:a16="http://schemas.microsoft.com/office/drawing/2014/main" id="{3F0587A6-A5E9-4C0C-B699-2541BED130BE}"/>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4648200"/>
            <a:ext cx="2863571" cy="2146816"/>
          </a:xfrm>
          <a:prstGeom prst="rect">
            <a:avLst/>
          </a:prstGeom>
          <a:noFill/>
          <a:ln>
            <a:noFill/>
          </a:ln>
        </p:spPr>
      </p:pic>
      <p:sp>
        <p:nvSpPr>
          <p:cNvPr id="10" name="灯片编号占位符 3"/>
          <p:cNvSpPr txBox="1">
            <a:spLocks/>
          </p:cNvSpPr>
          <p:nvPr/>
        </p:nvSpPr>
        <p:spPr bwMode="auto">
          <a:xfrm>
            <a:off x="1514678" y="6694432"/>
            <a:ext cx="1516380" cy="152400"/>
          </a:xfrm>
          <a:prstGeom prst="rect">
            <a:avLst/>
          </a:prstGeom>
          <a:solidFill>
            <a:schemeClr val="bg1"/>
          </a:solid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sz="800" dirty="0" smtClean="0"/>
              <a:t>Respiratory rate (times per minute)</a:t>
            </a:r>
            <a:endParaRPr lang="en-GB" sz="800" dirty="0"/>
          </a:p>
        </p:txBody>
      </p:sp>
      <p:sp>
        <p:nvSpPr>
          <p:cNvPr id="11" name="灯片编号占位符 3"/>
          <p:cNvSpPr txBox="1">
            <a:spLocks/>
          </p:cNvSpPr>
          <p:nvPr/>
        </p:nvSpPr>
        <p:spPr bwMode="auto">
          <a:xfrm rot="16200000">
            <a:off x="-53340" y="5612392"/>
            <a:ext cx="1981200" cy="152400"/>
          </a:xfrm>
          <a:prstGeom prst="rect">
            <a:avLst/>
          </a:prstGeom>
          <a:solidFill>
            <a:schemeClr val="bg1"/>
          </a:solid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sz="800" dirty="0" smtClean="0"/>
              <a:t>The absolute value of the spectrum of H(k, t)</a:t>
            </a:r>
            <a:endParaRPr lang="en-GB" sz="800" dirty="0"/>
          </a:p>
        </p:txBody>
      </p:sp>
      <p:sp>
        <p:nvSpPr>
          <p:cNvPr id="12" name="椭圆 11"/>
          <p:cNvSpPr/>
          <p:nvPr/>
        </p:nvSpPr>
        <p:spPr>
          <a:xfrm>
            <a:off x="1331016" y="4878816"/>
            <a:ext cx="367323" cy="367323"/>
          </a:xfrm>
          <a:prstGeom prst="ellipse">
            <a:avLst/>
          </a:prstGeom>
          <a:noFill/>
          <a:ln w="25400" cap="flat" cmpd="sng" algn="ctr">
            <a:solidFill>
              <a:srgbClr val="FF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smtClean="0">
              <a:ln>
                <a:noFill/>
              </a:ln>
              <a:solidFill>
                <a:srgbClr val="FFFFFF"/>
              </a:solidFill>
              <a:effectLst/>
              <a:uLnTx/>
              <a:uFillTx/>
              <a:latin typeface="Arial"/>
              <a:ea typeface="宋体"/>
              <a:cs typeface="+mn-cs"/>
            </a:endParaRPr>
          </a:p>
        </p:txBody>
      </p:sp>
      <p:sp>
        <p:nvSpPr>
          <p:cNvPr id="13" name="灯片编号占位符 3"/>
          <p:cNvSpPr txBox="1">
            <a:spLocks/>
          </p:cNvSpPr>
          <p:nvPr/>
        </p:nvSpPr>
        <p:spPr bwMode="auto">
          <a:xfrm>
            <a:off x="1638284" y="5248385"/>
            <a:ext cx="1752600" cy="152400"/>
          </a:xfrm>
          <a:prstGeom prst="rect">
            <a:avLst/>
          </a:prstGeom>
          <a:solidFill>
            <a:schemeClr val="bg1"/>
          </a:solid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sz="900" b="1" i="1" dirty="0" smtClean="0">
                <a:solidFill>
                  <a:srgbClr val="3333FF"/>
                </a:solidFill>
              </a:rPr>
              <a:t>T</a:t>
            </a:r>
            <a:r>
              <a:rPr lang="en-US" altLang="zh-CN" sz="900" b="1" i="1" dirty="0" smtClean="0">
                <a:solidFill>
                  <a:srgbClr val="3333FF"/>
                </a:solidFill>
              </a:rPr>
              <a:t>his peak clearly indicates that the respiratory rate is 15 times/min</a:t>
            </a:r>
            <a:endParaRPr lang="en-GB" sz="900" b="1" i="1" dirty="0">
              <a:solidFill>
                <a:srgbClr val="3333FF"/>
              </a:solidFill>
            </a:endParaRPr>
          </a:p>
        </p:txBody>
      </p:sp>
      <mc:AlternateContent xmlns:mc="http://schemas.openxmlformats.org/markup-compatibility/2006" xmlns:a14="http://schemas.microsoft.com/office/drawing/2010/main">
        <mc:Choice Requires="a14">
          <p:sp>
            <p:nvSpPr>
              <p:cNvPr id="14" name="矩形 13">
                <a:extLst>
                  <a:ext uri="{FF2B5EF4-FFF2-40B4-BE49-F238E27FC236}">
                    <a16:creationId xmlns:a16="http://schemas.microsoft.com/office/drawing/2014/main" xmlns="" id="{A224EA33-DA94-47E0-8FB0-19E3EDC3FB00}"/>
                  </a:ext>
                </a:extLst>
              </p:cNvPr>
              <p:cNvSpPr/>
              <p:nvPr/>
            </p:nvSpPr>
            <p:spPr>
              <a:xfrm>
                <a:off x="4391840" y="4683328"/>
                <a:ext cx="2600180" cy="338554"/>
              </a:xfrm>
              <a:prstGeom prst="rect">
                <a:avLst/>
              </a:prstGeom>
            </p:spPr>
            <p:txBody>
              <a:bodyPr wrap="square">
                <a:spAutoFit/>
              </a:bodyPr>
              <a:lstStyle/>
              <a:p>
                <a:pPr marL="0" marR="0" lvl="0" indent="0" algn="ctr" defTabSz="914377"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ctrlPr>
                        </m:sSubPr>
                        <m:e>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𝑟</m:t>
                          </m:r>
                        </m:e>
                        <m:sub>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1</m:t>
                          </m:r>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𝑒</m:t>
                          </m:r>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1</m:t>
                          </m:r>
                        </m:sub>
                      </m:sSub>
                      <m:d>
                        <m:dPr>
                          <m:begChr m:val="["/>
                          <m:endChr m:val="]"/>
                          <m:ctrlP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ctrlPr>
                        </m:dPr>
                        <m:e>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𝑛</m:t>
                          </m:r>
                        </m:e>
                      </m:d>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m:t>
                      </m:r>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𝑞</m:t>
                      </m:r>
                      <m:d>
                        <m:dPr>
                          <m:begChr m:val="["/>
                          <m:endChr m:val="]"/>
                          <m:ctrlP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ctrlPr>
                        </m:dPr>
                        <m:e>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𝑛</m:t>
                          </m:r>
                        </m:e>
                      </m:d>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m:t>
                      </m:r>
                      <m:sSub>
                        <m:sSubPr>
                          <m:ctrlP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ctrlPr>
                        </m:sSubPr>
                        <m:e>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h</m:t>
                          </m:r>
                        </m:e>
                        <m:sub>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1</m:t>
                          </m:r>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𝑒</m:t>
                          </m:r>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1</m:t>
                          </m:r>
                        </m:sub>
                      </m:sSub>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m:t>
                      </m:r>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𝑛</m:t>
                      </m:r>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m:t>
                      </m:r>
                    </m:oMath>
                  </m:oMathPara>
                </a14:m>
                <a:endParaRPr kumimoji="0" lang="zh-CN" altLang="en-US" sz="1600" b="0" i="0" u="none" strike="noStrike" kern="0" cap="none" spc="0" normalizeH="0" baseline="0" noProof="0" dirty="0" smtClean="0">
                  <a:ln>
                    <a:noFill/>
                  </a:ln>
                  <a:solidFill>
                    <a:srgbClr val="000000"/>
                  </a:solidFill>
                  <a:effectLst/>
                  <a:uLnTx/>
                  <a:uFillTx/>
                  <a:latin typeface="+mn-ea"/>
                  <a:ea typeface="+mn-ea"/>
                </a:endParaRPr>
              </a:p>
            </p:txBody>
          </p:sp>
        </mc:Choice>
        <mc:Fallback xmlns="">
          <p:sp>
            <p:nvSpPr>
              <p:cNvPr id="14" name="矩形 13">
                <a:extLst>
                  <a:ext uri="{FF2B5EF4-FFF2-40B4-BE49-F238E27FC236}">
                    <a16:creationId xmlns:a16="http://schemas.microsoft.com/office/drawing/2014/main" xmlns="" xmlns:a14="http://schemas.microsoft.com/office/drawing/2010/main" id="{A224EA33-DA94-47E0-8FB0-19E3EDC3FB00}"/>
                  </a:ext>
                </a:extLst>
              </p:cNvPr>
              <p:cNvSpPr>
                <a:spLocks noRot="1" noChangeAspect="1" noMove="1" noResize="1" noEditPoints="1" noAdjustHandles="1" noChangeArrowheads="1" noChangeShapeType="1" noTextEdit="1"/>
              </p:cNvSpPr>
              <p:nvPr/>
            </p:nvSpPr>
            <p:spPr>
              <a:xfrm>
                <a:off x="4391840" y="4683328"/>
                <a:ext cx="2600180" cy="338554"/>
              </a:xfrm>
              <a:prstGeom prst="rect">
                <a:avLst/>
              </a:prstGeom>
              <a:blipFill rotWithShape="0">
                <a:blip r:embed="rId3"/>
                <a:stretch>
                  <a:fillRect b="-12500"/>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5" name="矩形 14">
                <a:extLst>
                  <a:ext uri="{FF2B5EF4-FFF2-40B4-BE49-F238E27FC236}">
                    <a16:creationId xmlns:a16="http://schemas.microsoft.com/office/drawing/2014/main" xmlns="" id="{3BEED840-478A-4F77-8409-55A1B9DA9088}"/>
                  </a:ext>
                </a:extLst>
              </p:cNvPr>
              <p:cNvSpPr/>
              <p:nvPr/>
            </p:nvSpPr>
            <p:spPr>
              <a:xfrm>
                <a:off x="6689355" y="4693490"/>
                <a:ext cx="2547715" cy="338554"/>
              </a:xfrm>
              <a:prstGeom prst="rect">
                <a:avLst/>
              </a:prstGeom>
            </p:spPr>
            <p:txBody>
              <a:bodyPr wrap="square">
                <a:spAutoFit/>
              </a:bodyPr>
              <a:lstStyle/>
              <a:p>
                <a:pPr marL="0" marR="0" lvl="0" indent="0" algn="ctr" defTabSz="914377"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ctrlPr>
                        </m:sSubPr>
                        <m:e>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𝑅</m:t>
                          </m:r>
                        </m:e>
                        <m:sub>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1</m:t>
                          </m:r>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𝑒</m:t>
                          </m:r>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1</m:t>
                          </m:r>
                        </m:sub>
                      </m:sSub>
                      <m:d>
                        <m:dPr>
                          <m:begChr m:val="["/>
                          <m:endChr m:val="]"/>
                          <m:ctrlP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ctrlPr>
                        </m:dPr>
                        <m:e>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𝑘</m:t>
                          </m:r>
                        </m:e>
                      </m:d>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m:t>
                      </m:r>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𝑄</m:t>
                      </m:r>
                      <m:d>
                        <m:dPr>
                          <m:begChr m:val="["/>
                          <m:endChr m:val="]"/>
                          <m:ctrlP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ctrlPr>
                        </m:dPr>
                        <m:e>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𝑘</m:t>
                          </m:r>
                        </m:e>
                      </m:d>
                      <m:sSub>
                        <m:sSubPr>
                          <m:ctrlP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ctrlPr>
                        </m:sSubPr>
                        <m:e>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𝐻</m:t>
                          </m:r>
                        </m:e>
                        <m:sub>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1</m:t>
                          </m:r>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𝑒</m:t>
                          </m:r>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1</m:t>
                          </m:r>
                        </m:sub>
                      </m:sSub>
                      <m:d>
                        <m:dPr>
                          <m:begChr m:val="["/>
                          <m:endChr m:val="]"/>
                          <m:ctrlP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ctrlPr>
                        </m:dPr>
                        <m:e>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𝑘</m:t>
                          </m:r>
                        </m:e>
                      </m:d>
                    </m:oMath>
                  </m:oMathPara>
                </a14:m>
                <a:endParaRPr kumimoji="0" lang="zh-CN" altLang="en-US" sz="1600" b="0" i="0" u="none" strike="noStrike" kern="0" cap="none" spc="0" normalizeH="0" baseline="0" noProof="0" dirty="0" smtClean="0">
                  <a:ln>
                    <a:noFill/>
                  </a:ln>
                  <a:solidFill>
                    <a:srgbClr val="000000"/>
                  </a:solidFill>
                  <a:effectLst/>
                  <a:uLnTx/>
                  <a:uFillTx/>
                  <a:latin typeface="+mn-ea"/>
                  <a:ea typeface="+mn-ea"/>
                </a:endParaRPr>
              </a:p>
            </p:txBody>
          </p:sp>
        </mc:Choice>
        <mc:Fallback xmlns="">
          <p:sp>
            <p:nvSpPr>
              <p:cNvPr id="15" name="矩形 14">
                <a:extLst>
                  <a:ext uri="{FF2B5EF4-FFF2-40B4-BE49-F238E27FC236}">
                    <a16:creationId xmlns:a16="http://schemas.microsoft.com/office/drawing/2014/main" xmlns="" xmlns:a14="http://schemas.microsoft.com/office/drawing/2010/main" id="{3BEED840-478A-4F77-8409-55A1B9DA9088}"/>
                  </a:ext>
                </a:extLst>
              </p:cNvPr>
              <p:cNvSpPr>
                <a:spLocks noRot="1" noChangeAspect="1" noMove="1" noResize="1" noEditPoints="1" noAdjustHandles="1" noChangeArrowheads="1" noChangeShapeType="1" noTextEdit="1"/>
              </p:cNvSpPr>
              <p:nvPr/>
            </p:nvSpPr>
            <p:spPr>
              <a:xfrm>
                <a:off x="6689355" y="4693490"/>
                <a:ext cx="2547715" cy="338554"/>
              </a:xfrm>
              <a:prstGeom prst="rect">
                <a:avLst/>
              </a:prstGeom>
              <a:blipFill rotWithShape="0">
                <a:blip r:embed="rId4"/>
                <a:stretch>
                  <a:fillRect b="-10909"/>
                </a:stretch>
              </a:blipFill>
            </p:spPr>
            <p:txBody>
              <a:bodyPr/>
              <a:lstStyle/>
              <a:p>
                <a:r>
                  <a:rPr lang="zh-CN" altLang="en-US">
                    <a:noFill/>
                  </a:rPr>
                  <a:t> </a:t>
                </a:r>
              </a:p>
            </p:txBody>
          </p:sp>
        </mc:Fallback>
      </mc:AlternateContent>
      <p:sp>
        <p:nvSpPr>
          <p:cNvPr id="16" name="矩形 15">
            <a:extLst>
              <a:ext uri="{FF2B5EF4-FFF2-40B4-BE49-F238E27FC236}">
                <a16:creationId xmlns:a16="http://schemas.microsoft.com/office/drawing/2014/main" xmlns="" id="{44D5975D-63FF-4247-98AA-0A7EDE41E7AE}"/>
              </a:ext>
            </a:extLst>
          </p:cNvPr>
          <p:cNvSpPr/>
          <p:nvPr/>
        </p:nvSpPr>
        <p:spPr>
          <a:xfrm>
            <a:off x="3604190" y="4742898"/>
            <a:ext cx="1045675" cy="30777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400" b="1" dirty="0">
                <a:solidFill>
                  <a:srgbClr val="000000"/>
                </a:solidFill>
                <a:latin typeface="Calibri" panose="020F0502020204030204" pitchFamily="34" charset="0"/>
                <a:ea typeface="+mn-ea"/>
              </a:rPr>
              <a:t>RX1 at Eve:</a:t>
            </a:r>
          </a:p>
        </p:txBody>
      </p:sp>
      <mc:AlternateContent xmlns:mc="http://schemas.openxmlformats.org/markup-compatibility/2006" xmlns:a14="http://schemas.microsoft.com/office/drawing/2010/main">
        <mc:Choice Requires="a14">
          <p:sp>
            <p:nvSpPr>
              <p:cNvPr id="17" name="矩形 16">
                <a:extLst>
                  <a:ext uri="{FF2B5EF4-FFF2-40B4-BE49-F238E27FC236}">
                    <a16:creationId xmlns:a16="http://schemas.microsoft.com/office/drawing/2014/main" xmlns="" id="{A224EA33-DA94-47E0-8FB0-19E3EDC3FB00}"/>
                  </a:ext>
                </a:extLst>
              </p:cNvPr>
              <p:cNvSpPr/>
              <p:nvPr/>
            </p:nvSpPr>
            <p:spPr>
              <a:xfrm>
                <a:off x="4409903" y="5037059"/>
                <a:ext cx="2512494" cy="338554"/>
              </a:xfrm>
              <a:prstGeom prst="rect">
                <a:avLst/>
              </a:prstGeom>
            </p:spPr>
            <p:txBody>
              <a:bodyPr wrap="square">
                <a:spAutoFit/>
              </a:bodyPr>
              <a:lstStyle/>
              <a:p>
                <a:pPr marL="0" marR="0" lvl="0" indent="0" algn="ctr" defTabSz="914377"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ctrlPr>
                        </m:sSubPr>
                        <m:e>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𝑟</m:t>
                          </m:r>
                        </m:e>
                        <m:sub>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1</m:t>
                          </m:r>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𝑒</m:t>
                          </m:r>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2</m:t>
                          </m:r>
                        </m:sub>
                      </m:sSub>
                      <m:d>
                        <m:dPr>
                          <m:begChr m:val="["/>
                          <m:endChr m:val="]"/>
                          <m:ctrlP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ctrlPr>
                        </m:dPr>
                        <m:e>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𝑛</m:t>
                          </m:r>
                        </m:e>
                      </m:d>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m:t>
                      </m:r>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𝑞</m:t>
                      </m:r>
                      <m:d>
                        <m:dPr>
                          <m:begChr m:val="["/>
                          <m:endChr m:val="]"/>
                          <m:ctrlP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ctrlPr>
                        </m:dPr>
                        <m:e>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𝑛</m:t>
                          </m:r>
                        </m:e>
                      </m:d>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m:t>
                      </m:r>
                      <m:sSub>
                        <m:sSubPr>
                          <m:ctrlP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ctrlPr>
                        </m:sSubPr>
                        <m:e>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h</m:t>
                          </m:r>
                        </m:e>
                        <m:sub>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1</m:t>
                          </m:r>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𝑒</m:t>
                          </m:r>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2</m:t>
                          </m:r>
                        </m:sub>
                      </m:sSub>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m:t>
                      </m:r>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𝑛</m:t>
                      </m:r>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m:t>
                      </m:r>
                    </m:oMath>
                  </m:oMathPara>
                </a14:m>
                <a:endParaRPr kumimoji="0" lang="zh-CN" altLang="en-US" sz="1600" b="0" i="0" u="none" strike="noStrike" kern="0" cap="none" spc="0" normalizeH="0" baseline="0" noProof="0" dirty="0" smtClean="0">
                  <a:ln>
                    <a:noFill/>
                  </a:ln>
                  <a:solidFill>
                    <a:srgbClr val="000000"/>
                  </a:solidFill>
                  <a:effectLst/>
                  <a:uLnTx/>
                  <a:uFillTx/>
                  <a:latin typeface="+mn-ea"/>
                  <a:ea typeface="+mn-ea"/>
                </a:endParaRPr>
              </a:p>
            </p:txBody>
          </p:sp>
        </mc:Choice>
        <mc:Fallback xmlns="">
          <p:sp>
            <p:nvSpPr>
              <p:cNvPr id="17" name="矩形 16">
                <a:extLst>
                  <a:ext uri="{FF2B5EF4-FFF2-40B4-BE49-F238E27FC236}">
                    <a16:creationId xmlns:a16="http://schemas.microsoft.com/office/drawing/2014/main" xmlns="" xmlns:a14="http://schemas.microsoft.com/office/drawing/2010/main" id="{A224EA33-DA94-47E0-8FB0-19E3EDC3FB00}"/>
                  </a:ext>
                </a:extLst>
              </p:cNvPr>
              <p:cNvSpPr>
                <a:spLocks noRot="1" noChangeAspect="1" noMove="1" noResize="1" noEditPoints="1" noAdjustHandles="1" noChangeArrowheads="1" noChangeShapeType="1" noTextEdit="1"/>
              </p:cNvSpPr>
              <p:nvPr/>
            </p:nvSpPr>
            <p:spPr>
              <a:xfrm>
                <a:off x="4409903" y="5037059"/>
                <a:ext cx="2512494" cy="338554"/>
              </a:xfrm>
              <a:prstGeom prst="rect">
                <a:avLst/>
              </a:prstGeom>
              <a:blipFill rotWithShape="0">
                <a:blip r:embed="rId5"/>
                <a:stretch>
                  <a:fillRect b="-12500"/>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8" name="矩形 17">
                <a:extLst>
                  <a:ext uri="{FF2B5EF4-FFF2-40B4-BE49-F238E27FC236}">
                    <a16:creationId xmlns:a16="http://schemas.microsoft.com/office/drawing/2014/main" xmlns="" id="{3BEED840-478A-4F77-8409-55A1B9DA9088}"/>
                  </a:ext>
                </a:extLst>
              </p:cNvPr>
              <p:cNvSpPr/>
              <p:nvPr/>
            </p:nvSpPr>
            <p:spPr>
              <a:xfrm>
                <a:off x="6862860" y="5054843"/>
                <a:ext cx="2199682" cy="338554"/>
              </a:xfrm>
              <a:prstGeom prst="rect">
                <a:avLst/>
              </a:prstGeom>
            </p:spPr>
            <p:txBody>
              <a:bodyPr wrap="square">
                <a:spAutoFit/>
              </a:bodyPr>
              <a:lstStyle/>
              <a:p>
                <a:pPr marL="0" marR="0" lvl="0" indent="0" algn="ctr" defTabSz="914377"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ctrlPr>
                        </m:sSubPr>
                        <m:e>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𝑅</m:t>
                          </m:r>
                        </m:e>
                        <m:sub>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1</m:t>
                          </m:r>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𝑒</m:t>
                          </m:r>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2</m:t>
                          </m:r>
                        </m:sub>
                      </m:sSub>
                      <m:d>
                        <m:dPr>
                          <m:begChr m:val="["/>
                          <m:endChr m:val="]"/>
                          <m:ctrlP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ctrlPr>
                        </m:dPr>
                        <m:e>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𝑘</m:t>
                          </m:r>
                        </m:e>
                      </m:d>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m:t>
                      </m:r>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𝑄</m:t>
                      </m:r>
                      <m:d>
                        <m:dPr>
                          <m:begChr m:val="["/>
                          <m:endChr m:val="]"/>
                          <m:ctrlP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ctrlPr>
                        </m:dPr>
                        <m:e>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𝑘</m:t>
                          </m:r>
                        </m:e>
                      </m:d>
                      <m:sSub>
                        <m:sSubPr>
                          <m:ctrlP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ctrlPr>
                        </m:sSubPr>
                        <m:e>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𝐻</m:t>
                          </m:r>
                        </m:e>
                        <m:sub>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1</m:t>
                          </m:r>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𝑒</m:t>
                          </m:r>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2</m:t>
                          </m:r>
                        </m:sub>
                      </m:sSub>
                      <m:d>
                        <m:dPr>
                          <m:begChr m:val="["/>
                          <m:endChr m:val="]"/>
                          <m:ctrlP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ctrlPr>
                        </m:dPr>
                        <m:e>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𝑘</m:t>
                          </m:r>
                        </m:e>
                      </m:d>
                    </m:oMath>
                  </m:oMathPara>
                </a14:m>
                <a:endParaRPr kumimoji="0" lang="zh-CN" altLang="en-US" sz="1600" b="0" i="0" u="none" strike="noStrike" kern="0" cap="none" spc="0" normalizeH="0" baseline="0" noProof="0" dirty="0" smtClean="0">
                  <a:ln>
                    <a:noFill/>
                  </a:ln>
                  <a:solidFill>
                    <a:srgbClr val="000000"/>
                  </a:solidFill>
                  <a:effectLst/>
                  <a:uLnTx/>
                  <a:uFillTx/>
                  <a:latin typeface="+mn-ea"/>
                  <a:ea typeface="+mn-ea"/>
                </a:endParaRPr>
              </a:p>
            </p:txBody>
          </p:sp>
        </mc:Choice>
        <mc:Fallback xmlns="">
          <p:sp>
            <p:nvSpPr>
              <p:cNvPr id="18" name="矩形 17">
                <a:extLst>
                  <a:ext uri="{FF2B5EF4-FFF2-40B4-BE49-F238E27FC236}">
                    <a16:creationId xmlns:a16="http://schemas.microsoft.com/office/drawing/2014/main" xmlns="" xmlns:a14="http://schemas.microsoft.com/office/drawing/2010/main" id="{3BEED840-478A-4F77-8409-55A1B9DA9088}"/>
                  </a:ext>
                </a:extLst>
              </p:cNvPr>
              <p:cNvSpPr>
                <a:spLocks noRot="1" noChangeAspect="1" noMove="1" noResize="1" noEditPoints="1" noAdjustHandles="1" noChangeArrowheads="1" noChangeShapeType="1" noTextEdit="1"/>
              </p:cNvSpPr>
              <p:nvPr/>
            </p:nvSpPr>
            <p:spPr>
              <a:xfrm>
                <a:off x="6862860" y="5054843"/>
                <a:ext cx="2199682" cy="338554"/>
              </a:xfrm>
              <a:prstGeom prst="rect">
                <a:avLst/>
              </a:prstGeom>
              <a:blipFill rotWithShape="0">
                <a:blip r:embed="rId6"/>
                <a:stretch>
                  <a:fillRect l="-277" b="-8929"/>
                </a:stretch>
              </a:blipFill>
            </p:spPr>
            <p:txBody>
              <a:bodyPr/>
              <a:lstStyle/>
              <a:p>
                <a:r>
                  <a:rPr lang="zh-CN" altLang="en-US">
                    <a:noFill/>
                  </a:rPr>
                  <a:t> </a:t>
                </a:r>
              </a:p>
            </p:txBody>
          </p:sp>
        </mc:Fallback>
      </mc:AlternateContent>
      <p:sp>
        <p:nvSpPr>
          <p:cNvPr id="20" name="椭圆 19"/>
          <p:cNvSpPr/>
          <p:nvPr/>
        </p:nvSpPr>
        <p:spPr>
          <a:xfrm>
            <a:off x="6738435" y="4604313"/>
            <a:ext cx="2236431" cy="879675"/>
          </a:xfrm>
          <a:prstGeom prst="ellipse">
            <a:avLst/>
          </a:prstGeom>
          <a:noFill/>
          <a:ln w="254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0" normalizeH="0" baseline="0" noProof="0" smtClean="0">
              <a:ln>
                <a:noFill/>
              </a:ln>
              <a:solidFill>
                <a:srgbClr val="FFFFFF"/>
              </a:solidFill>
              <a:effectLst/>
              <a:uLnTx/>
              <a:uFillTx/>
              <a:latin typeface="Arial"/>
              <a:ea typeface="宋体"/>
              <a:cs typeface="+mn-cs"/>
            </a:endParaRPr>
          </a:p>
        </p:txBody>
      </p:sp>
      <mc:AlternateContent xmlns:mc="http://schemas.openxmlformats.org/markup-compatibility/2006" xmlns:a14="http://schemas.microsoft.com/office/drawing/2010/main">
        <mc:Choice Requires="a14">
          <p:sp>
            <p:nvSpPr>
              <p:cNvPr id="21" name="矩形 20">
                <a:extLst>
                  <a:ext uri="{FF2B5EF4-FFF2-40B4-BE49-F238E27FC236}">
                    <a16:creationId xmlns:a16="http://schemas.microsoft.com/office/drawing/2014/main" xmlns="" id="{551BDA7B-9E48-4765-946B-A2AF4C1D6906}"/>
                  </a:ext>
                </a:extLst>
              </p:cNvPr>
              <p:cNvSpPr/>
              <p:nvPr/>
            </p:nvSpPr>
            <p:spPr>
              <a:xfrm>
                <a:off x="3913896" y="5802217"/>
                <a:ext cx="2824539" cy="612284"/>
              </a:xfrm>
              <a:prstGeom prst="rect">
                <a:avLst/>
              </a:prstGeom>
            </p:spPr>
            <p:txBody>
              <a:bodyPr wrap="square">
                <a:spAutoFit/>
              </a:bodyPr>
              <a:lstStyle/>
              <a:p>
                <a:pPr marL="0" marR="0" lvl="0" indent="0" algn="ctr" defTabSz="914377"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1" lang="en-US" altLang="zh-CN" sz="1600" b="0" i="1" u="none" strike="noStrike" kern="0" cap="none" spc="0" normalizeH="0" baseline="0" noProof="0" dirty="0" smtClean="0">
                              <a:ln>
                                <a:noFill/>
                              </a:ln>
                              <a:solidFill>
                                <a:srgbClr val="000000"/>
                              </a:solidFill>
                              <a:effectLst/>
                              <a:uLnTx/>
                              <a:uFillTx/>
                              <a:latin typeface="Cambria Math" panose="02040503050406030204" pitchFamily="18" charset="0"/>
                              <a:ea typeface="+mn-ea"/>
                            </a:rPr>
                          </m:ctrlPr>
                        </m:fPr>
                        <m:num>
                          <m:sSub>
                            <m:sSubPr>
                              <m:ctrlP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ctrlPr>
                            </m:sSubPr>
                            <m:e>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𝑅</m:t>
                              </m:r>
                            </m:e>
                            <m:sub>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1</m:t>
                              </m:r>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𝑒</m:t>
                              </m:r>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1</m:t>
                              </m:r>
                            </m:sub>
                          </m:sSub>
                          <m:d>
                            <m:dPr>
                              <m:begChr m:val="["/>
                              <m:endChr m:val="]"/>
                              <m:ctrlP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ctrlPr>
                            </m:dPr>
                            <m:e>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𝑘</m:t>
                              </m:r>
                            </m:e>
                          </m:d>
                        </m:num>
                        <m:den>
                          <m:sSub>
                            <m:sSubPr>
                              <m:ctrlP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ctrlPr>
                            </m:sSubPr>
                            <m:e>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𝑅</m:t>
                              </m:r>
                            </m:e>
                            <m:sub>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1</m:t>
                              </m:r>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𝑒</m:t>
                              </m:r>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2</m:t>
                              </m:r>
                            </m:sub>
                          </m:sSub>
                          <m:d>
                            <m:dPr>
                              <m:begChr m:val="["/>
                              <m:endChr m:val="]"/>
                              <m:ctrlP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ctrlPr>
                            </m:dPr>
                            <m:e>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𝑘</m:t>
                              </m:r>
                            </m:e>
                          </m:d>
                        </m:den>
                      </m:f>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m:t>
                      </m:r>
                      <m:f>
                        <m:fPr>
                          <m:ctrlPr>
                            <a:rPr kumimoji="1" lang="en-US" altLang="zh-CN" sz="1600" b="0" i="1" u="none" strike="noStrike" kern="0" cap="none" spc="0" normalizeH="0" baseline="0" noProof="0" dirty="0" smtClean="0">
                              <a:ln>
                                <a:noFill/>
                              </a:ln>
                              <a:solidFill>
                                <a:srgbClr val="000000"/>
                              </a:solidFill>
                              <a:effectLst/>
                              <a:uLnTx/>
                              <a:uFillTx/>
                              <a:latin typeface="Cambria Math" panose="02040503050406030204" pitchFamily="18" charset="0"/>
                              <a:ea typeface="+mn-ea"/>
                            </a:rPr>
                          </m:ctrlPr>
                        </m:fPr>
                        <m:num>
                          <m:sSub>
                            <m:sSubPr>
                              <m:ctrlP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ctrlPr>
                            </m:sSubPr>
                            <m:e>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𝐻</m:t>
                              </m:r>
                            </m:e>
                            <m:sub>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1</m:t>
                              </m:r>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𝑒</m:t>
                              </m:r>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1</m:t>
                              </m:r>
                            </m:sub>
                          </m:sSub>
                          <m:d>
                            <m:dPr>
                              <m:begChr m:val="["/>
                              <m:endChr m:val="]"/>
                              <m:ctrlP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ctrlPr>
                            </m:dPr>
                            <m:e>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𝑘</m:t>
                              </m:r>
                            </m:e>
                          </m:d>
                        </m:num>
                        <m:den>
                          <m:sSub>
                            <m:sSubPr>
                              <m:ctrlP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ctrlPr>
                            </m:sSubPr>
                            <m:e>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𝐻</m:t>
                              </m:r>
                            </m:e>
                            <m:sub>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1</m:t>
                              </m:r>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𝑒</m:t>
                              </m:r>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2</m:t>
                              </m:r>
                            </m:sub>
                          </m:sSub>
                          <m:d>
                            <m:dPr>
                              <m:begChr m:val="["/>
                              <m:endChr m:val="]"/>
                              <m:ctrlP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ctrlPr>
                            </m:dPr>
                            <m:e>
                              <m:r>
                                <a:rPr kumimoji="1" lang="en-US" altLang="zh-CN" sz="1600" b="0" i="1" u="none" strike="noStrike" kern="0" cap="none" spc="0" normalizeH="0" baseline="0" noProof="0" smtClean="0">
                                  <a:ln>
                                    <a:noFill/>
                                  </a:ln>
                                  <a:solidFill>
                                    <a:srgbClr val="000000"/>
                                  </a:solidFill>
                                  <a:effectLst/>
                                  <a:uLnTx/>
                                  <a:uFillTx/>
                                  <a:latin typeface="Cambria Math" panose="02040503050406030204" pitchFamily="18" charset="0"/>
                                  <a:ea typeface="+mn-ea"/>
                                </a:rPr>
                                <m:t>𝑘</m:t>
                              </m:r>
                            </m:e>
                          </m:d>
                        </m:den>
                      </m:f>
                    </m:oMath>
                  </m:oMathPara>
                </a14:m>
                <a:endParaRPr kumimoji="0" lang="zh-CN" altLang="en-US" sz="1600" b="0" i="0" u="none" strike="noStrike" kern="0" cap="none" spc="0" normalizeH="0" baseline="0" noProof="0" dirty="0" smtClean="0">
                  <a:ln>
                    <a:noFill/>
                  </a:ln>
                  <a:solidFill>
                    <a:srgbClr val="000000"/>
                  </a:solidFill>
                  <a:effectLst/>
                  <a:uLnTx/>
                  <a:uFillTx/>
                  <a:latin typeface="+mn-ea"/>
                  <a:ea typeface="+mn-ea"/>
                </a:endParaRPr>
              </a:p>
            </p:txBody>
          </p:sp>
        </mc:Choice>
        <mc:Fallback xmlns="">
          <p:sp>
            <p:nvSpPr>
              <p:cNvPr id="21" name="矩形 20">
                <a:extLst>
                  <a:ext uri="{FF2B5EF4-FFF2-40B4-BE49-F238E27FC236}">
                    <a16:creationId xmlns:a16="http://schemas.microsoft.com/office/drawing/2014/main" xmlns="" xmlns:a14="http://schemas.microsoft.com/office/drawing/2010/main" id="{551BDA7B-9E48-4765-946B-A2AF4C1D6906}"/>
                  </a:ext>
                </a:extLst>
              </p:cNvPr>
              <p:cNvSpPr>
                <a:spLocks noRot="1" noChangeAspect="1" noMove="1" noResize="1" noEditPoints="1" noAdjustHandles="1" noChangeArrowheads="1" noChangeShapeType="1" noTextEdit="1"/>
              </p:cNvSpPr>
              <p:nvPr/>
            </p:nvSpPr>
            <p:spPr>
              <a:xfrm>
                <a:off x="3913896" y="5802217"/>
                <a:ext cx="2824539" cy="612284"/>
              </a:xfrm>
              <a:prstGeom prst="rect">
                <a:avLst/>
              </a:prstGeom>
              <a:blipFill rotWithShape="0">
                <a:blip r:embed="rId7"/>
                <a:stretch>
                  <a:fillRect/>
                </a:stretch>
              </a:blipFill>
            </p:spPr>
            <p:txBody>
              <a:bodyPr/>
              <a:lstStyle/>
              <a:p>
                <a:r>
                  <a:rPr lang="zh-CN" altLang="en-US">
                    <a:noFill/>
                  </a:rPr>
                  <a:t> </a:t>
                </a:r>
              </a:p>
            </p:txBody>
          </p:sp>
        </mc:Fallback>
      </mc:AlternateContent>
      <p:sp>
        <p:nvSpPr>
          <p:cNvPr id="22" name="矩形 21"/>
          <p:cNvSpPr/>
          <p:nvPr/>
        </p:nvSpPr>
        <p:spPr>
          <a:xfrm>
            <a:off x="3798880" y="5585929"/>
            <a:ext cx="2939555" cy="1092483"/>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C00000"/>
              </a:solidFill>
            </a:endParaRPr>
          </a:p>
        </p:txBody>
      </p:sp>
      <p:sp>
        <p:nvSpPr>
          <p:cNvPr id="23" name="矩形 22">
            <a:extLst>
              <a:ext uri="{FF2B5EF4-FFF2-40B4-BE49-F238E27FC236}">
                <a16:creationId xmlns:a16="http://schemas.microsoft.com/office/drawing/2014/main" xmlns="" id="{44D5975D-63FF-4247-98AA-0A7EDE41E7AE}"/>
              </a:ext>
            </a:extLst>
          </p:cNvPr>
          <p:cNvSpPr/>
          <p:nvPr/>
        </p:nvSpPr>
        <p:spPr>
          <a:xfrm>
            <a:off x="3604190" y="5073474"/>
            <a:ext cx="1030708" cy="30777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400" b="1" dirty="0" smtClean="0">
                <a:solidFill>
                  <a:srgbClr val="000000"/>
                </a:solidFill>
                <a:latin typeface="Calibri" panose="020F0502020204030204" pitchFamily="34" charset="0"/>
                <a:ea typeface="+mn-ea"/>
              </a:rPr>
              <a:t>RX2 </a:t>
            </a:r>
            <a:r>
              <a:rPr lang="en-US" altLang="zh-CN" sz="1400" b="1" dirty="0">
                <a:solidFill>
                  <a:srgbClr val="000000"/>
                </a:solidFill>
                <a:latin typeface="Calibri" panose="020F0502020204030204" pitchFamily="34" charset="0"/>
                <a:ea typeface="+mn-ea"/>
              </a:rPr>
              <a:t>at Eve:</a:t>
            </a:r>
          </a:p>
        </p:txBody>
      </p:sp>
      <p:sp>
        <p:nvSpPr>
          <p:cNvPr id="24" name="灯片编号占位符 3"/>
          <p:cNvSpPr txBox="1">
            <a:spLocks/>
          </p:cNvSpPr>
          <p:nvPr/>
        </p:nvSpPr>
        <p:spPr bwMode="auto">
          <a:xfrm>
            <a:off x="6820304" y="5747865"/>
            <a:ext cx="2371361" cy="750983"/>
          </a:xfrm>
          <a:prstGeom prst="rect">
            <a:avLst/>
          </a:prstGeom>
          <a:solidFill>
            <a:schemeClr val="bg1"/>
          </a:solid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sz="1200" b="1" i="1" dirty="0" smtClean="0">
                <a:solidFill>
                  <a:srgbClr val="3333FF"/>
                </a:solidFill>
              </a:rPr>
              <a:t>The time-varying property of the “equivalent” CSI exposes the private information, i.e., the respiratory rate of the person in this case</a:t>
            </a:r>
            <a:endParaRPr lang="en-GB" sz="1200" b="1" i="1" dirty="0">
              <a:solidFill>
                <a:srgbClr val="3333FF"/>
              </a:solidFill>
            </a:endParaRPr>
          </a:p>
        </p:txBody>
      </p:sp>
    </p:spTree>
    <p:extLst>
      <p:ext uri="{BB962C8B-B14F-4D97-AF65-F5344CB8AC3E}">
        <p14:creationId xmlns:p14="http://schemas.microsoft.com/office/powerpoint/2010/main" val="29945810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cb7bf9ba09275f6c9e703ddea0e32ee2">
  <xsd:schema xmlns:xsd="http://www.w3.org/2001/XMLSchema" xmlns:xs="http://www.w3.org/2001/XMLSchema" xmlns:p="http://schemas.microsoft.com/office/2006/metadata/properties" xmlns:ns3="cc9c437c-ae0c-4066-8d90-a0f7de786127" targetNamespace="http://schemas.microsoft.com/office/2006/metadata/properties" ma:root="true" ma:fieldsID="06a83e924979ae1e4335821a3d2d66ae"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4508BCB-4C98-4D9D-B1D1-79CEF24D056F}">
  <ds:schemaRefs>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 ds:uri="http://purl.org/dc/terms/"/>
    <ds:schemaRef ds:uri="http://purl.org/dc/dcmitype/"/>
    <ds:schemaRef ds:uri="cc9c437c-ae0c-4066-8d90-a0f7de786127"/>
    <ds:schemaRef ds:uri="http://www.w3.org/XML/1998/namespace"/>
    <ds:schemaRef ds:uri="http://purl.org/dc/elements/1.1/"/>
  </ds:schemaRefs>
</ds:datastoreItem>
</file>

<file path=customXml/itemProps2.xml><?xml version="1.0" encoding="utf-8"?>
<ds:datastoreItem xmlns:ds="http://schemas.openxmlformats.org/officeDocument/2006/customXml" ds:itemID="{60E69BC2-544F-40E3-A89C-E7EF5D8F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B144ED-8E92-49A4-85A2-77939E9841D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8364</TotalTime>
  <Words>1821</Words>
  <Application>Microsoft Office PowerPoint</Application>
  <PresentationFormat>自定义</PresentationFormat>
  <Paragraphs>167</Paragraphs>
  <Slides>12</Slides>
  <Notes>6</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12</vt:i4>
      </vt:variant>
    </vt:vector>
  </HeadingPairs>
  <TitlesOfParts>
    <vt:vector size="23" baseType="lpstr">
      <vt:lpstr>Arial Unicode MS</vt:lpstr>
      <vt:lpstr>MS Gothic</vt:lpstr>
      <vt:lpstr>宋体</vt:lpstr>
      <vt:lpstr>微软雅黑</vt:lpstr>
      <vt:lpstr>Arial</vt:lpstr>
      <vt:lpstr>Calibri</vt:lpstr>
      <vt:lpstr>Cambria Math</vt:lpstr>
      <vt:lpstr>Courier New</vt:lpstr>
      <vt:lpstr>Times New Roman</vt:lpstr>
      <vt:lpstr>Wingdings</vt:lpstr>
      <vt:lpstr>Office Theme</vt:lpstr>
      <vt:lpstr>Discussions on Wireless Sensing Privacy</vt:lpstr>
      <vt:lpstr>Outline</vt:lpstr>
      <vt:lpstr>Three Privacy Issues in Wireless Sensing</vt:lpstr>
      <vt:lpstr>Three Privacy Issues in Wireless Sensing (cont.)</vt:lpstr>
      <vt:lpstr>Wireless Sensing Privacy Issue #3</vt:lpstr>
      <vt:lpstr>Wireless Sensing Privacy Issue #3 (cont.)</vt:lpstr>
      <vt:lpstr>Discussions within other SDOs</vt:lpstr>
      <vt:lpstr>IEEE 802.11az Solution  (secure LTF + 64QAM) </vt:lpstr>
      <vt:lpstr>IEEE 802.11az Solution  (secure LTF + 64QAM) </vt:lpstr>
      <vt:lpstr>Potential Solutions</vt:lpstr>
      <vt:lpstr>Summary</vt:lpstr>
      <vt:lpstr>References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Liupeng (Jeremy)</cp:lastModifiedBy>
  <cp:revision>606</cp:revision>
  <cp:lastPrinted>2017-11-22T00:49:17Z</cp:lastPrinted>
  <dcterms:created xsi:type="dcterms:W3CDTF">2014-10-30T17:06:39Z</dcterms:created>
  <dcterms:modified xsi:type="dcterms:W3CDTF">2023-05-09T01:58:33Z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0x010100EB28163D68FE8E4D9361964FDD814FC4</vt:lpwstr>
  </property>
  <property fmtid="{D5CDD505-2E9C-101B-9397-08002B2CF9AE}" pid="4" name="_2015_ms_pID_725343">
    <vt:lpwstr>(3)WXY5oXUZin+ywgu+VMYyzZJ8qNJEQtuLwa5HbW4QLh57OTvUAizUNUDBKv+KRsgP/Y3EbLjY
FtoqpsYA7CY4uvIWASkykl1tkV7Nt3HLLht4ziVr/AG15OTHe/BZpXI4xsDVhXT8c2+OLRsk
e9ytLDzIkEULm6XXGX0vpRIVFRWOWWFO655jSLDeSrB7r97Ff2MI5tWeBwokWspNx/dPHUNZ
tcWxT8Jzr9gQWzZJeu</vt:lpwstr>
  </property>
  <property fmtid="{D5CDD505-2E9C-101B-9397-08002B2CF9AE}" pid="5" name="_2015_ms_pID_7253431">
    <vt:lpwstr>EysaNuSl/WjNiQbcr2M0NhP21YRAG/1QXVwAthTlTRRINIIDggCXUg
joeTDK5o0CYRNG8o6h57crMAjzsBJCXv4L/S7FJTPEXndMlznwZRUO5w9EayLIIaQe1shAKN
fJPe4S9ylZuVrrahlRA0Pj3eFW38FUULud/M4qbhIWLzroW13Wzd4PlU02QSEtz5zTKS9/Jl
B4KDdTImuIBW7WRuzqFiWy4t0Ss9SrAeszmx</vt:lpwstr>
  </property>
  <property fmtid="{D5CDD505-2E9C-101B-9397-08002B2CF9AE}" pid="6" name="_2015_ms_pID_7253432">
    <vt:lpwstr>qg==</vt:lpwstr>
  </property>
  <property fmtid="{D5CDD505-2E9C-101B-9397-08002B2CF9AE}" pid="7" name="_readonly">
    <vt:lpwstr/>
  </property>
  <property fmtid="{D5CDD505-2E9C-101B-9397-08002B2CF9AE}" pid="8" name="_change">
    <vt:lpwstr/>
  </property>
  <property fmtid="{D5CDD505-2E9C-101B-9397-08002B2CF9AE}" pid="9" name="_full-control">
    <vt:lpwstr/>
  </property>
  <property fmtid="{D5CDD505-2E9C-101B-9397-08002B2CF9AE}" pid="10" name="sflag">
    <vt:lpwstr>1683267672</vt:lpwstr>
  </property>
</Properties>
</file>