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5" r:id="rId5"/>
    <p:sldId id="266" r:id="rId6"/>
    <p:sldId id="267" r:id="rId7"/>
    <p:sldId id="268"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D1EACD-447F-4535-95C9-F6A8E8833FD0}" v="18" dt="2023-05-08T16:30:14.0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0" d="100"/>
          <a:sy n="100" d="100"/>
        </p:scale>
        <p:origin x="532"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93458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94774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40073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1968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 </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 </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 </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 </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 </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 </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 </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 </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 </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 </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802.11-23/0773r0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1/dcn/23/1-23-0009-03-Mntg-802-revc-editors-update.odp" TargetMode="External"/><Relationship Id="rId3" Type="http://schemas.openxmlformats.org/officeDocument/2006/relationships/hyperlink" Target="https://mentor.ieee.org/802.1/dcn/23/1-23-0009-07-Mntg-802-revc-editors-update.odp" TargetMode="External"/><Relationship Id="rId7" Type="http://schemas.openxmlformats.org/officeDocument/2006/relationships/hyperlink" Target="https://mentor.ieee.org/802.1/dcn/23/1-23-0008-07-Mntg-802-revc-comments-wg-lb1-pdis.od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dcn/23/1-23-0010-02-Mntg-802-revc-proposed-resolutions.pdf" TargetMode="External"/><Relationship Id="rId5" Type="http://schemas.openxmlformats.org/officeDocument/2006/relationships/hyperlink" Target="https://mentor.ieee.org/802.1/dcn/23/1-23-0009-06-Mntg-802-revc-editors-update.odp" TargetMode="External"/><Relationship Id="rId4" Type="http://schemas.openxmlformats.org/officeDocument/2006/relationships/hyperlink" Target="https://mentor.ieee.org/802.1/dcn/23/1-23-0010-04-Mntg-802-revc-proposed-resolution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dcn/23/1-23-0008-06-Mntg-802-revc-comments-wg-lb1-pdis.od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dcn/23/1-23-0008-07-Mntg-802-revc-comments-wg-lb1-pdis.od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dcn/23/1-23-0010-01-Mntg-802-revc-proposed-resolutions.pdf" TargetMode="External"/><Relationship Id="rId4" Type="http://schemas.openxmlformats.org/officeDocument/2006/relationships/hyperlink" Target="https://mentor.ieee.org/802.1/dcn/23/1-23-0009-03-Mntg-802-revc-editors-update.od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dcn/23/1-23-0009-06-Mntg-802-revc-editors-update.od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dcn/23/1-23-0010-02-Mntg-802-revc-proposed-resolutions.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dcn/23/1-23-0009-07-Mntg-802-revc-editors-update.od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1/dcn/23/1-23-0010-04-Mntg-802-revc-proposed-resolution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802REVc Topics and Discussion Update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2023-05-08</a:t>
            </a:r>
          </a:p>
        </p:txBody>
      </p:sp>
      <p:sp>
        <p:nvSpPr>
          <p:cNvPr id="6" name="Date Placeholder 3"/>
          <p:cNvSpPr>
            <a:spLocks noGrp="1"/>
          </p:cNvSpPr>
          <p:nvPr>
            <p:ph type="dt" idx="10"/>
          </p:nvPr>
        </p:nvSpPr>
        <p:spPr/>
        <p:txBody>
          <a:bodyPr/>
          <a:lstStyle/>
          <a:p>
            <a:r>
              <a:rPr lang="en-US" dirty="0"/>
              <a:t>May 2023</a:t>
            </a:r>
            <a:endParaRPr lang="en-GB" dirty="0"/>
          </a:p>
        </p:txBody>
      </p:sp>
      <p:sp>
        <p:nvSpPr>
          <p:cNvPr id="7" name="Footer Placeholder 4"/>
          <p:cNvSpPr>
            <a:spLocks noGrp="1"/>
          </p:cNvSpPr>
          <p:nvPr>
            <p:ph type="ftr" idx="11"/>
          </p:nvPr>
        </p:nvSpPr>
        <p:spPr/>
        <p:txBody>
          <a:bodyPr/>
          <a:lstStyle/>
          <a:p>
            <a:r>
              <a:rPr lang="en-GB" dirty="0"/>
              <a:t>Joseph Levy, InterDigital </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77486171"/>
              </p:ext>
            </p:extLst>
          </p:nvPr>
        </p:nvGraphicFramePr>
        <p:xfrm>
          <a:off x="995363" y="2411413"/>
          <a:ext cx="10279062" cy="2503487"/>
        </p:xfrm>
        <a:graphic>
          <a:graphicData uri="http://schemas.openxmlformats.org/presentationml/2006/ole">
            <mc:AlternateContent xmlns:mc="http://schemas.openxmlformats.org/markup-compatibility/2006">
              <mc:Choice xmlns:v="urn:schemas-microsoft-com:vml" Requires="v">
                <p:oleObj name="Document" r:id="rId3" imgW="10438783" imgH="2543776" progId="Word.Document.8">
                  <p:embed/>
                </p:oleObj>
              </mc:Choice>
              <mc:Fallback>
                <p:oleObj name="Document" r:id="rId3" imgW="10438783" imgH="2543776" progId="Word.Document.8">
                  <p:embed/>
                  <p:pic>
                    <p:nvPicPr>
                      <p:cNvPr id="3075" name="Object 3"/>
                      <p:cNvPicPr>
                        <a:picLocks noChangeAspect="1" noChangeArrowheads="1"/>
                      </p:cNvPicPr>
                      <p:nvPr/>
                    </p:nvPicPr>
                    <p:blipFill>
                      <a:blip r:embed="rId4"/>
                      <a:srcRect/>
                      <a:stretch>
                        <a:fillRect/>
                      </a:stretch>
                    </p:blipFill>
                    <p:spPr bwMode="auto">
                      <a:xfrm>
                        <a:off x="995363" y="2411413"/>
                        <a:ext cx="10279062" cy="25034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 summary of discussions and decision during 802.1 802REVc comment resolution meetings and comments of interest to 802.11.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is intended to be used as a working document for the 802.11 ARC SC.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 </a:t>
            </a:r>
          </a:p>
        </p:txBody>
      </p:sp>
      <p:sp>
        <p:nvSpPr>
          <p:cNvPr id="4" name="Date Placeholder 3"/>
          <p:cNvSpPr>
            <a:spLocks noGrp="1"/>
          </p:cNvSpPr>
          <p:nvPr>
            <p:ph type="dt" idx="15"/>
          </p:nvPr>
        </p:nvSpPr>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GB" dirty="0"/>
              <a:t>802.1 Maintenance Meetings – Comment Resolution</a:t>
            </a:r>
          </a:p>
        </p:txBody>
      </p:sp>
      <p:sp>
        <p:nvSpPr>
          <p:cNvPr id="9218" name="Rectangle 2"/>
          <p:cNvSpPr>
            <a:spLocks noGrp="1" noChangeArrowheads="1"/>
          </p:cNvSpPr>
          <p:nvPr>
            <p:ph idx="1"/>
          </p:nvPr>
        </p:nvSpPr>
        <p:spPr>
          <a:xfrm>
            <a:off x="914401" y="1552576"/>
            <a:ext cx="10361084" cy="4722814"/>
          </a:xfrm>
          <a:ln/>
        </p:spPr>
        <p:txBody>
          <a:bodyPr/>
          <a:lstStyle/>
          <a:p>
            <a:pPr>
              <a:buFont typeface="Times New Roman" pitchFamily="16" charset="0"/>
              <a:buChar char="•"/>
            </a:pPr>
            <a:r>
              <a:rPr lang="en-GB" dirty="0"/>
              <a:t>802.1 802REVc meetings held since March 802.11 Plenary Meeting:</a:t>
            </a:r>
          </a:p>
          <a:p>
            <a:pPr lvl="1">
              <a:buFont typeface="Times New Roman" pitchFamily="16" charset="0"/>
              <a:buChar char="•"/>
            </a:pPr>
            <a:r>
              <a:rPr lang="en-GB" dirty="0"/>
              <a:t>2 May 2023 – 11:00 – 13:00 h ET:</a:t>
            </a:r>
          </a:p>
          <a:p>
            <a:pPr lvl="2">
              <a:buFont typeface="Times New Roman" pitchFamily="16" charset="0"/>
              <a:buChar char="•"/>
            </a:pPr>
            <a:r>
              <a:rPr lang="en-GB" dirty="0">
                <a:hlinkClick r:id="rId3"/>
              </a:rPr>
              <a:t>https://mentor.ieee.org/802.1/dcn/23/1-23-0009-07-Mntg-802-revc-editors-update.odp</a:t>
            </a:r>
            <a:r>
              <a:rPr lang="en-GB" dirty="0"/>
              <a:t> </a:t>
            </a:r>
          </a:p>
          <a:p>
            <a:pPr lvl="2">
              <a:buFont typeface="Times New Roman" pitchFamily="16" charset="0"/>
              <a:buChar char="•"/>
            </a:pPr>
            <a:r>
              <a:rPr lang="en-GB" dirty="0">
                <a:hlinkClick r:id="rId4"/>
              </a:rPr>
              <a:t>https://mentor.ieee.org/802.1/dcn/23/1-23-0010-04-Mntg-802-revc-proposed-resolutions.pdf</a:t>
            </a:r>
            <a:endParaRPr lang="en-GB" dirty="0"/>
          </a:p>
          <a:p>
            <a:pPr lvl="1">
              <a:buFont typeface="Times New Roman" pitchFamily="16" charset="0"/>
              <a:buChar char="•"/>
            </a:pPr>
            <a:r>
              <a:rPr lang="en-GB" dirty="0"/>
              <a:t>25 April 2023 – 11:00 – 13:00 h ET:</a:t>
            </a:r>
          </a:p>
          <a:p>
            <a:pPr lvl="2">
              <a:buFont typeface="Times New Roman" pitchFamily="16" charset="0"/>
              <a:buChar char="•"/>
            </a:pPr>
            <a:r>
              <a:rPr lang="en-GB" dirty="0">
                <a:hlinkClick r:id="rId5"/>
              </a:rPr>
              <a:t>https://mentor.ieee.org/802.1/dcn/23/1-23-0009-06-Mntg-802-revc-editors-update.odp</a:t>
            </a:r>
            <a:endParaRPr lang="en-GB" dirty="0"/>
          </a:p>
          <a:p>
            <a:pPr lvl="2">
              <a:buFont typeface="Times New Roman" pitchFamily="16" charset="0"/>
              <a:buChar char="•"/>
            </a:pPr>
            <a:r>
              <a:rPr lang="en-GB" dirty="0">
                <a:hlinkClick r:id="rId6"/>
              </a:rPr>
              <a:t>https://mentor.ieee.org/802.1/dcn/23/1-23-0010-02-Mntg-802-revc-proposed-resolutions.pdf</a:t>
            </a:r>
            <a:r>
              <a:rPr lang="en-GB" dirty="0"/>
              <a:t> </a:t>
            </a:r>
          </a:p>
          <a:p>
            <a:pPr lvl="1">
              <a:buFont typeface="Times New Roman" pitchFamily="16" charset="0"/>
              <a:buChar char="•"/>
            </a:pPr>
            <a:r>
              <a:rPr lang="en-GB" dirty="0"/>
              <a:t>11 April 2023 – 11:00 – 12:00 h ET:</a:t>
            </a:r>
          </a:p>
          <a:p>
            <a:pPr lvl="2">
              <a:buFont typeface="Times New Roman" pitchFamily="16" charset="0"/>
              <a:buChar char="•"/>
            </a:pPr>
            <a:r>
              <a:rPr lang="en-GB" dirty="0">
                <a:hlinkClick r:id="rId7"/>
              </a:rPr>
              <a:t>https://mentor.ieee.org/802.1/dcn/23/1-23-0008-07-Mntg-802-revc-comments-wg-lb1-pdis.ods</a:t>
            </a:r>
            <a:endParaRPr lang="en-GB" dirty="0"/>
          </a:p>
          <a:p>
            <a:pPr lvl="2">
              <a:buFont typeface="Times New Roman" pitchFamily="16" charset="0"/>
              <a:buChar char="•"/>
            </a:pPr>
            <a:r>
              <a:rPr lang="en-GB" dirty="0">
                <a:hlinkClick r:id="rId8"/>
              </a:rPr>
              <a:t>https://mentor.ieee.org/802.1/dcn/23/1-23-0009-03-Mntg-802-revc-editors-update.odp</a:t>
            </a:r>
            <a:endParaRPr lang="en-GB" dirty="0"/>
          </a:p>
          <a:p>
            <a:pPr lvl="2">
              <a:buFont typeface="Times New Roman" pitchFamily="16" charset="0"/>
              <a:buChar char="•"/>
            </a:pPr>
            <a:r>
              <a:rPr lang="en-GB" dirty="0"/>
              <a:t>https://mentor.ieee.org/802.1/dcn/23/1-23-0010-01-Mntg-802-revc-proposed-resolutions.pdf</a:t>
            </a:r>
          </a:p>
          <a:p>
            <a:pPr lvl="1">
              <a:buFont typeface="Times New Roman" pitchFamily="16" charset="0"/>
              <a:buChar char="•"/>
            </a:pPr>
            <a:r>
              <a:rPr lang="en-GB" dirty="0"/>
              <a:t>4 April 2023 – 11:00 – 13:00 h ET:</a:t>
            </a:r>
          </a:p>
          <a:p>
            <a:pPr lvl="2">
              <a:buFont typeface="Times New Roman" pitchFamily="16" charset="0"/>
              <a:buChar char="•"/>
            </a:pPr>
            <a:r>
              <a:rPr lang="en-GB" dirty="0"/>
              <a:t>https://mentor.ieee.org/802.1/dcn/23/1-23-0008-06-Mntg-802-revc-comments-wg-lb1-pdis.ods</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 </a:t>
            </a:r>
          </a:p>
        </p:txBody>
      </p:sp>
      <p:sp>
        <p:nvSpPr>
          <p:cNvPr id="4" name="Date Placeholder 3"/>
          <p:cNvSpPr>
            <a:spLocks noGrp="1"/>
          </p:cNvSpPr>
          <p:nvPr>
            <p:ph type="dt" idx="15"/>
          </p:nvPr>
        </p:nvSpPr>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GB" dirty="0"/>
              <a:t>802.1 Maintenance Meetings – 4 April 2023 </a:t>
            </a:r>
          </a:p>
        </p:txBody>
      </p:sp>
      <p:sp>
        <p:nvSpPr>
          <p:cNvPr id="9218" name="Rectangle 2"/>
          <p:cNvSpPr>
            <a:spLocks noGrp="1" noChangeArrowheads="1"/>
          </p:cNvSpPr>
          <p:nvPr>
            <p:ph idx="1"/>
          </p:nvPr>
        </p:nvSpPr>
        <p:spPr>
          <a:xfrm>
            <a:off x="914401" y="1552576"/>
            <a:ext cx="10361084" cy="4722814"/>
          </a:xfrm>
          <a:ln/>
        </p:spPr>
        <p:txBody>
          <a:bodyPr/>
          <a:lstStyle/>
          <a:p>
            <a:pPr>
              <a:buFont typeface="Times New Roman" pitchFamily="16" charset="0"/>
              <a:buChar char="•"/>
            </a:pPr>
            <a:r>
              <a:rPr lang="en-GB" sz="1400" dirty="0"/>
              <a:t>Figure 8 “An example of a bridged IEEE 802 network” – an updated figure proposed </a:t>
            </a:r>
          </a:p>
          <a:p>
            <a:pPr>
              <a:buFont typeface="Times New Roman" pitchFamily="16" charset="0"/>
              <a:buChar char="•"/>
            </a:pPr>
            <a:r>
              <a:rPr lang="en-GB" sz="1400" dirty="0"/>
              <a:t>While discussing Figure 8– there was discussion on:  IEEE 802 network link – link is not always the correct term, as not always P2P, but it is always a MAC to MAC connection.  e.g., “fat yellow cable” – (also wireless) </a:t>
            </a:r>
          </a:p>
          <a:p>
            <a:pPr>
              <a:buFont typeface="Times New Roman" pitchFamily="16" charset="0"/>
              <a:buChar char="•"/>
            </a:pPr>
            <a:r>
              <a:rPr lang="en-GB" sz="1400" dirty="0"/>
              <a:t>Some discussion on YANG text – concern that referring to SNMP as “historically” is not correct for all 802 specs. </a:t>
            </a:r>
          </a:p>
          <a:p>
            <a:pPr>
              <a:buFont typeface="Times New Roman" pitchFamily="16" charset="0"/>
              <a:buChar char="•"/>
            </a:pPr>
            <a:r>
              <a:rPr lang="en-GB" sz="1400" dirty="0"/>
              <a:t>CID 103 Discussion on SNAP AA and AB – proposal to be provided (Roger Marks)</a:t>
            </a:r>
          </a:p>
          <a:p>
            <a:pPr>
              <a:buFont typeface="Times New Roman" pitchFamily="16" charset="0"/>
              <a:buChar char="•"/>
            </a:pPr>
            <a:r>
              <a:rPr lang="en-GB" sz="1400" dirty="0"/>
              <a:t>CID 105 discussion of VLANs – suggestion to reference 802.1Q, but comments that end stations can support VLAN and not just bridges.  Call for a contribution – otherwise comment will be rejected. </a:t>
            </a:r>
          </a:p>
          <a:p>
            <a:pPr>
              <a:buFont typeface="Times New Roman" pitchFamily="16" charset="0"/>
              <a:buChar char="•"/>
            </a:pPr>
            <a:r>
              <a:rPr lang="en-GB" sz="1400" i="1" dirty="0"/>
              <a:t>Documents:</a:t>
            </a:r>
          </a:p>
          <a:p>
            <a:pPr lvl="1">
              <a:buFont typeface="Times New Roman" pitchFamily="16" charset="0"/>
              <a:buChar char="•"/>
            </a:pPr>
            <a:r>
              <a:rPr lang="en-GB" sz="1200" dirty="0">
                <a:hlinkClick r:id="rId3"/>
              </a:rPr>
              <a:t>https://mentor.ieee.org/802.1/dcn/23/1-23-0008-06-Mntg-802-revc-comments-wg-lb1-pdis.ods</a:t>
            </a:r>
            <a:endParaRPr lang="en-GB" sz="120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 </a:t>
            </a:r>
          </a:p>
        </p:txBody>
      </p:sp>
      <p:sp>
        <p:nvSpPr>
          <p:cNvPr id="4" name="Date Placeholder 3"/>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55360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GB" dirty="0"/>
              <a:t>802.1 Maintenance Meeting – 11 April 2023</a:t>
            </a:r>
          </a:p>
        </p:txBody>
      </p:sp>
      <p:sp>
        <p:nvSpPr>
          <p:cNvPr id="9218" name="Rectangle 2"/>
          <p:cNvSpPr>
            <a:spLocks noGrp="1" noChangeArrowheads="1"/>
          </p:cNvSpPr>
          <p:nvPr>
            <p:ph idx="1"/>
          </p:nvPr>
        </p:nvSpPr>
        <p:spPr>
          <a:xfrm>
            <a:off x="914401" y="1552576"/>
            <a:ext cx="10361084" cy="4722814"/>
          </a:xfrm>
          <a:ln/>
        </p:spPr>
        <p:txBody>
          <a:bodyPr/>
          <a:lstStyle/>
          <a:p>
            <a:pPr>
              <a:buFont typeface="Times New Roman" pitchFamily="16" charset="0"/>
              <a:buChar char="•"/>
            </a:pPr>
            <a:r>
              <a:rPr lang="en-GB" sz="2000" dirty="0"/>
              <a:t>Current Plan:</a:t>
            </a:r>
          </a:p>
          <a:p>
            <a:pPr lvl="1">
              <a:buFont typeface="Times New Roman" pitchFamily="16" charset="0"/>
              <a:buChar char="•"/>
            </a:pPr>
            <a:r>
              <a:rPr lang="en-GB" sz="1800" dirty="0"/>
              <a:t>Working with 1-23/0009r2 </a:t>
            </a:r>
          </a:p>
          <a:p>
            <a:pPr lvl="1">
              <a:buFont typeface="Times New Roman" pitchFamily="16" charset="0"/>
              <a:buChar char="•"/>
            </a:pPr>
            <a:r>
              <a:rPr lang="en-GB" sz="1800" dirty="0"/>
              <a:t>Will wait till 802f is complete before next ballot (will roll in, will do internal review of roll in)</a:t>
            </a:r>
          </a:p>
          <a:p>
            <a:pPr>
              <a:buFont typeface="Times New Roman" pitchFamily="16" charset="0"/>
              <a:buChar char="•"/>
            </a:pPr>
            <a:r>
              <a:rPr lang="en-GB" sz="2200" dirty="0"/>
              <a:t>Discuss editorials:</a:t>
            </a:r>
          </a:p>
          <a:p>
            <a:pPr lvl="1">
              <a:buFont typeface="Times New Roman" pitchFamily="16" charset="0"/>
              <a:buChar char="•"/>
            </a:pPr>
            <a:r>
              <a:rPr lang="en-GB" sz="1800" dirty="0"/>
              <a:t>Some open issues: “data center” is not defined, what is an L2 data center,  is DCN targeted at the network? There is congestion in data centers at both the Data Link Layer and the Network Layer.</a:t>
            </a:r>
            <a:endParaRPr lang="en-GB" dirty="0"/>
          </a:p>
          <a:p>
            <a:pPr>
              <a:buFont typeface="Times New Roman" pitchFamily="16" charset="0"/>
              <a:buChar char="•"/>
            </a:pPr>
            <a:r>
              <a:rPr lang="en-GB" sz="1400" i="1" dirty="0"/>
              <a:t>Documents:</a:t>
            </a:r>
          </a:p>
          <a:p>
            <a:pPr lvl="1">
              <a:buFont typeface="Times New Roman" pitchFamily="16" charset="0"/>
              <a:buChar char="•"/>
            </a:pPr>
            <a:r>
              <a:rPr lang="en-GB" sz="1200" i="1" dirty="0">
                <a:hlinkClick r:id="rId3"/>
              </a:rPr>
              <a:t>https://mentor.ieee.org/802.1/dcn/23/1-23-0008-07-Mntg-802-revc-comments-wg-lb1-pdis.ods</a:t>
            </a:r>
            <a:endParaRPr lang="en-GB" sz="1200" i="1" dirty="0"/>
          </a:p>
          <a:p>
            <a:pPr lvl="1">
              <a:buFont typeface="Times New Roman" pitchFamily="16" charset="0"/>
              <a:buChar char="•"/>
            </a:pPr>
            <a:r>
              <a:rPr lang="en-GB" sz="1200" i="1" dirty="0">
                <a:hlinkClick r:id="rId4"/>
              </a:rPr>
              <a:t>https://mentor.ieee.org/802.1/dcn/23/1-23-0009-03-Mntg-802-revc-editors-update.odp</a:t>
            </a:r>
            <a:endParaRPr lang="en-GB" sz="1200" i="1" dirty="0"/>
          </a:p>
          <a:p>
            <a:pPr lvl="1">
              <a:buFont typeface="Times New Roman" pitchFamily="16" charset="0"/>
              <a:buChar char="•"/>
            </a:pPr>
            <a:r>
              <a:rPr lang="en-GB" sz="1200" i="1" dirty="0">
                <a:hlinkClick r:id="rId5"/>
              </a:rPr>
              <a:t>https://mentor.ieee.org/802.1/dcn/23/1-23-0010-01-Mntg-802-revc-proposed-resolutions.pdf</a:t>
            </a:r>
            <a:endParaRPr lang="en-GB" sz="1200" i="1"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 </a:t>
            </a:r>
          </a:p>
        </p:txBody>
      </p:sp>
      <p:sp>
        <p:nvSpPr>
          <p:cNvPr id="4" name="Date Placeholder 3"/>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1270262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GB" dirty="0"/>
              <a:t>802.1 Maintenance Meeting – 25 April 2023</a:t>
            </a:r>
          </a:p>
        </p:txBody>
      </p:sp>
      <p:sp>
        <p:nvSpPr>
          <p:cNvPr id="9218" name="Rectangle 2"/>
          <p:cNvSpPr>
            <a:spLocks noGrp="1" noChangeArrowheads="1"/>
          </p:cNvSpPr>
          <p:nvPr>
            <p:ph idx="1"/>
          </p:nvPr>
        </p:nvSpPr>
        <p:spPr>
          <a:xfrm>
            <a:off x="914401" y="1552576"/>
            <a:ext cx="10361084" cy="4722814"/>
          </a:xfrm>
          <a:ln/>
        </p:spPr>
        <p:txBody>
          <a:bodyPr/>
          <a:lstStyle/>
          <a:p>
            <a:pPr>
              <a:buFont typeface="Arial" panose="020B0604020202020204" pitchFamily="34" charset="0"/>
              <a:buChar char="•"/>
            </a:pPr>
            <a:r>
              <a:rPr lang="en-GB" sz="2000" dirty="0"/>
              <a:t>Discussed editorials: CIDs 18, 19, 23, 28, 33, 39-48-56, 47, 54-55, 109, 117 – </a:t>
            </a:r>
          </a:p>
          <a:p>
            <a:pPr>
              <a:buFont typeface="Arial" panose="020B0604020202020204" pitchFamily="34" charset="0"/>
              <a:buChar char="•"/>
            </a:pPr>
            <a:r>
              <a:rPr lang="en-GB" sz="2000" dirty="0"/>
              <a:t>Potential ARC issue: How does the 802.11 “Portal” fit into 802 when discussing bridging the 802.11 DS to other 802s? </a:t>
            </a:r>
          </a:p>
          <a:p>
            <a:pPr>
              <a:buFont typeface="Arial" panose="020B0604020202020204" pitchFamily="34" charset="0"/>
              <a:buChar char="•"/>
            </a:pPr>
            <a:r>
              <a:rPr lang="en-GB" sz="2000" dirty="0"/>
              <a:t>When through most of Bob Grow’s comments</a:t>
            </a:r>
          </a:p>
          <a:p>
            <a:pPr>
              <a:buFont typeface="Times New Roman" pitchFamily="16" charset="0"/>
              <a:buChar char="•"/>
            </a:pPr>
            <a:r>
              <a:rPr lang="en-GB" sz="1400" dirty="0"/>
              <a:t>Documents:</a:t>
            </a:r>
          </a:p>
          <a:p>
            <a:pPr lvl="1">
              <a:buFont typeface="Times New Roman" pitchFamily="16" charset="0"/>
              <a:buChar char="•"/>
            </a:pPr>
            <a:r>
              <a:rPr lang="en-GB" sz="1200" dirty="0">
                <a:hlinkClick r:id="rId3"/>
              </a:rPr>
              <a:t>https://mentor.ieee.org/802.1/dcn/23/1-23-0009-06-Mntg-802-revc-editors-update.odp</a:t>
            </a:r>
            <a:endParaRPr lang="en-GB" sz="1200" dirty="0"/>
          </a:p>
          <a:p>
            <a:pPr lvl="1">
              <a:buFont typeface="Times New Roman" pitchFamily="16" charset="0"/>
              <a:buChar char="•"/>
            </a:pPr>
            <a:r>
              <a:rPr lang="en-GB" sz="1200" dirty="0">
                <a:hlinkClick r:id="rId4"/>
              </a:rPr>
              <a:t>https://mentor.ieee.org/802.1/dcn/23/1-23-0010-02-Mntg-802-revc-proposed-resolutions.pdf</a:t>
            </a:r>
            <a:r>
              <a:rPr lang="en-GB" sz="1200" dirty="0"/>
              <a:t> </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 </a:t>
            </a:r>
          </a:p>
        </p:txBody>
      </p:sp>
      <p:sp>
        <p:nvSpPr>
          <p:cNvPr id="4" name="Date Placeholder 3"/>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47616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GB" dirty="0"/>
              <a:t>802.1 Maintenance Meeting – 2 May 2023</a:t>
            </a:r>
          </a:p>
        </p:txBody>
      </p:sp>
      <p:sp>
        <p:nvSpPr>
          <p:cNvPr id="9218" name="Rectangle 2"/>
          <p:cNvSpPr>
            <a:spLocks noGrp="1" noChangeArrowheads="1"/>
          </p:cNvSpPr>
          <p:nvPr>
            <p:ph idx="1"/>
          </p:nvPr>
        </p:nvSpPr>
        <p:spPr>
          <a:xfrm>
            <a:off x="914401" y="1552576"/>
            <a:ext cx="10361084" cy="4722814"/>
          </a:xfrm>
          <a:ln/>
        </p:spPr>
        <p:txBody>
          <a:bodyPr/>
          <a:lstStyle/>
          <a:p>
            <a:pPr>
              <a:buFont typeface="Times New Roman" pitchFamily="16" charset="0"/>
              <a:buChar char="•"/>
            </a:pPr>
            <a:r>
              <a:rPr lang="en-GB" sz="2000" dirty="0"/>
              <a:t>Discussion on “Backbone Network” – a network of bridges, see changes in 1-23/0010r4</a:t>
            </a:r>
          </a:p>
          <a:p>
            <a:pPr>
              <a:buFont typeface="Times New Roman" pitchFamily="16" charset="0"/>
              <a:buChar char="•"/>
            </a:pPr>
            <a:r>
              <a:rPr lang="en-GB" sz="2000" dirty="0"/>
              <a:t>Issue regarding 6.3 – it is written for wired and optical – but is should include all networks (wireless). </a:t>
            </a:r>
          </a:p>
          <a:p>
            <a:pPr>
              <a:buFont typeface="Times New Roman" pitchFamily="16" charset="0"/>
              <a:buChar char="•"/>
            </a:pPr>
            <a:r>
              <a:rPr lang="en-GB" sz="2000" dirty="0"/>
              <a:t>Discussed meetings for upcoming Interim meeting:</a:t>
            </a:r>
          </a:p>
          <a:p>
            <a:pPr>
              <a:buFont typeface="Times New Roman" pitchFamily="16" charset="0"/>
              <a:buChar char="•"/>
            </a:pPr>
            <a:endParaRPr lang="en-GB" sz="2000" dirty="0"/>
          </a:p>
          <a:p>
            <a:pPr>
              <a:buFont typeface="Times New Roman" pitchFamily="16" charset="0"/>
              <a:buChar char="•"/>
            </a:pPr>
            <a:endParaRPr lang="en-GB" sz="2000" dirty="0"/>
          </a:p>
          <a:p>
            <a:pPr>
              <a:buFont typeface="Times New Roman" pitchFamily="16" charset="0"/>
              <a:buChar char="•"/>
            </a:pPr>
            <a:endParaRPr lang="en-GB" sz="2000" dirty="0"/>
          </a:p>
          <a:p>
            <a:pPr>
              <a:buFont typeface="Times New Roman" pitchFamily="16" charset="0"/>
              <a:buChar char="•"/>
            </a:pPr>
            <a:endParaRPr lang="en-GB" sz="2000" dirty="0"/>
          </a:p>
          <a:p>
            <a:pPr>
              <a:buFont typeface="Times New Roman" pitchFamily="16" charset="0"/>
              <a:buChar char="•"/>
            </a:pPr>
            <a:endParaRPr lang="en-GB" sz="2000" dirty="0"/>
          </a:p>
          <a:p>
            <a:pPr>
              <a:buFont typeface="Times New Roman" pitchFamily="16" charset="0"/>
              <a:buChar char="•"/>
            </a:pPr>
            <a:endParaRPr lang="en-GB" dirty="0"/>
          </a:p>
          <a:p>
            <a:pPr>
              <a:buFont typeface="Times New Roman" pitchFamily="16" charset="0"/>
              <a:buChar char="•"/>
            </a:pPr>
            <a:r>
              <a:rPr lang="en-GB" sz="1400" i="1" dirty="0"/>
              <a:t>Documents: </a:t>
            </a:r>
          </a:p>
          <a:p>
            <a:pPr lvl="1">
              <a:buFont typeface="Times New Roman" pitchFamily="16" charset="0"/>
              <a:buChar char="•"/>
            </a:pPr>
            <a:r>
              <a:rPr lang="en-GB" sz="1200" i="1" dirty="0">
                <a:hlinkClick r:id="rId3"/>
              </a:rPr>
              <a:t>https://mentor.ieee.org/802.1/dcn/23/1-23-0009-07-Mntg-802-revc-editors-update.odp</a:t>
            </a:r>
            <a:r>
              <a:rPr lang="en-GB" sz="1200" i="1" dirty="0"/>
              <a:t> </a:t>
            </a:r>
          </a:p>
          <a:p>
            <a:pPr lvl="1">
              <a:buFont typeface="Times New Roman" pitchFamily="16" charset="0"/>
              <a:buChar char="•"/>
            </a:pPr>
            <a:r>
              <a:rPr lang="en-GB" sz="1200" i="1" dirty="0">
                <a:hlinkClick r:id="rId4"/>
              </a:rPr>
              <a:t>https://mentor.ieee.org/802.1/dcn/23/1-23-0010-04-Mntg-802-revc-proposed-resolutions.pdf</a:t>
            </a:r>
            <a:endParaRPr lang="en-GB" sz="1200" i="1"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 </a:t>
            </a:r>
          </a:p>
        </p:txBody>
      </p:sp>
      <p:sp>
        <p:nvSpPr>
          <p:cNvPr id="4" name="Date Placeholder 3"/>
          <p:cNvSpPr>
            <a:spLocks noGrp="1"/>
          </p:cNvSpPr>
          <p:nvPr>
            <p:ph type="dt" idx="15"/>
          </p:nvPr>
        </p:nvSpPr>
        <p:spPr/>
        <p:txBody>
          <a:bodyPr/>
          <a:lstStyle/>
          <a:p>
            <a:r>
              <a:rPr lang="en-US" dirty="0"/>
              <a:t>May 2023</a:t>
            </a:r>
            <a:endParaRPr lang="en-GB" dirty="0"/>
          </a:p>
        </p:txBody>
      </p:sp>
      <p:pic>
        <p:nvPicPr>
          <p:cNvPr id="7" name="Picture 6">
            <a:extLst>
              <a:ext uri="{FF2B5EF4-FFF2-40B4-BE49-F238E27FC236}">
                <a16:creationId xmlns:a16="http://schemas.microsoft.com/office/drawing/2014/main" id="{ECA15C41-2D4E-610E-AB3C-65CE6515E2D5}"/>
              </a:ext>
            </a:extLst>
          </p:cNvPr>
          <p:cNvPicPr>
            <a:picLocks noChangeAspect="1"/>
          </p:cNvPicPr>
          <p:nvPr/>
        </p:nvPicPr>
        <p:blipFill rotWithShape="1">
          <a:blip r:embed="rId5"/>
          <a:srcRect t="17535" b="12289"/>
          <a:stretch/>
        </p:blipFill>
        <p:spPr>
          <a:xfrm>
            <a:off x="881606" y="2971800"/>
            <a:ext cx="9288195" cy="2333624"/>
          </a:xfrm>
          <a:prstGeom prst="rect">
            <a:avLst/>
          </a:prstGeom>
        </p:spPr>
      </p:pic>
    </p:spTree>
    <p:extLst>
      <p:ext uri="{BB962C8B-B14F-4D97-AF65-F5344CB8AC3E}">
        <p14:creationId xmlns:p14="http://schemas.microsoft.com/office/powerpoint/2010/main" val="7659895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Footer Placeholder 4"/>
          <p:cNvSpPr>
            <a:spLocks noGrp="1"/>
          </p:cNvSpPr>
          <p:nvPr>
            <p:ph type="ftr" idx="14"/>
          </p:nvPr>
        </p:nvSpPr>
        <p:spPr/>
        <p:txBody>
          <a:bodyPr/>
          <a:lstStyle/>
          <a:p>
            <a:r>
              <a:rPr lang="en-GB" dirty="0"/>
              <a:t>Joseph Levy, InterDigital </a:t>
            </a:r>
          </a:p>
        </p:txBody>
      </p:sp>
      <p:sp>
        <p:nvSpPr>
          <p:cNvPr id="4" name="Date Placeholder 3"/>
          <p:cNvSpPr>
            <a:spLocks noGrp="1"/>
          </p:cNvSpPr>
          <p:nvPr>
            <p:ph type="dt" idx="15"/>
          </p:nvPr>
        </p:nvSpPr>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TotalTime>
  <Words>884</Words>
  <Application>Microsoft Office PowerPoint</Application>
  <PresentationFormat>Widescreen</PresentationFormat>
  <Paragraphs>115</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802REVc Topics and Discussion Update</vt:lpstr>
      <vt:lpstr>Abstract</vt:lpstr>
      <vt:lpstr>802.1 Maintenance Meetings – Comment Resolution</vt:lpstr>
      <vt:lpstr>802.1 Maintenance Meetings – 4 April 2023 </vt:lpstr>
      <vt:lpstr>802.1 Maintenance Meeting – 11 April 2023</vt:lpstr>
      <vt:lpstr>802.1 Maintenance Meeting – 25 April 2023</vt:lpstr>
      <vt:lpstr>802.1 Maintenance Meeting – 2 May 2023</vt:lpstr>
      <vt:lpstr>References</vt:lpstr>
    </vt:vector>
  </TitlesOfParts>
  <Company>InterDigital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802REVc Topics and Discussion Update</dc:title>
  <dc:creator>Joseph Levy</dc:creator>
  <cp:lastModifiedBy>Joseph Levy</cp:lastModifiedBy>
  <cp:revision>2</cp:revision>
  <cp:lastPrinted>1601-01-01T00:00:00Z</cp:lastPrinted>
  <dcterms:created xsi:type="dcterms:W3CDTF">2023-05-08T15:19:58Z</dcterms:created>
  <dcterms:modified xsi:type="dcterms:W3CDTF">2023-05-08T16:33:18Z</dcterms:modified>
</cp:coreProperties>
</file>