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331" r:id="rId3"/>
    <p:sldId id="440" r:id="rId4"/>
    <p:sldId id="441" r:id="rId5"/>
    <p:sldId id="443" r:id="rId6"/>
    <p:sldId id="442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61" d="100"/>
          <a:sy n="161" d="100"/>
        </p:scale>
        <p:origin x="1794" y="1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802.11-23/0758r0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-fi.org/file/wi-fi-sustainability" TargetMode="External"/><Relationship Id="rId3" Type="http://schemas.openxmlformats.org/officeDocument/2006/relationships/hyperlink" Target="https://www.wi-fi.org/file/optimizing-home-iot-with-wi-fi-certified-2022" TargetMode="External"/><Relationship Id="rId7" Type="http://schemas.openxmlformats.org/officeDocument/2006/relationships/hyperlink" Target="https://www.wi-fi.org/file/wi-fi-affordability" TargetMode="External"/><Relationship Id="rId2" Type="http://schemas.openxmlformats.org/officeDocument/2006/relationships/hyperlink" Target="https://www.wi-fi.org/file/2022-annual-repor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file/6-ghz-wi-fi-connecting-to-the-future-2022" TargetMode="External"/><Relationship Id="rId5" Type="http://schemas.openxmlformats.org/officeDocument/2006/relationships/hyperlink" Target="https://www.wi-fi.org/file/wi-fi-certified-and-matter-highlights" TargetMode="External"/><Relationship Id="rId4" Type="http://schemas.openxmlformats.org/officeDocument/2006/relationships/hyperlink" Target="https://www.wi-fi.org/file/leveraging-wi-fi-for-home-iot-use-cases-202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2023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Wi-Fi Alliance </a:t>
            </a:r>
            <a:r>
              <a:rPr lang="en-GB" altLang="en-US" dirty="0"/>
              <a:t>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2023-05-05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800" dirty="0"/>
              <a:t>The next WFA F2F member will take place June 6th-8th, 2023, in Mexico City, Mexico</a:t>
            </a:r>
          </a:p>
          <a:p>
            <a:r>
              <a:rPr lang="en-US" altLang="en-US" sz="1800" dirty="0"/>
              <a:t>Technical activity at WFA that has recently (since Q4/22) led to certification</a:t>
            </a:r>
          </a:p>
          <a:p>
            <a:pPr lvl="1"/>
            <a:r>
              <a:rPr lang="en-US" altLang="en-US" sz="1600" dirty="0"/>
              <a:t>Wi-Fi Aware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Easy Connect</a:t>
            </a:r>
          </a:p>
          <a:p>
            <a:pPr lvl="1"/>
            <a:r>
              <a:rPr lang="en-US" altLang="en-US" sz="1600" dirty="0" err="1"/>
              <a:t>Passpoint</a:t>
            </a:r>
            <a:endParaRPr lang="en-US" altLang="en-US" sz="1600" dirty="0"/>
          </a:p>
          <a:p>
            <a:r>
              <a:rPr lang="en-US" altLang="en-US" sz="1800" dirty="0"/>
              <a:t>Technical activity at WFA that is expected to lead to certification</a:t>
            </a:r>
          </a:p>
          <a:p>
            <a:pPr lvl="1"/>
            <a:r>
              <a:rPr lang="en-US" altLang="en-US" sz="1600" dirty="0"/>
              <a:t>Wi-Fi 7</a:t>
            </a:r>
          </a:p>
          <a:p>
            <a:pPr lvl="1"/>
            <a:r>
              <a:rPr lang="en-US" altLang="en-US" sz="1600" dirty="0"/>
              <a:t>QoS Management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6 GHz standard power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May 2023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1800" dirty="0"/>
              <a:t>Examples of additional WFA technical work</a:t>
            </a:r>
          </a:p>
          <a:p>
            <a:pPr lvl="1"/>
            <a:r>
              <a:rPr lang="en-US" altLang="en-US" sz="1600" dirty="0"/>
              <a:t>Security</a:t>
            </a:r>
          </a:p>
          <a:p>
            <a:pPr lvl="1"/>
            <a:r>
              <a:rPr lang="en-US" altLang="en-US" sz="1600" dirty="0"/>
              <a:t>Location</a:t>
            </a:r>
          </a:p>
          <a:p>
            <a:pPr lvl="1"/>
            <a:r>
              <a:rPr lang="en-US" altLang="en-US" sz="1600" dirty="0"/>
              <a:t>Wi-Fi Direct</a:t>
            </a:r>
          </a:p>
          <a:p>
            <a:pPr lvl="1"/>
            <a:r>
              <a:rPr lang="en-US" altLang="en-US" sz="1600" dirty="0"/>
              <a:t>Automated Frequency Coordination</a:t>
            </a:r>
          </a:p>
          <a:p>
            <a:pPr lvl="1"/>
            <a:r>
              <a:rPr lang="en-US" altLang="en-US" sz="1600" dirty="0"/>
              <a:t>Customer Experience</a:t>
            </a:r>
          </a:p>
          <a:p>
            <a:pPr lvl="1"/>
            <a:r>
              <a:rPr lang="en-US" altLang="en-US" sz="1600" dirty="0"/>
              <a:t>Wi-Fi </a:t>
            </a:r>
            <a:r>
              <a:rPr lang="en-US" altLang="en-US" sz="1600" dirty="0" err="1"/>
              <a:t>HaLow</a:t>
            </a:r>
            <a:endParaRPr lang="en-US" altLang="en-US" sz="1600" dirty="0"/>
          </a:p>
          <a:p>
            <a:pPr lvl="1"/>
            <a:r>
              <a:rPr lang="en-US" altLang="en-US" sz="1600" dirty="0"/>
              <a:t>Wi-Fi Data Elements</a:t>
            </a:r>
          </a:p>
          <a:p>
            <a:r>
              <a:rPr lang="en-US" altLang="en-US" sz="1800" dirty="0"/>
              <a:t>Examples of additional WFA activity that may lead to technical work </a:t>
            </a:r>
          </a:p>
          <a:p>
            <a:pPr lvl="1"/>
            <a:r>
              <a:rPr lang="en-US" altLang="en-US" sz="1600" dirty="0"/>
              <a:t>XR (Augmented / Virtual / Mixed Reality)</a:t>
            </a:r>
          </a:p>
          <a:p>
            <a:pPr lvl="1"/>
            <a:r>
              <a:rPr lang="en-US" altLang="en-US" sz="1600" dirty="0"/>
              <a:t>Automotive</a:t>
            </a:r>
          </a:p>
          <a:p>
            <a:pPr lvl="1"/>
            <a:r>
              <a:rPr lang="en-US" altLang="en-US" sz="1600" dirty="0"/>
              <a:t>Healthcare</a:t>
            </a:r>
          </a:p>
          <a:p>
            <a:pPr lvl="1"/>
            <a:r>
              <a:rPr lang="en-US" altLang="en-US" sz="1600" dirty="0"/>
              <a:t>Operators</a:t>
            </a:r>
          </a:p>
          <a:p>
            <a:pPr lvl="1"/>
            <a:r>
              <a:rPr lang="en-US" altLang="en-US" sz="1600" dirty="0"/>
              <a:t>Internet of things</a:t>
            </a:r>
          </a:p>
          <a:p>
            <a:r>
              <a:rPr lang="en-GB" altLang="en-US" sz="18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May 2023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713B8-0149-B3ED-C70D-A277C6A5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61EF7-B509-99B0-46A4-F87B140FF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WFA’s 2022 Annual Report: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https://www.wi-fi.org/file/2022-annual-report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Optimizing Home IoT with Wi-Fi CERTIFIED: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3"/>
              </a:rPr>
              <a:t>https://www.wi-fi.org/file/optimizing-home-iot-with-wi-fi-certified-2022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Leveraging Wi-Fi for Home IoT use cases: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4"/>
              </a:rPr>
              <a:t>https://www.wi-fi.org/file/leveraging-wi-fi-for-home-iot-use-cases-2022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CERTIFIED and Matter highlights: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5"/>
              </a:rPr>
              <a:t>https://www.wi-fi.org/file/wi-fi-certified-and-matter-highlights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6 GHz Wi-Fi: Connecting to the Future: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6"/>
              </a:rPr>
              <a:t>https://www.wi-fi.org/file/6-ghz-wi-fi-connecting-to-the-future-2022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Affordability: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7"/>
              </a:rPr>
              <a:t>https://www.wi-fi.org/file/wi-fi-affordability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Sustainability: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8"/>
              </a:rPr>
              <a:t>https://www.wi-fi.org/file/wi-fi-sustainability</a:t>
            </a:r>
            <a:endParaRPr lang="en-US" sz="1800" dirty="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730D4-8E36-65D0-0B28-83F95306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EC970-0C96-812E-5D79-F7DA08CB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E287-D127-9C19-8A54-19065073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890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May 2023</a:t>
            </a:r>
            <a:endParaRPr lang="en-GB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395</Words>
  <Application>Microsoft Office PowerPoint</Application>
  <PresentationFormat>On-screen Show (4:3)</PresentationFormat>
  <Paragraphs>84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802-11-Submission</vt:lpstr>
      <vt:lpstr>Custom Design</vt:lpstr>
      <vt:lpstr>Wi-Fi Alliance (WFA) Liaison Update</vt:lpstr>
      <vt:lpstr>Major updates</vt:lpstr>
      <vt:lpstr>Additional work areas</vt:lpstr>
      <vt:lpstr>Recent publications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2023-05-05T19:23:50Z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