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67" r:id="rId6"/>
    <p:sldId id="282" r:id="rId7"/>
    <p:sldId id="283" r:id="rId8"/>
    <p:sldId id="285" r:id="rId9"/>
    <p:sldId id="284" r:id="rId10"/>
    <p:sldId id="286"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B4753D28-6F3D-2291-C442-34C9018A370C}" name="Abdel Karim Ajami" initials="AKA" userId="S::aajami@qti.qualcomm.com::52d54957-2a0e-4b01-bea4-4ee51dbbefc4"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5A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0A2855-643E-4787-B5C4-1FF6BABB1BF1}" v="46" dt="2023-05-05T22:02:18.4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4484" autoAdjust="0"/>
  </p:normalViewPr>
  <p:slideViewPr>
    <p:cSldViewPr snapToGrid="0">
      <p:cViewPr varScale="1">
        <p:scale>
          <a:sx n="159" d="100"/>
          <a:sy n="159" d="100"/>
        </p:scale>
        <p:origin x="1776" y="13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del Karim Ajami" userId="52d54957-2a0e-4b01-bea4-4ee51dbbefc4" providerId="ADAL" clId="{4E0A2855-643E-4787-B5C4-1FF6BABB1BF1}"/>
    <pc:docChg chg="undo custSel addSld delSld modSld modMainMaster">
      <pc:chgData name="Abdel Karim Ajami" userId="52d54957-2a0e-4b01-bea4-4ee51dbbefc4" providerId="ADAL" clId="{4E0A2855-643E-4787-B5C4-1FF6BABB1BF1}" dt="2023-05-05T23:10:46.203" v="2045" actId="20577"/>
      <pc:docMkLst>
        <pc:docMk/>
      </pc:docMkLst>
      <pc:sldChg chg="addSp delSp modSp mod">
        <pc:chgData name="Abdel Karim Ajami" userId="52d54957-2a0e-4b01-bea4-4ee51dbbefc4" providerId="ADAL" clId="{4E0A2855-643E-4787-B5C4-1FF6BABB1BF1}" dt="2023-05-03T17:20:44.524" v="1742" actId="1076"/>
        <pc:sldMkLst>
          <pc:docMk/>
          <pc:sldMk cId="0" sldId="256"/>
        </pc:sldMkLst>
        <pc:spChg chg="mod">
          <ac:chgData name="Abdel Karim Ajami" userId="52d54957-2a0e-4b01-bea4-4ee51dbbefc4" providerId="ADAL" clId="{4E0A2855-643E-4787-B5C4-1FF6BABB1BF1}" dt="2023-04-24T08:24:41.903" v="1462"/>
          <ac:spMkLst>
            <pc:docMk/>
            <pc:sldMk cId="0" sldId="256"/>
            <ac:spMk id="7" creationId="{00000000-0000-0000-0000-000000000000}"/>
          </ac:spMkLst>
        </pc:spChg>
        <pc:spChg chg="mod">
          <ac:chgData name="Abdel Karim Ajami" userId="52d54957-2a0e-4b01-bea4-4ee51dbbefc4" providerId="ADAL" clId="{4E0A2855-643E-4787-B5C4-1FF6BABB1BF1}" dt="2023-05-03T16:26:24.584" v="1559" actId="20577"/>
          <ac:spMkLst>
            <pc:docMk/>
            <pc:sldMk cId="0" sldId="256"/>
            <ac:spMk id="3073" creationId="{00000000-0000-0000-0000-000000000000}"/>
          </ac:spMkLst>
        </pc:spChg>
        <pc:spChg chg="mod">
          <ac:chgData name="Abdel Karim Ajami" userId="52d54957-2a0e-4b01-bea4-4ee51dbbefc4" providerId="ADAL" clId="{4E0A2855-643E-4787-B5C4-1FF6BABB1BF1}" dt="2023-05-03T17:13:49.668" v="1738" actId="20577"/>
          <ac:spMkLst>
            <pc:docMk/>
            <pc:sldMk cId="0" sldId="256"/>
            <ac:spMk id="3074" creationId="{00000000-0000-0000-0000-000000000000}"/>
          </ac:spMkLst>
        </pc:spChg>
        <pc:spChg chg="mod">
          <ac:chgData name="Abdel Karim Ajami" userId="52d54957-2a0e-4b01-bea4-4ee51dbbefc4" providerId="ADAL" clId="{4E0A2855-643E-4787-B5C4-1FF6BABB1BF1}" dt="2023-05-03T17:20:44.524" v="1742" actId="1076"/>
          <ac:spMkLst>
            <pc:docMk/>
            <pc:sldMk cId="0" sldId="256"/>
            <ac:spMk id="3076" creationId="{00000000-0000-0000-0000-000000000000}"/>
          </ac:spMkLst>
        </pc:spChg>
        <pc:graphicFrameChg chg="add mod">
          <ac:chgData name="Abdel Karim Ajami" userId="52d54957-2a0e-4b01-bea4-4ee51dbbefc4" providerId="ADAL" clId="{4E0A2855-643E-4787-B5C4-1FF6BABB1BF1}" dt="2023-05-03T16:18:56.889" v="1505"/>
          <ac:graphicFrameMkLst>
            <pc:docMk/>
            <pc:sldMk cId="0" sldId="256"/>
            <ac:graphicFrameMk id="2" creationId="{888119A2-9E4F-C8EE-16D9-E434B7ECA1F3}"/>
          </ac:graphicFrameMkLst>
        </pc:graphicFrameChg>
        <pc:graphicFrameChg chg="del">
          <ac:chgData name="Abdel Karim Ajami" userId="52d54957-2a0e-4b01-bea4-4ee51dbbefc4" providerId="ADAL" clId="{4E0A2855-643E-4787-B5C4-1FF6BABB1BF1}" dt="2023-05-03T16:16:47.426" v="1497" actId="478"/>
          <ac:graphicFrameMkLst>
            <pc:docMk/>
            <pc:sldMk cId="0" sldId="256"/>
            <ac:graphicFrameMk id="3075" creationId="{00000000-0000-0000-0000-000000000000}"/>
          </ac:graphicFrameMkLst>
        </pc:graphicFrameChg>
      </pc:sldChg>
      <pc:sldChg chg="addSp modSp mod">
        <pc:chgData name="Abdel Karim Ajami" userId="52d54957-2a0e-4b01-bea4-4ee51dbbefc4" providerId="ADAL" clId="{4E0A2855-643E-4787-B5C4-1FF6BABB1BF1}" dt="2023-05-03T16:36:41.633" v="1735" actId="1076"/>
        <pc:sldMkLst>
          <pc:docMk/>
          <pc:sldMk cId="2512062460" sldId="267"/>
        </pc:sldMkLst>
        <pc:spChg chg="mod">
          <ac:chgData name="Abdel Karim Ajami" userId="52d54957-2a0e-4b01-bea4-4ee51dbbefc4" providerId="ADAL" clId="{4E0A2855-643E-4787-B5C4-1FF6BABB1BF1}" dt="2023-04-24T08:19:59.531" v="1440" actId="20577"/>
          <ac:spMkLst>
            <pc:docMk/>
            <pc:sldMk cId="2512062460" sldId="267"/>
            <ac:spMk id="3" creationId="{03DB8610-91D6-4BCD-866B-AED87437E754}"/>
          </ac:spMkLst>
        </pc:spChg>
        <pc:spChg chg="mod">
          <ac:chgData name="Abdel Karim Ajami" userId="52d54957-2a0e-4b01-bea4-4ee51dbbefc4" providerId="ADAL" clId="{4E0A2855-643E-4787-B5C4-1FF6BABB1BF1}" dt="2023-04-24T08:18:59.921" v="1434"/>
          <ac:spMkLst>
            <pc:docMk/>
            <pc:sldMk cId="2512062460" sldId="267"/>
            <ac:spMk id="5" creationId="{244C5481-5109-4B14-AFF7-3D70F4487FEC}"/>
          </ac:spMkLst>
        </pc:spChg>
        <pc:spChg chg="mod">
          <ac:chgData name="Abdel Karim Ajami" userId="52d54957-2a0e-4b01-bea4-4ee51dbbefc4" providerId="ADAL" clId="{4E0A2855-643E-4787-B5C4-1FF6BABB1BF1}" dt="2023-04-24T08:24:19.482" v="1461" actId="20577"/>
          <ac:spMkLst>
            <pc:docMk/>
            <pc:sldMk cId="2512062460" sldId="267"/>
            <ac:spMk id="20" creationId="{8AC89286-A86C-D323-18DB-6CC2B9F1C4CF}"/>
          </ac:spMkLst>
        </pc:spChg>
        <pc:grpChg chg="add mod">
          <ac:chgData name="Abdel Karim Ajami" userId="52d54957-2a0e-4b01-bea4-4ee51dbbefc4" providerId="ADAL" clId="{4E0A2855-643E-4787-B5C4-1FF6BABB1BF1}" dt="2023-05-03T16:16:12.211" v="1496" actId="164"/>
          <ac:grpSpMkLst>
            <pc:docMk/>
            <pc:sldMk cId="2512062460" sldId="267"/>
            <ac:grpSpMk id="6" creationId="{49C517C3-8D3C-538A-BAC0-26DAB1C2DDEE}"/>
          </ac:grpSpMkLst>
        </pc:grpChg>
        <pc:picChg chg="mod">
          <ac:chgData name="Abdel Karim Ajami" userId="52d54957-2a0e-4b01-bea4-4ee51dbbefc4" providerId="ADAL" clId="{4E0A2855-643E-4787-B5C4-1FF6BABB1BF1}" dt="2023-05-03T16:36:41.633" v="1735" actId="1076"/>
          <ac:picMkLst>
            <pc:docMk/>
            <pc:sldMk cId="2512062460" sldId="267"/>
            <ac:picMk id="18" creationId="{A6887ED2-5E08-5159-46D6-BA526ABB8DB1}"/>
          </ac:picMkLst>
        </pc:picChg>
        <pc:picChg chg="add mod modCrop">
          <ac:chgData name="Abdel Karim Ajami" userId="52d54957-2a0e-4b01-bea4-4ee51dbbefc4" providerId="ADAL" clId="{4E0A2855-643E-4787-B5C4-1FF6BABB1BF1}" dt="2023-05-03T16:36:41.633" v="1735" actId="1076"/>
          <ac:picMkLst>
            <pc:docMk/>
            <pc:sldMk cId="2512062460" sldId="267"/>
            <ac:picMk id="1026" creationId="{519F6D7A-B67B-87AE-13EA-F1282250CB5C}"/>
          </ac:picMkLst>
        </pc:picChg>
      </pc:sldChg>
      <pc:sldChg chg="modSp mod">
        <pc:chgData name="Abdel Karim Ajami" userId="52d54957-2a0e-4b01-bea4-4ee51dbbefc4" providerId="ADAL" clId="{4E0A2855-643E-4787-B5C4-1FF6BABB1BF1}" dt="2023-05-03T16:36:14.637" v="1731" actId="20577"/>
        <pc:sldMkLst>
          <pc:docMk/>
          <pc:sldMk cId="858213078" sldId="282"/>
        </pc:sldMkLst>
        <pc:spChg chg="mod">
          <ac:chgData name="Abdel Karim Ajami" userId="52d54957-2a0e-4b01-bea4-4ee51dbbefc4" providerId="ADAL" clId="{4E0A2855-643E-4787-B5C4-1FF6BABB1BF1}" dt="2023-05-03T16:25:50.676" v="1556" actId="20577"/>
          <ac:spMkLst>
            <pc:docMk/>
            <pc:sldMk cId="858213078" sldId="282"/>
            <ac:spMk id="2" creationId="{B92BC790-7F1C-0C33-5C40-9DA548424FB6}"/>
          </ac:spMkLst>
        </pc:spChg>
        <pc:spChg chg="mod">
          <ac:chgData name="Abdel Karim Ajami" userId="52d54957-2a0e-4b01-bea4-4ee51dbbefc4" providerId="ADAL" clId="{4E0A2855-643E-4787-B5C4-1FF6BABB1BF1}" dt="2023-05-03T16:36:14.637" v="1731" actId="20577"/>
          <ac:spMkLst>
            <pc:docMk/>
            <pc:sldMk cId="858213078" sldId="282"/>
            <ac:spMk id="3" creationId="{92840D27-1514-8809-B1B7-30B100DEECB7}"/>
          </ac:spMkLst>
        </pc:spChg>
        <pc:spChg chg="mod">
          <ac:chgData name="Abdel Karim Ajami" userId="52d54957-2a0e-4b01-bea4-4ee51dbbefc4" providerId="ADAL" clId="{4E0A2855-643E-4787-B5C4-1FF6BABB1BF1}" dt="2023-04-24T08:19:05.487" v="1435"/>
          <ac:spMkLst>
            <pc:docMk/>
            <pc:sldMk cId="858213078" sldId="282"/>
            <ac:spMk id="5" creationId="{FE924104-4299-72A8-A728-F828BEEEF1CD}"/>
          </ac:spMkLst>
        </pc:spChg>
      </pc:sldChg>
      <pc:sldChg chg="addSp delSp modSp mod">
        <pc:chgData name="Abdel Karim Ajami" userId="52d54957-2a0e-4b01-bea4-4ee51dbbefc4" providerId="ADAL" clId="{4E0A2855-643E-4787-B5C4-1FF6BABB1BF1}" dt="2023-05-05T23:10:46.203" v="2045" actId="20577"/>
        <pc:sldMkLst>
          <pc:docMk/>
          <pc:sldMk cId="2192684744" sldId="283"/>
        </pc:sldMkLst>
        <pc:spChg chg="mod">
          <ac:chgData name="Abdel Karim Ajami" userId="52d54957-2a0e-4b01-bea4-4ee51dbbefc4" providerId="ADAL" clId="{4E0A2855-643E-4787-B5C4-1FF6BABB1BF1}" dt="2023-04-24T07:40:48.923" v="276" actId="1076"/>
          <ac:spMkLst>
            <pc:docMk/>
            <pc:sldMk cId="2192684744" sldId="283"/>
            <ac:spMk id="2" creationId="{E5A2EA2B-C099-25D1-B400-2127C73FAED3}"/>
          </ac:spMkLst>
        </pc:spChg>
        <pc:spChg chg="mod">
          <ac:chgData name="Abdel Karim Ajami" userId="52d54957-2a0e-4b01-bea4-4ee51dbbefc4" providerId="ADAL" clId="{4E0A2855-643E-4787-B5C4-1FF6BABB1BF1}" dt="2023-05-05T23:10:46.203" v="2045" actId="20577"/>
          <ac:spMkLst>
            <pc:docMk/>
            <pc:sldMk cId="2192684744" sldId="283"/>
            <ac:spMk id="3" creationId="{46AE3BAA-B450-5118-7456-55706EA82D91}"/>
          </ac:spMkLst>
        </pc:spChg>
        <pc:spChg chg="mod">
          <ac:chgData name="Abdel Karim Ajami" userId="52d54957-2a0e-4b01-bea4-4ee51dbbefc4" providerId="ADAL" clId="{4E0A2855-643E-4787-B5C4-1FF6BABB1BF1}" dt="2023-04-24T08:19:09.922" v="1436"/>
          <ac:spMkLst>
            <pc:docMk/>
            <pc:sldMk cId="2192684744" sldId="283"/>
            <ac:spMk id="5" creationId="{888AF384-C852-0618-07E5-AAB640867E9E}"/>
          </ac:spMkLst>
        </pc:spChg>
        <pc:spChg chg="add del mod">
          <ac:chgData name="Abdel Karim Ajami" userId="52d54957-2a0e-4b01-bea4-4ee51dbbefc4" providerId="ADAL" clId="{4E0A2855-643E-4787-B5C4-1FF6BABB1BF1}" dt="2023-05-05T22:00:32.026" v="1754" actId="478"/>
          <ac:spMkLst>
            <pc:docMk/>
            <pc:sldMk cId="2192684744" sldId="283"/>
            <ac:spMk id="6" creationId="{4FE1658F-AAAB-C621-81A1-0A104A24A9F0}"/>
          </ac:spMkLst>
        </pc:spChg>
        <pc:spChg chg="add mod">
          <ac:chgData name="Abdel Karim Ajami" userId="52d54957-2a0e-4b01-bea4-4ee51dbbefc4" providerId="ADAL" clId="{4E0A2855-643E-4787-B5C4-1FF6BABB1BF1}" dt="2023-05-05T22:08:19.947" v="1982" actId="14100"/>
          <ac:spMkLst>
            <pc:docMk/>
            <pc:sldMk cId="2192684744" sldId="283"/>
            <ac:spMk id="9" creationId="{9E51E2DE-E355-8096-617C-9EF49B3F5DB9}"/>
          </ac:spMkLst>
        </pc:spChg>
        <pc:spChg chg="add del mod">
          <ac:chgData name="Abdel Karim Ajami" userId="52d54957-2a0e-4b01-bea4-4ee51dbbefc4" providerId="ADAL" clId="{4E0A2855-643E-4787-B5C4-1FF6BABB1BF1}" dt="2023-05-05T22:02:24.006" v="1796" actId="478"/>
          <ac:spMkLst>
            <pc:docMk/>
            <pc:sldMk cId="2192684744" sldId="283"/>
            <ac:spMk id="11" creationId="{909615A0-9A1E-3002-47A3-A8489FF4FDBA}"/>
          </ac:spMkLst>
        </pc:spChg>
        <pc:spChg chg="mod">
          <ac:chgData name="Abdel Karim Ajami" userId="52d54957-2a0e-4b01-bea4-4ee51dbbefc4" providerId="ADAL" clId="{4E0A2855-643E-4787-B5C4-1FF6BABB1BF1}" dt="2023-05-05T22:02:06.825" v="1790" actId="1076"/>
          <ac:spMkLst>
            <pc:docMk/>
            <pc:sldMk cId="2192684744" sldId="283"/>
            <ac:spMk id="26" creationId="{FB44BA35-655D-A590-0DD9-F719CD7402C4}"/>
          </ac:spMkLst>
        </pc:spChg>
        <pc:spChg chg="mod">
          <ac:chgData name="Abdel Karim Ajami" userId="52d54957-2a0e-4b01-bea4-4ee51dbbefc4" providerId="ADAL" clId="{4E0A2855-643E-4787-B5C4-1FF6BABB1BF1}" dt="2023-05-05T22:02:04.051" v="1789" actId="1076"/>
          <ac:spMkLst>
            <pc:docMk/>
            <pc:sldMk cId="2192684744" sldId="283"/>
            <ac:spMk id="27" creationId="{5831C9E2-AD0B-372D-EC7D-3EE601467DF3}"/>
          </ac:spMkLst>
        </pc:spChg>
        <pc:spChg chg="mod">
          <ac:chgData name="Abdel Karim Ajami" userId="52d54957-2a0e-4b01-bea4-4ee51dbbefc4" providerId="ADAL" clId="{4E0A2855-643E-4787-B5C4-1FF6BABB1BF1}" dt="2023-05-03T16:32:51.484" v="1609" actId="1076"/>
          <ac:spMkLst>
            <pc:docMk/>
            <pc:sldMk cId="2192684744" sldId="283"/>
            <ac:spMk id="28" creationId="{5FA721C7-BF1D-F362-23AE-B59545E0F950}"/>
          </ac:spMkLst>
        </pc:spChg>
        <pc:spChg chg="mod">
          <ac:chgData name="Abdel Karim Ajami" userId="52d54957-2a0e-4b01-bea4-4ee51dbbefc4" providerId="ADAL" clId="{4E0A2855-643E-4787-B5C4-1FF6BABB1BF1}" dt="2023-05-03T16:32:51.484" v="1609" actId="1076"/>
          <ac:spMkLst>
            <pc:docMk/>
            <pc:sldMk cId="2192684744" sldId="283"/>
            <ac:spMk id="29" creationId="{156CFD3E-BDF8-5FCC-851A-7E44343618E5}"/>
          </ac:spMkLst>
        </pc:spChg>
        <pc:spChg chg="mod">
          <ac:chgData name="Abdel Karim Ajami" userId="52d54957-2a0e-4b01-bea4-4ee51dbbefc4" providerId="ADAL" clId="{4E0A2855-643E-4787-B5C4-1FF6BABB1BF1}" dt="2023-05-03T16:32:51.484" v="1609" actId="1076"/>
          <ac:spMkLst>
            <pc:docMk/>
            <pc:sldMk cId="2192684744" sldId="283"/>
            <ac:spMk id="31" creationId="{1C347977-DDC2-88D1-A2EE-7487E797DF40}"/>
          </ac:spMkLst>
        </pc:spChg>
        <pc:spChg chg="mod">
          <ac:chgData name="Abdel Karim Ajami" userId="52d54957-2a0e-4b01-bea4-4ee51dbbefc4" providerId="ADAL" clId="{4E0A2855-643E-4787-B5C4-1FF6BABB1BF1}" dt="2023-05-05T22:00:11.861" v="1750" actId="14100"/>
          <ac:spMkLst>
            <pc:docMk/>
            <pc:sldMk cId="2192684744" sldId="283"/>
            <ac:spMk id="32" creationId="{3CAF43F0-33D8-5D88-41AE-AA8C45710178}"/>
          </ac:spMkLst>
        </pc:spChg>
        <pc:spChg chg="mod">
          <ac:chgData name="Abdel Karim Ajami" userId="52d54957-2a0e-4b01-bea4-4ee51dbbefc4" providerId="ADAL" clId="{4E0A2855-643E-4787-B5C4-1FF6BABB1BF1}" dt="2023-05-03T16:32:51.484" v="1609" actId="1076"/>
          <ac:spMkLst>
            <pc:docMk/>
            <pc:sldMk cId="2192684744" sldId="283"/>
            <ac:spMk id="33" creationId="{E1201CC7-6E5D-7866-CEF9-DD7D1D819504}"/>
          </ac:spMkLst>
        </pc:spChg>
        <pc:spChg chg="mod">
          <ac:chgData name="Abdel Karim Ajami" userId="52d54957-2a0e-4b01-bea4-4ee51dbbefc4" providerId="ADAL" clId="{4E0A2855-643E-4787-B5C4-1FF6BABB1BF1}" dt="2023-05-03T16:32:51.484" v="1609" actId="1076"/>
          <ac:spMkLst>
            <pc:docMk/>
            <pc:sldMk cId="2192684744" sldId="283"/>
            <ac:spMk id="34" creationId="{8180565F-5222-FDCD-9E05-84D4FE85804A}"/>
          </ac:spMkLst>
        </pc:spChg>
        <pc:spChg chg="mod">
          <ac:chgData name="Abdel Karim Ajami" userId="52d54957-2a0e-4b01-bea4-4ee51dbbefc4" providerId="ADAL" clId="{4E0A2855-643E-4787-B5C4-1FF6BABB1BF1}" dt="2023-05-05T22:02:15.219" v="1793" actId="1076"/>
          <ac:spMkLst>
            <pc:docMk/>
            <pc:sldMk cId="2192684744" sldId="283"/>
            <ac:spMk id="35" creationId="{0CA1D844-B3A0-9887-ACCF-41EA02DC003A}"/>
          </ac:spMkLst>
        </pc:spChg>
        <pc:spChg chg="mod">
          <ac:chgData name="Abdel Karim Ajami" userId="52d54957-2a0e-4b01-bea4-4ee51dbbefc4" providerId="ADAL" clId="{4E0A2855-643E-4787-B5C4-1FF6BABB1BF1}" dt="2023-05-03T16:32:51.484" v="1609" actId="1076"/>
          <ac:spMkLst>
            <pc:docMk/>
            <pc:sldMk cId="2192684744" sldId="283"/>
            <ac:spMk id="37" creationId="{F38C8ACB-1B38-D716-8418-982906D50F6D}"/>
          </ac:spMkLst>
        </pc:spChg>
        <pc:spChg chg="mod">
          <ac:chgData name="Abdel Karim Ajami" userId="52d54957-2a0e-4b01-bea4-4ee51dbbefc4" providerId="ADAL" clId="{4E0A2855-643E-4787-B5C4-1FF6BABB1BF1}" dt="2023-05-03T16:33:05.341" v="1641" actId="20577"/>
          <ac:spMkLst>
            <pc:docMk/>
            <pc:sldMk cId="2192684744" sldId="283"/>
            <ac:spMk id="38" creationId="{0E6A3199-D9FA-AC25-A3FA-935F7CF0E1E0}"/>
          </ac:spMkLst>
        </pc:spChg>
        <pc:spChg chg="mod">
          <ac:chgData name="Abdel Karim Ajami" userId="52d54957-2a0e-4b01-bea4-4ee51dbbefc4" providerId="ADAL" clId="{4E0A2855-643E-4787-B5C4-1FF6BABB1BF1}" dt="2023-05-03T16:32:51.484" v="1609" actId="1076"/>
          <ac:spMkLst>
            <pc:docMk/>
            <pc:sldMk cId="2192684744" sldId="283"/>
            <ac:spMk id="52" creationId="{DC0FD5CD-6369-2E14-F603-4012E8A49CA8}"/>
          </ac:spMkLst>
        </pc:spChg>
        <pc:cxnChg chg="add mod">
          <ac:chgData name="Abdel Karim Ajami" userId="52d54957-2a0e-4b01-bea4-4ee51dbbefc4" providerId="ADAL" clId="{4E0A2855-643E-4787-B5C4-1FF6BABB1BF1}" dt="2023-05-05T22:01:04.807" v="1756" actId="1076"/>
          <ac:cxnSpMkLst>
            <pc:docMk/>
            <pc:sldMk cId="2192684744" sldId="283"/>
            <ac:cxnSpMk id="8" creationId="{B72CB849-0E55-9848-D05C-FF69A0CE4FA4}"/>
          </ac:cxnSpMkLst>
        </pc:cxnChg>
        <pc:cxnChg chg="mod">
          <ac:chgData name="Abdel Karim Ajami" userId="52d54957-2a0e-4b01-bea4-4ee51dbbefc4" providerId="ADAL" clId="{4E0A2855-643E-4787-B5C4-1FF6BABB1BF1}" dt="2023-05-05T22:02:10.009" v="1791" actId="14100"/>
          <ac:cxnSpMkLst>
            <pc:docMk/>
            <pc:sldMk cId="2192684744" sldId="283"/>
            <ac:cxnSpMk id="25" creationId="{E99DA927-8FE4-56E4-4846-EA80069112BF}"/>
          </ac:cxnSpMkLst>
        </pc:cxnChg>
        <pc:cxnChg chg="mod">
          <ac:chgData name="Abdel Karim Ajami" userId="52d54957-2a0e-4b01-bea4-4ee51dbbefc4" providerId="ADAL" clId="{4E0A2855-643E-4787-B5C4-1FF6BABB1BF1}" dt="2023-05-05T22:02:12.749" v="1792" actId="1076"/>
          <ac:cxnSpMkLst>
            <pc:docMk/>
            <pc:sldMk cId="2192684744" sldId="283"/>
            <ac:cxnSpMk id="30" creationId="{CD38A393-5F33-5523-D0DF-9B69614CF862}"/>
          </ac:cxnSpMkLst>
        </pc:cxnChg>
        <pc:cxnChg chg="mod">
          <ac:chgData name="Abdel Karim Ajami" userId="52d54957-2a0e-4b01-bea4-4ee51dbbefc4" providerId="ADAL" clId="{4E0A2855-643E-4787-B5C4-1FF6BABB1BF1}" dt="2023-05-03T16:32:51.484" v="1609" actId="1076"/>
          <ac:cxnSpMkLst>
            <pc:docMk/>
            <pc:sldMk cId="2192684744" sldId="283"/>
            <ac:cxnSpMk id="36" creationId="{640E1C3B-925E-8310-300D-66DC32FE08A2}"/>
          </ac:cxnSpMkLst>
        </pc:cxnChg>
        <pc:cxnChg chg="mod">
          <ac:chgData name="Abdel Karim Ajami" userId="52d54957-2a0e-4b01-bea4-4ee51dbbefc4" providerId="ADAL" clId="{4E0A2855-643E-4787-B5C4-1FF6BABB1BF1}" dt="2023-05-03T16:32:51.484" v="1609" actId="1076"/>
          <ac:cxnSpMkLst>
            <pc:docMk/>
            <pc:sldMk cId="2192684744" sldId="283"/>
            <ac:cxnSpMk id="50" creationId="{EBC98706-3E0B-673B-D5FC-646C547A7EB3}"/>
          </ac:cxnSpMkLst>
        </pc:cxnChg>
      </pc:sldChg>
      <pc:sldChg chg="modSp mod">
        <pc:chgData name="Abdel Karim Ajami" userId="52d54957-2a0e-4b01-bea4-4ee51dbbefc4" providerId="ADAL" clId="{4E0A2855-643E-4787-B5C4-1FF6BABB1BF1}" dt="2023-05-03T17:17:33.369" v="1741" actId="123"/>
        <pc:sldMkLst>
          <pc:docMk/>
          <pc:sldMk cId="3663938130" sldId="284"/>
        </pc:sldMkLst>
        <pc:spChg chg="mod">
          <ac:chgData name="Abdel Karim Ajami" userId="52d54957-2a0e-4b01-bea4-4ee51dbbefc4" providerId="ADAL" clId="{4E0A2855-643E-4787-B5C4-1FF6BABB1BF1}" dt="2023-05-03T17:17:33.369" v="1741" actId="123"/>
          <ac:spMkLst>
            <pc:docMk/>
            <pc:sldMk cId="3663938130" sldId="284"/>
            <ac:spMk id="3" creationId="{46AE3BAA-B450-5118-7456-55706EA82D91}"/>
          </ac:spMkLst>
        </pc:spChg>
        <pc:spChg chg="mod">
          <ac:chgData name="Abdel Karim Ajami" userId="52d54957-2a0e-4b01-bea4-4ee51dbbefc4" providerId="ADAL" clId="{4E0A2855-643E-4787-B5C4-1FF6BABB1BF1}" dt="2023-04-24T08:19:22.373" v="1438"/>
          <ac:spMkLst>
            <pc:docMk/>
            <pc:sldMk cId="3663938130" sldId="284"/>
            <ac:spMk id="5" creationId="{888AF384-C852-0618-07E5-AAB640867E9E}"/>
          </ac:spMkLst>
        </pc:spChg>
      </pc:sldChg>
      <pc:sldChg chg="modSp mod addCm delCm">
        <pc:chgData name="Abdel Karim Ajami" userId="52d54957-2a0e-4b01-bea4-4ee51dbbefc4" providerId="ADAL" clId="{4E0A2855-643E-4787-B5C4-1FF6BABB1BF1}" dt="2023-05-03T17:33:45.389" v="1744" actId="948"/>
        <pc:sldMkLst>
          <pc:docMk/>
          <pc:sldMk cId="2818225210" sldId="285"/>
        </pc:sldMkLst>
        <pc:spChg chg="mod">
          <ac:chgData name="Abdel Karim Ajami" userId="52d54957-2a0e-4b01-bea4-4ee51dbbefc4" providerId="ADAL" clId="{4E0A2855-643E-4787-B5C4-1FF6BABB1BF1}" dt="2023-04-24T07:36:47.747" v="161" actId="1076"/>
          <ac:spMkLst>
            <pc:docMk/>
            <pc:sldMk cId="2818225210" sldId="285"/>
            <ac:spMk id="2" creationId="{9CD0C313-C102-3006-4BE7-23CF0C89A85A}"/>
          </ac:spMkLst>
        </pc:spChg>
        <pc:spChg chg="mod">
          <ac:chgData name="Abdel Karim Ajami" userId="52d54957-2a0e-4b01-bea4-4ee51dbbefc4" providerId="ADAL" clId="{4E0A2855-643E-4787-B5C4-1FF6BABB1BF1}" dt="2023-05-03T17:33:45.389" v="1744" actId="948"/>
          <ac:spMkLst>
            <pc:docMk/>
            <pc:sldMk cId="2818225210" sldId="285"/>
            <ac:spMk id="3" creationId="{53BA4E7D-44CB-B46E-4A07-A37F524BA159}"/>
          </ac:spMkLst>
        </pc:spChg>
        <pc:spChg chg="mod">
          <ac:chgData name="Abdel Karim Ajami" userId="52d54957-2a0e-4b01-bea4-4ee51dbbefc4" providerId="ADAL" clId="{4E0A2855-643E-4787-B5C4-1FF6BABB1BF1}" dt="2023-04-24T08:19:16.868" v="1437"/>
          <ac:spMkLst>
            <pc:docMk/>
            <pc:sldMk cId="2818225210" sldId="285"/>
            <ac:spMk id="5" creationId="{A52E8C36-508A-D6A1-92DF-CEC45BC1F7A0}"/>
          </ac:spMkLst>
        </pc:spChg>
        <pc:extLst>
          <p:ext xmlns:p="http://schemas.openxmlformats.org/presentationml/2006/main" uri="{D6D511B9-2390-475A-947B-AFAB55BFBCF1}">
            <pc226:cmChg xmlns:pc226="http://schemas.microsoft.com/office/powerpoint/2022/06/main/command" chg="add del">
              <pc226:chgData name="Abdel Karim Ajami" userId="52d54957-2a0e-4b01-bea4-4ee51dbbefc4" providerId="ADAL" clId="{4E0A2855-643E-4787-B5C4-1FF6BABB1BF1}" dt="2023-04-24T16:09:51.315" v="1474"/>
              <pc2:cmMkLst xmlns:pc2="http://schemas.microsoft.com/office/powerpoint/2019/9/main/command">
                <pc:docMk/>
                <pc:sldMk cId="2818225210" sldId="285"/>
                <pc2:cmMk id="{4FD5A7D8-407A-485C-9F5D-8A74CE0F8C9D}"/>
              </pc2:cmMkLst>
            </pc226:cmChg>
          </p:ext>
        </pc:extLst>
      </pc:sldChg>
      <pc:sldChg chg="addSp delSp modSp new mod modClrScheme chgLayout">
        <pc:chgData name="Abdel Karim Ajami" userId="52d54957-2a0e-4b01-bea4-4ee51dbbefc4" providerId="ADAL" clId="{4E0A2855-643E-4787-B5C4-1FF6BABB1BF1}" dt="2023-04-24T07:30:47.749" v="11" actId="478"/>
        <pc:sldMkLst>
          <pc:docMk/>
          <pc:sldMk cId="2724312984" sldId="286"/>
        </pc:sldMkLst>
        <pc:spChg chg="del mod ord">
          <ac:chgData name="Abdel Karim Ajami" userId="52d54957-2a0e-4b01-bea4-4ee51dbbefc4" providerId="ADAL" clId="{4E0A2855-643E-4787-B5C4-1FF6BABB1BF1}" dt="2023-04-24T07:30:10.705" v="2" actId="700"/>
          <ac:spMkLst>
            <pc:docMk/>
            <pc:sldMk cId="2724312984" sldId="286"/>
            <ac:spMk id="2" creationId="{C5F86B5C-D903-7752-86F2-281E0B25FB52}"/>
          </ac:spMkLst>
        </pc:spChg>
        <pc:spChg chg="del mod ord">
          <ac:chgData name="Abdel Karim Ajami" userId="52d54957-2a0e-4b01-bea4-4ee51dbbefc4" providerId="ADAL" clId="{4E0A2855-643E-4787-B5C4-1FF6BABB1BF1}" dt="2023-04-24T07:30:10.705" v="2" actId="700"/>
          <ac:spMkLst>
            <pc:docMk/>
            <pc:sldMk cId="2724312984" sldId="286"/>
            <ac:spMk id="3" creationId="{4413D7C0-7E8B-F2A0-C04E-17D07F69B222}"/>
          </ac:spMkLst>
        </pc:spChg>
        <pc:spChg chg="mod ord">
          <ac:chgData name="Abdel Karim Ajami" userId="52d54957-2a0e-4b01-bea4-4ee51dbbefc4" providerId="ADAL" clId="{4E0A2855-643E-4787-B5C4-1FF6BABB1BF1}" dt="2023-04-24T07:30:10.705" v="2" actId="700"/>
          <ac:spMkLst>
            <pc:docMk/>
            <pc:sldMk cId="2724312984" sldId="286"/>
            <ac:spMk id="4" creationId="{C3AA9595-6BB9-2CA3-8235-853165471728}"/>
          </ac:spMkLst>
        </pc:spChg>
        <pc:spChg chg="mod ord">
          <ac:chgData name="Abdel Karim Ajami" userId="52d54957-2a0e-4b01-bea4-4ee51dbbefc4" providerId="ADAL" clId="{4E0A2855-643E-4787-B5C4-1FF6BABB1BF1}" dt="2023-04-24T07:30:10.705" v="2" actId="700"/>
          <ac:spMkLst>
            <pc:docMk/>
            <pc:sldMk cId="2724312984" sldId="286"/>
            <ac:spMk id="5" creationId="{8A1E4D49-55D9-5904-0F0E-FC6430F0EC20}"/>
          </ac:spMkLst>
        </pc:spChg>
        <pc:spChg chg="add mod ord">
          <ac:chgData name="Abdel Karim Ajami" userId="52d54957-2a0e-4b01-bea4-4ee51dbbefc4" providerId="ADAL" clId="{4E0A2855-643E-4787-B5C4-1FF6BABB1BF1}" dt="2023-04-24T07:30:13.701" v="10" actId="20577"/>
          <ac:spMkLst>
            <pc:docMk/>
            <pc:sldMk cId="2724312984" sldId="286"/>
            <ac:spMk id="6" creationId="{4A64606B-1D2D-5E02-65BF-9A0C0C3AEA1F}"/>
          </ac:spMkLst>
        </pc:spChg>
        <pc:spChg chg="add del mod ord">
          <ac:chgData name="Abdel Karim Ajami" userId="52d54957-2a0e-4b01-bea4-4ee51dbbefc4" providerId="ADAL" clId="{4E0A2855-643E-4787-B5C4-1FF6BABB1BF1}" dt="2023-04-24T07:30:47.749" v="11" actId="478"/>
          <ac:spMkLst>
            <pc:docMk/>
            <pc:sldMk cId="2724312984" sldId="286"/>
            <ac:spMk id="7" creationId="{E0007892-F072-141F-8BAC-4714E30E82C2}"/>
          </ac:spMkLst>
        </pc:spChg>
      </pc:sldChg>
      <pc:sldChg chg="addSp delSp modSp new del mod modClrScheme chgLayout">
        <pc:chgData name="Abdel Karim Ajami" userId="52d54957-2a0e-4b01-bea4-4ee51dbbefc4" providerId="ADAL" clId="{4E0A2855-643E-4787-B5C4-1FF6BABB1BF1}" dt="2023-04-24T07:55:06.213" v="913" actId="2696"/>
        <pc:sldMkLst>
          <pc:docMk/>
          <pc:sldMk cId="3378252848" sldId="287"/>
        </pc:sldMkLst>
        <pc:spChg chg="del mod ord">
          <ac:chgData name="Abdel Karim Ajami" userId="52d54957-2a0e-4b01-bea4-4ee51dbbefc4" providerId="ADAL" clId="{4E0A2855-643E-4787-B5C4-1FF6BABB1BF1}" dt="2023-04-24T07:30:54.936" v="13" actId="700"/>
          <ac:spMkLst>
            <pc:docMk/>
            <pc:sldMk cId="3378252848" sldId="287"/>
            <ac:spMk id="2" creationId="{E0D1B5D8-DD1E-5B2E-F1B7-7FE4702BFE2C}"/>
          </ac:spMkLst>
        </pc:spChg>
        <pc:spChg chg="del mod ord">
          <ac:chgData name="Abdel Karim Ajami" userId="52d54957-2a0e-4b01-bea4-4ee51dbbefc4" providerId="ADAL" clId="{4E0A2855-643E-4787-B5C4-1FF6BABB1BF1}" dt="2023-04-24T07:30:54.936" v="13" actId="700"/>
          <ac:spMkLst>
            <pc:docMk/>
            <pc:sldMk cId="3378252848" sldId="287"/>
            <ac:spMk id="3" creationId="{6D5C3656-868E-174B-020D-107B6A0289E0}"/>
          </ac:spMkLst>
        </pc:spChg>
        <pc:spChg chg="mod ord">
          <ac:chgData name="Abdel Karim Ajami" userId="52d54957-2a0e-4b01-bea4-4ee51dbbefc4" providerId="ADAL" clId="{4E0A2855-643E-4787-B5C4-1FF6BABB1BF1}" dt="2023-04-24T07:30:54.936" v="13" actId="700"/>
          <ac:spMkLst>
            <pc:docMk/>
            <pc:sldMk cId="3378252848" sldId="287"/>
            <ac:spMk id="4" creationId="{73F91E52-3AB7-950A-A704-974966C3B4F2}"/>
          </ac:spMkLst>
        </pc:spChg>
        <pc:spChg chg="mod ord">
          <ac:chgData name="Abdel Karim Ajami" userId="52d54957-2a0e-4b01-bea4-4ee51dbbefc4" providerId="ADAL" clId="{4E0A2855-643E-4787-B5C4-1FF6BABB1BF1}" dt="2023-04-24T07:30:54.936" v="13" actId="700"/>
          <ac:spMkLst>
            <pc:docMk/>
            <pc:sldMk cId="3378252848" sldId="287"/>
            <ac:spMk id="5" creationId="{C6AC112E-6982-9E94-D7C7-19F7728AC8A8}"/>
          </ac:spMkLst>
        </pc:spChg>
        <pc:spChg chg="add mod ord">
          <ac:chgData name="Abdel Karim Ajami" userId="52d54957-2a0e-4b01-bea4-4ee51dbbefc4" providerId="ADAL" clId="{4E0A2855-643E-4787-B5C4-1FF6BABB1BF1}" dt="2023-04-24T07:30:54.936" v="13" actId="700"/>
          <ac:spMkLst>
            <pc:docMk/>
            <pc:sldMk cId="3378252848" sldId="287"/>
            <ac:spMk id="6" creationId="{81A5FA48-FF39-3DD1-2150-12DC4B4E7D4F}"/>
          </ac:spMkLst>
        </pc:spChg>
        <pc:spChg chg="add del mod ord">
          <ac:chgData name="Abdel Karim Ajami" userId="52d54957-2a0e-4b01-bea4-4ee51dbbefc4" providerId="ADAL" clId="{4E0A2855-643E-4787-B5C4-1FF6BABB1BF1}" dt="2023-04-24T07:31:18.443" v="18"/>
          <ac:spMkLst>
            <pc:docMk/>
            <pc:sldMk cId="3378252848" sldId="287"/>
            <ac:spMk id="7" creationId="{165AEAE8-7ED7-6D79-6F85-B129A05A44EF}"/>
          </ac:spMkLst>
        </pc:spChg>
        <pc:spChg chg="add del">
          <ac:chgData name="Abdel Karim Ajami" userId="52d54957-2a0e-4b01-bea4-4ee51dbbefc4" providerId="ADAL" clId="{4E0A2855-643E-4787-B5C4-1FF6BABB1BF1}" dt="2023-04-24T07:30:58.274" v="15" actId="22"/>
          <ac:spMkLst>
            <pc:docMk/>
            <pc:sldMk cId="3378252848" sldId="287"/>
            <ac:spMk id="9" creationId="{FEEFEC99-9B99-F232-B433-0C7FBA1551DF}"/>
          </ac:spMkLst>
        </pc:spChg>
        <pc:graphicFrameChg chg="add del mod">
          <ac:chgData name="Abdel Karim Ajami" userId="52d54957-2a0e-4b01-bea4-4ee51dbbefc4" providerId="ADAL" clId="{4E0A2855-643E-4787-B5C4-1FF6BABB1BF1}" dt="2023-04-24T07:31:14.821" v="17"/>
          <ac:graphicFrameMkLst>
            <pc:docMk/>
            <pc:sldMk cId="3378252848" sldId="287"/>
            <ac:graphicFrameMk id="10" creationId="{0FFF3E15-0973-62CB-AB09-A89A866049EA}"/>
          </ac:graphicFrameMkLst>
        </pc:graphicFrameChg>
        <pc:graphicFrameChg chg="add mod">
          <ac:chgData name="Abdel Karim Ajami" userId="52d54957-2a0e-4b01-bea4-4ee51dbbefc4" providerId="ADAL" clId="{4E0A2855-643E-4787-B5C4-1FF6BABB1BF1}" dt="2023-04-24T07:31:26.890" v="20" actId="1076"/>
          <ac:graphicFrameMkLst>
            <pc:docMk/>
            <pc:sldMk cId="3378252848" sldId="287"/>
            <ac:graphicFrameMk id="11" creationId="{CBD5EB3C-3EF7-D891-5A02-D922755FBD69}"/>
          </ac:graphicFrameMkLst>
        </pc:graphicFrameChg>
      </pc:sldChg>
      <pc:sldChg chg="addSp delSp modSp new del mod">
        <pc:chgData name="Abdel Karim Ajami" userId="52d54957-2a0e-4b01-bea4-4ee51dbbefc4" providerId="ADAL" clId="{4E0A2855-643E-4787-B5C4-1FF6BABB1BF1}" dt="2023-05-03T16:27:12.405" v="1560" actId="47"/>
        <pc:sldMkLst>
          <pc:docMk/>
          <pc:sldMk cId="1610976449" sldId="288"/>
        </pc:sldMkLst>
        <pc:spChg chg="mod">
          <ac:chgData name="Abdel Karim Ajami" userId="52d54957-2a0e-4b01-bea4-4ee51dbbefc4" providerId="ADAL" clId="{4E0A2855-643E-4787-B5C4-1FF6BABB1BF1}" dt="2023-04-24T07:40:53.885" v="277"/>
          <ac:spMkLst>
            <pc:docMk/>
            <pc:sldMk cId="1610976449" sldId="288"/>
            <ac:spMk id="2" creationId="{67174107-A1A9-4C59-C10D-F1247A8A7935}"/>
          </ac:spMkLst>
        </pc:spChg>
        <pc:spChg chg="mod">
          <ac:chgData name="Abdel Karim Ajami" userId="52d54957-2a0e-4b01-bea4-4ee51dbbefc4" providerId="ADAL" clId="{4E0A2855-643E-4787-B5C4-1FF6BABB1BF1}" dt="2023-04-24T08:22:21.391" v="1445" actId="1076"/>
          <ac:spMkLst>
            <pc:docMk/>
            <pc:sldMk cId="1610976449" sldId="288"/>
            <ac:spMk id="3" creationId="{D85AB4A5-4790-3A0D-729F-A3C5C3B7A578}"/>
          </ac:spMkLst>
        </pc:spChg>
        <pc:spChg chg="add mod">
          <ac:chgData name="Abdel Karim Ajami" userId="52d54957-2a0e-4b01-bea4-4ee51dbbefc4" providerId="ADAL" clId="{4E0A2855-643E-4787-B5C4-1FF6BABB1BF1}" dt="2023-04-24T07:52:55.278" v="876" actId="115"/>
          <ac:spMkLst>
            <pc:docMk/>
            <pc:sldMk cId="1610976449" sldId="288"/>
            <ac:spMk id="8" creationId="{DF5E3EE5-9FF9-5460-C5A8-BE2AEB59A705}"/>
          </ac:spMkLst>
        </pc:spChg>
        <pc:spChg chg="add del mod">
          <ac:chgData name="Abdel Karim Ajami" userId="52d54957-2a0e-4b01-bea4-4ee51dbbefc4" providerId="ADAL" clId="{4E0A2855-643E-4787-B5C4-1FF6BABB1BF1}" dt="2023-04-24T07:48:25.013" v="637"/>
          <ac:spMkLst>
            <pc:docMk/>
            <pc:sldMk cId="1610976449" sldId="288"/>
            <ac:spMk id="10" creationId="{9C7A204B-39B3-B2B0-C4DC-9D50894A0B17}"/>
          </ac:spMkLst>
        </pc:spChg>
        <pc:spChg chg="add mod">
          <ac:chgData name="Abdel Karim Ajami" userId="52d54957-2a0e-4b01-bea4-4ee51dbbefc4" providerId="ADAL" clId="{4E0A2855-643E-4787-B5C4-1FF6BABB1BF1}" dt="2023-04-24T08:22:27.851" v="1447" actId="1076"/>
          <ac:spMkLst>
            <pc:docMk/>
            <pc:sldMk cId="1610976449" sldId="288"/>
            <ac:spMk id="12" creationId="{C1B5576A-5FFE-D7F9-89D6-D0947FE9397C}"/>
          </ac:spMkLst>
        </pc:spChg>
        <pc:graphicFrameChg chg="add del mod">
          <ac:chgData name="Abdel Karim Ajami" userId="52d54957-2a0e-4b01-bea4-4ee51dbbefc4" providerId="ADAL" clId="{4E0A2855-643E-4787-B5C4-1FF6BABB1BF1}" dt="2023-04-24T07:46:44.433" v="572"/>
          <ac:graphicFrameMkLst>
            <pc:docMk/>
            <pc:sldMk cId="1610976449" sldId="288"/>
            <ac:graphicFrameMk id="6" creationId="{78835C09-7724-5A50-3992-10AA9982D926}"/>
          </ac:graphicFrameMkLst>
        </pc:graphicFrameChg>
        <pc:graphicFrameChg chg="add mod modGraphic">
          <ac:chgData name="Abdel Karim Ajami" userId="52d54957-2a0e-4b01-bea4-4ee51dbbefc4" providerId="ADAL" clId="{4E0A2855-643E-4787-B5C4-1FF6BABB1BF1}" dt="2023-04-24T07:53:13.302" v="878" actId="20577"/>
          <ac:graphicFrameMkLst>
            <pc:docMk/>
            <pc:sldMk cId="1610976449" sldId="288"/>
            <ac:graphicFrameMk id="7" creationId="{135C3442-0718-B6FB-2395-0DEE45CE94BE}"/>
          </ac:graphicFrameMkLst>
        </pc:graphicFrameChg>
        <pc:graphicFrameChg chg="add del mod">
          <ac:chgData name="Abdel Karim Ajami" userId="52d54957-2a0e-4b01-bea4-4ee51dbbefc4" providerId="ADAL" clId="{4E0A2855-643E-4787-B5C4-1FF6BABB1BF1}" dt="2023-04-24T07:48:25.013" v="637"/>
          <ac:graphicFrameMkLst>
            <pc:docMk/>
            <pc:sldMk cId="1610976449" sldId="288"/>
            <ac:graphicFrameMk id="9" creationId="{F2FA2544-5CC0-2879-63F1-57B4725BE16C}"/>
          </ac:graphicFrameMkLst>
        </pc:graphicFrameChg>
        <pc:graphicFrameChg chg="add mod modGraphic">
          <ac:chgData name="Abdel Karim Ajami" userId="52d54957-2a0e-4b01-bea4-4ee51dbbefc4" providerId="ADAL" clId="{4E0A2855-643E-4787-B5C4-1FF6BABB1BF1}" dt="2023-04-24T08:22:32.276" v="1453" actId="1036"/>
          <ac:graphicFrameMkLst>
            <pc:docMk/>
            <pc:sldMk cId="1610976449" sldId="288"/>
            <ac:graphicFrameMk id="11" creationId="{7BD51C92-1CED-46B7-5841-FC751939CC26}"/>
          </ac:graphicFrameMkLst>
        </pc:graphicFrameChg>
      </pc:sldChg>
      <pc:sldMasterChg chg="modSp mod">
        <pc:chgData name="Abdel Karim Ajami" userId="52d54957-2a0e-4b01-bea4-4ee51dbbefc4" providerId="ADAL" clId="{4E0A2855-643E-4787-B5C4-1FF6BABB1BF1}" dt="2023-05-05T21:59:34.548" v="1748" actId="20577"/>
        <pc:sldMasterMkLst>
          <pc:docMk/>
          <pc:sldMasterMk cId="0" sldId="2147483648"/>
        </pc:sldMasterMkLst>
        <pc:spChg chg="mod">
          <ac:chgData name="Abdel Karim Ajami" userId="52d54957-2a0e-4b01-bea4-4ee51dbbefc4" providerId="ADAL" clId="{4E0A2855-643E-4787-B5C4-1FF6BABB1BF1}" dt="2023-05-05T21:59:34.548" v="1748" actId="20577"/>
          <ac:spMkLst>
            <pc:docMk/>
            <pc:sldMasterMk cId="0" sldId="2147483648"/>
            <ac:spMk id="10" creationId="{00000000-0000-0000-0000-000000000000}"/>
          </ac:spMkLst>
        </pc:spChg>
        <pc:spChg chg="mod">
          <ac:chgData name="Abdel Karim Ajami" userId="52d54957-2a0e-4b01-bea4-4ee51dbbefc4" providerId="ADAL" clId="{4E0A2855-643E-4787-B5C4-1FF6BABB1BF1}" dt="2023-05-03T18:09:06.874" v="1746" actId="20577"/>
          <ac:spMkLst>
            <pc:docMk/>
            <pc:sldMasterMk cId="0" sldId="2147483648"/>
            <ac:spMk id="11" creationId="{E5B97ED7-1CB9-4D15-A8FD-7F94A47C6F88}"/>
          </ac:spMkLst>
        </pc:spChg>
      </pc:sldMasterChg>
    </pc:docChg>
  </pc:docChgLst>
  <pc:docChgLst>
    <pc:chgData name="Abdel Karim Ajami" userId="52d54957-2a0e-4b01-bea4-4ee51dbbefc4" providerId="ADAL" clId="{BC58AEFD-F1C0-4F65-B0CF-002DB5FF4E37}"/>
    <pc:docChg chg="undo custSel modSld">
      <pc:chgData name="Abdel Karim Ajami" userId="52d54957-2a0e-4b01-bea4-4ee51dbbefc4" providerId="ADAL" clId="{BC58AEFD-F1C0-4F65-B0CF-002DB5FF4E37}" dt="2023-04-17T16:39:18.665" v="629" actId="1076"/>
      <pc:docMkLst>
        <pc:docMk/>
      </pc:docMkLst>
      <pc:sldChg chg="modSp mod">
        <pc:chgData name="Abdel Karim Ajami" userId="52d54957-2a0e-4b01-bea4-4ee51dbbefc4" providerId="ADAL" clId="{BC58AEFD-F1C0-4F65-B0CF-002DB5FF4E37}" dt="2023-04-17T15:45:20.252" v="426" actId="20577"/>
        <pc:sldMkLst>
          <pc:docMk/>
          <pc:sldMk cId="2512062460" sldId="267"/>
        </pc:sldMkLst>
        <pc:spChg chg="mod">
          <ac:chgData name="Abdel Karim Ajami" userId="52d54957-2a0e-4b01-bea4-4ee51dbbefc4" providerId="ADAL" clId="{BC58AEFD-F1C0-4F65-B0CF-002DB5FF4E37}" dt="2023-04-17T15:45:20.252" v="426" actId="20577"/>
          <ac:spMkLst>
            <pc:docMk/>
            <pc:sldMk cId="2512062460" sldId="267"/>
            <ac:spMk id="3" creationId="{03DB8610-91D6-4BCD-866B-AED87437E754}"/>
          </ac:spMkLst>
        </pc:spChg>
      </pc:sldChg>
      <pc:sldChg chg="modSp mod">
        <pc:chgData name="Abdel Karim Ajami" userId="52d54957-2a0e-4b01-bea4-4ee51dbbefc4" providerId="ADAL" clId="{BC58AEFD-F1C0-4F65-B0CF-002DB5FF4E37}" dt="2023-04-17T16:39:18.665" v="629" actId="1076"/>
        <pc:sldMkLst>
          <pc:docMk/>
          <pc:sldMk cId="858213078" sldId="282"/>
        </pc:sldMkLst>
        <pc:spChg chg="mod">
          <ac:chgData name="Abdel Karim Ajami" userId="52d54957-2a0e-4b01-bea4-4ee51dbbefc4" providerId="ADAL" clId="{BC58AEFD-F1C0-4F65-B0CF-002DB5FF4E37}" dt="2023-04-17T16:39:18.665" v="629" actId="1076"/>
          <ac:spMkLst>
            <pc:docMk/>
            <pc:sldMk cId="858213078" sldId="282"/>
            <ac:spMk id="3" creationId="{92840D27-1514-8809-B1B7-30B100DEECB7}"/>
          </ac:spMkLst>
        </pc:spChg>
      </pc:sldChg>
      <pc:sldChg chg="modSp mod">
        <pc:chgData name="Abdel Karim Ajami" userId="52d54957-2a0e-4b01-bea4-4ee51dbbefc4" providerId="ADAL" clId="{BC58AEFD-F1C0-4F65-B0CF-002DB5FF4E37}" dt="2023-04-17T16:21:19.100" v="580" actId="14100"/>
        <pc:sldMkLst>
          <pc:docMk/>
          <pc:sldMk cId="2192684744" sldId="283"/>
        </pc:sldMkLst>
        <pc:spChg chg="mod">
          <ac:chgData name="Abdel Karim Ajami" userId="52d54957-2a0e-4b01-bea4-4ee51dbbefc4" providerId="ADAL" clId="{BC58AEFD-F1C0-4F65-B0CF-002DB5FF4E37}" dt="2023-04-17T16:21:19.100" v="580" actId="14100"/>
          <ac:spMkLst>
            <pc:docMk/>
            <pc:sldMk cId="2192684744" sldId="283"/>
            <ac:spMk id="3" creationId="{46AE3BAA-B450-5118-7456-55706EA82D91}"/>
          </ac:spMkLst>
        </pc:spChg>
        <pc:spChg chg="mod">
          <ac:chgData name="Abdel Karim Ajami" userId="52d54957-2a0e-4b01-bea4-4ee51dbbefc4" providerId="ADAL" clId="{BC58AEFD-F1C0-4F65-B0CF-002DB5FF4E37}" dt="2023-04-17T16:19:38.961" v="436" actId="1076"/>
          <ac:spMkLst>
            <pc:docMk/>
            <pc:sldMk cId="2192684744" sldId="283"/>
            <ac:spMk id="4" creationId="{63DDBBD6-B237-72A7-528B-586BFD7254C8}"/>
          </ac:spMkLst>
        </pc:spChg>
        <pc:spChg chg="mod">
          <ac:chgData name="Abdel Karim Ajami" userId="52d54957-2a0e-4b01-bea4-4ee51dbbefc4" providerId="ADAL" clId="{BC58AEFD-F1C0-4F65-B0CF-002DB5FF4E37}" dt="2023-04-17T16:19:38.961" v="436" actId="1076"/>
          <ac:spMkLst>
            <pc:docMk/>
            <pc:sldMk cId="2192684744" sldId="283"/>
            <ac:spMk id="5" creationId="{888AF384-C852-0618-07E5-AAB640867E9E}"/>
          </ac:spMkLst>
        </pc:spChg>
        <pc:spChg chg="mod">
          <ac:chgData name="Abdel Karim Ajami" userId="52d54957-2a0e-4b01-bea4-4ee51dbbefc4" providerId="ADAL" clId="{BC58AEFD-F1C0-4F65-B0CF-002DB5FF4E37}" dt="2023-04-17T16:19:45.986" v="451" actId="1036"/>
          <ac:spMkLst>
            <pc:docMk/>
            <pc:sldMk cId="2192684744" sldId="283"/>
            <ac:spMk id="26" creationId="{FB44BA35-655D-A590-0DD9-F719CD7402C4}"/>
          </ac:spMkLst>
        </pc:spChg>
        <pc:spChg chg="mod">
          <ac:chgData name="Abdel Karim Ajami" userId="52d54957-2a0e-4b01-bea4-4ee51dbbefc4" providerId="ADAL" clId="{BC58AEFD-F1C0-4F65-B0CF-002DB5FF4E37}" dt="2023-04-17T16:19:45.986" v="451" actId="1036"/>
          <ac:spMkLst>
            <pc:docMk/>
            <pc:sldMk cId="2192684744" sldId="283"/>
            <ac:spMk id="27" creationId="{5831C9E2-AD0B-372D-EC7D-3EE601467DF3}"/>
          </ac:spMkLst>
        </pc:spChg>
        <pc:spChg chg="mod">
          <ac:chgData name="Abdel Karim Ajami" userId="52d54957-2a0e-4b01-bea4-4ee51dbbefc4" providerId="ADAL" clId="{BC58AEFD-F1C0-4F65-B0CF-002DB5FF4E37}" dt="2023-04-17T16:19:45.986" v="451" actId="1036"/>
          <ac:spMkLst>
            <pc:docMk/>
            <pc:sldMk cId="2192684744" sldId="283"/>
            <ac:spMk id="28" creationId="{5FA721C7-BF1D-F362-23AE-B59545E0F950}"/>
          </ac:spMkLst>
        </pc:spChg>
        <pc:spChg chg="mod">
          <ac:chgData name="Abdel Karim Ajami" userId="52d54957-2a0e-4b01-bea4-4ee51dbbefc4" providerId="ADAL" clId="{BC58AEFD-F1C0-4F65-B0CF-002DB5FF4E37}" dt="2023-04-17T16:19:45.986" v="451" actId="1036"/>
          <ac:spMkLst>
            <pc:docMk/>
            <pc:sldMk cId="2192684744" sldId="283"/>
            <ac:spMk id="29" creationId="{156CFD3E-BDF8-5FCC-851A-7E44343618E5}"/>
          </ac:spMkLst>
        </pc:spChg>
        <pc:spChg chg="mod">
          <ac:chgData name="Abdel Karim Ajami" userId="52d54957-2a0e-4b01-bea4-4ee51dbbefc4" providerId="ADAL" clId="{BC58AEFD-F1C0-4F65-B0CF-002DB5FF4E37}" dt="2023-04-17T16:19:45.986" v="451" actId="1036"/>
          <ac:spMkLst>
            <pc:docMk/>
            <pc:sldMk cId="2192684744" sldId="283"/>
            <ac:spMk id="31" creationId="{1C347977-DDC2-88D1-A2EE-7487E797DF40}"/>
          </ac:spMkLst>
        </pc:spChg>
        <pc:spChg chg="mod">
          <ac:chgData name="Abdel Karim Ajami" userId="52d54957-2a0e-4b01-bea4-4ee51dbbefc4" providerId="ADAL" clId="{BC58AEFD-F1C0-4F65-B0CF-002DB5FF4E37}" dt="2023-04-17T16:19:45.986" v="451" actId="1036"/>
          <ac:spMkLst>
            <pc:docMk/>
            <pc:sldMk cId="2192684744" sldId="283"/>
            <ac:spMk id="32" creationId="{3CAF43F0-33D8-5D88-41AE-AA8C45710178}"/>
          </ac:spMkLst>
        </pc:spChg>
        <pc:spChg chg="mod">
          <ac:chgData name="Abdel Karim Ajami" userId="52d54957-2a0e-4b01-bea4-4ee51dbbefc4" providerId="ADAL" clId="{BC58AEFD-F1C0-4F65-B0CF-002DB5FF4E37}" dt="2023-04-17T16:19:45.986" v="451" actId="1036"/>
          <ac:spMkLst>
            <pc:docMk/>
            <pc:sldMk cId="2192684744" sldId="283"/>
            <ac:spMk id="33" creationId="{E1201CC7-6E5D-7866-CEF9-DD7D1D819504}"/>
          </ac:spMkLst>
        </pc:spChg>
        <pc:spChg chg="mod">
          <ac:chgData name="Abdel Karim Ajami" userId="52d54957-2a0e-4b01-bea4-4ee51dbbefc4" providerId="ADAL" clId="{BC58AEFD-F1C0-4F65-B0CF-002DB5FF4E37}" dt="2023-04-17T16:19:45.986" v="451" actId="1036"/>
          <ac:spMkLst>
            <pc:docMk/>
            <pc:sldMk cId="2192684744" sldId="283"/>
            <ac:spMk id="34" creationId="{8180565F-5222-FDCD-9E05-84D4FE85804A}"/>
          </ac:spMkLst>
        </pc:spChg>
        <pc:spChg chg="mod">
          <ac:chgData name="Abdel Karim Ajami" userId="52d54957-2a0e-4b01-bea4-4ee51dbbefc4" providerId="ADAL" clId="{BC58AEFD-F1C0-4F65-B0CF-002DB5FF4E37}" dt="2023-04-17T16:19:45.986" v="451" actId="1036"/>
          <ac:spMkLst>
            <pc:docMk/>
            <pc:sldMk cId="2192684744" sldId="283"/>
            <ac:spMk id="35" creationId="{0CA1D844-B3A0-9887-ACCF-41EA02DC003A}"/>
          </ac:spMkLst>
        </pc:spChg>
        <pc:spChg chg="mod">
          <ac:chgData name="Abdel Karim Ajami" userId="52d54957-2a0e-4b01-bea4-4ee51dbbefc4" providerId="ADAL" clId="{BC58AEFD-F1C0-4F65-B0CF-002DB5FF4E37}" dt="2023-04-17T16:19:45.986" v="451" actId="1036"/>
          <ac:spMkLst>
            <pc:docMk/>
            <pc:sldMk cId="2192684744" sldId="283"/>
            <ac:spMk id="37" creationId="{F38C8ACB-1B38-D716-8418-982906D50F6D}"/>
          </ac:spMkLst>
        </pc:spChg>
        <pc:spChg chg="mod">
          <ac:chgData name="Abdel Karim Ajami" userId="52d54957-2a0e-4b01-bea4-4ee51dbbefc4" providerId="ADAL" clId="{BC58AEFD-F1C0-4F65-B0CF-002DB5FF4E37}" dt="2023-04-17T16:19:45.986" v="451" actId="1036"/>
          <ac:spMkLst>
            <pc:docMk/>
            <pc:sldMk cId="2192684744" sldId="283"/>
            <ac:spMk id="38" creationId="{0E6A3199-D9FA-AC25-A3FA-935F7CF0E1E0}"/>
          </ac:spMkLst>
        </pc:spChg>
        <pc:spChg chg="mod">
          <ac:chgData name="Abdel Karim Ajami" userId="52d54957-2a0e-4b01-bea4-4ee51dbbefc4" providerId="ADAL" clId="{BC58AEFD-F1C0-4F65-B0CF-002DB5FF4E37}" dt="2023-04-17T16:19:45.986" v="451" actId="1036"/>
          <ac:spMkLst>
            <pc:docMk/>
            <pc:sldMk cId="2192684744" sldId="283"/>
            <ac:spMk id="52" creationId="{DC0FD5CD-6369-2E14-F603-4012E8A49CA8}"/>
          </ac:spMkLst>
        </pc:spChg>
        <pc:cxnChg chg="mod">
          <ac:chgData name="Abdel Karim Ajami" userId="52d54957-2a0e-4b01-bea4-4ee51dbbefc4" providerId="ADAL" clId="{BC58AEFD-F1C0-4F65-B0CF-002DB5FF4E37}" dt="2023-04-17T16:19:45.986" v="451" actId="1036"/>
          <ac:cxnSpMkLst>
            <pc:docMk/>
            <pc:sldMk cId="2192684744" sldId="283"/>
            <ac:cxnSpMk id="25" creationId="{E99DA927-8FE4-56E4-4846-EA80069112BF}"/>
          </ac:cxnSpMkLst>
        </pc:cxnChg>
        <pc:cxnChg chg="mod">
          <ac:chgData name="Abdel Karim Ajami" userId="52d54957-2a0e-4b01-bea4-4ee51dbbefc4" providerId="ADAL" clId="{BC58AEFD-F1C0-4F65-B0CF-002DB5FF4E37}" dt="2023-04-17T16:19:45.986" v="451" actId="1036"/>
          <ac:cxnSpMkLst>
            <pc:docMk/>
            <pc:sldMk cId="2192684744" sldId="283"/>
            <ac:cxnSpMk id="30" creationId="{CD38A393-5F33-5523-D0DF-9B69614CF862}"/>
          </ac:cxnSpMkLst>
        </pc:cxnChg>
        <pc:cxnChg chg="mod">
          <ac:chgData name="Abdel Karim Ajami" userId="52d54957-2a0e-4b01-bea4-4ee51dbbefc4" providerId="ADAL" clId="{BC58AEFD-F1C0-4F65-B0CF-002DB5FF4E37}" dt="2023-04-17T16:19:45.986" v="451" actId="1036"/>
          <ac:cxnSpMkLst>
            <pc:docMk/>
            <pc:sldMk cId="2192684744" sldId="283"/>
            <ac:cxnSpMk id="36" creationId="{640E1C3B-925E-8310-300D-66DC32FE08A2}"/>
          </ac:cxnSpMkLst>
        </pc:cxnChg>
        <pc:cxnChg chg="mod">
          <ac:chgData name="Abdel Karim Ajami" userId="52d54957-2a0e-4b01-bea4-4ee51dbbefc4" providerId="ADAL" clId="{BC58AEFD-F1C0-4F65-B0CF-002DB5FF4E37}" dt="2023-04-17T16:19:45.986" v="451" actId="1036"/>
          <ac:cxnSpMkLst>
            <pc:docMk/>
            <pc:sldMk cId="2192684744" sldId="283"/>
            <ac:cxnSpMk id="50" creationId="{EBC98706-3E0B-673B-D5FC-646C547A7EB3}"/>
          </ac:cxnSpMkLst>
        </pc:cxnChg>
      </pc:sldChg>
      <pc:sldChg chg="modSp mod">
        <pc:chgData name="Abdel Karim Ajami" userId="52d54957-2a0e-4b01-bea4-4ee51dbbefc4" providerId="ADAL" clId="{BC58AEFD-F1C0-4F65-B0CF-002DB5FF4E37}" dt="2023-04-17T16:21:26.642" v="581" actId="1076"/>
        <pc:sldMkLst>
          <pc:docMk/>
          <pc:sldMk cId="2818225210" sldId="285"/>
        </pc:sldMkLst>
        <pc:spChg chg="mod">
          <ac:chgData name="Abdel Karim Ajami" userId="52d54957-2a0e-4b01-bea4-4ee51dbbefc4" providerId="ADAL" clId="{BC58AEFD-F1C0-4F65-B0CF-002DB5FF4E37}" dt="2023-04-17T16:21:26.642" v="581" actId="1076"/>
          <ac:spMkLst>
            <pc:docMk/>
            <pc:sldMk cId="2818225210" sldId="285"/>
            <ac:spMk id="3" creationId="{53BA4E7D-44CB-B46E-4A07-A37F524BA15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29647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52686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355369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82884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Abdel Karim Ajami, Qualcomm Incorporated</a:t>
            </a:r>
          </a:p>
        </p:txBody>
      </p:sp>
      <p:sp>
        <p:nvSpPr>
          <p:cNvPr id="6" name="Slide Number Placeholder 5"/>
          <p:cNvSpPr>
            <a:spLocks noGrp="1"/>
          </p:cNvSpPr>
          <p:nvPr>
            <p:ph type="sldNum" idx="12"/>
          </p:nvPr>
        </p:nvSpPr>
        <p:spPr>
          <a:xfrm>
            <a:off x="4344988" y="6475413"/>
            <a:ext cx="630070"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344988" y="6475413"/>
            <a:ext cx="684212" cy="363537"/>
          </a:xfrm>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Abdel K. Ajami et Al., Qualcomm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t>Abdel K. Ajami et Al., Qualcomm</a:t>
            </a:r>
          </a:p>
        </p:txBody>
      </p:sp>
      <p:sp>
        <p:nvSpPr>
          <p:cNvPr id="6" name="Slide Number Placeholder 5"/>
          <p:cNvSpPr>
            <a:spLocks noGrp="1"/>
          </p:cNvSpPr>
          <p:nvPr>
            <p:ph type="sldNum" idx="12"/>
          </p:nvPr>
        </p:nvSpPr>
        <p:spPr>
          <a:xfrm>
            <a:off x="4344988" y="6475413"/>
            <a:ext cx="690228" cy="363537"/>
          </a:xfrm>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t>Abdel K. Ajami et Al., Qualcomm</a:t>
            </a:r>
          </a:p>
        </p:txBody>
      </p:sp>
      <p:sp>
        <p:nvSpPr>
          <p:cNvPr id="7" name="Slide Number Placeholder 6"/>
          <p:cNvSpPr>
            <a:spLocks noGrp="1"/>
          </p:cNvSpPr>
          <p:nvPr>
            <p:ph type="sldNum" idx="12"/>
          </p:nvPr>
        </p:nvSpPr>
        <p:spPr>
          <a:xfrm>
            <a:off x="4344988" y="6475413"/>
            <a:ext cx="606007" cy="363537"/>
          </a:xfrm>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Abdel K. Ajami et Al., Qualcomm</a:t>
            </a:r>
          </a:p>
        </p:txBody>
      </p:sp>
      <p:sp>
        <p:nvSpPr>
          <p:cNvPr id="9" name="Slide Number Placeholder 8"/>
          <p:cNvSpPr>
            <a:spLocks noGrp="1"/>
          </p:cNvSpPr>
          <p:nvPr>
            <p:ph type="sldNum" idx="12"/>
          </p:nvPr>
        </p:nvSpPr>
        <p:spPr>
          <a:xfrm>
            <a:off x="4307681" y="6475413"/>
            <a:ext cx="613235" cy="363537"/>
          </a:xfrm>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t>Abdel K. Ajami et Al., Qualcomm</a:t>
            </a:r>
          </a:p>
        </p:txBody>
      </p:sp>
      <p:sp>
        <p:nvSpPr>
          <p:cNvPr id="5" name="Slide Number Placeholder 4"/>
          <p:cNvSpPr>
            <a:spLocks noGrp="1"/>
          </p:cNvSpPr>
          <p:nvPr>
            <p:ph type="sldNum" idx="12"/>
          </p:nvPr>
        </p:nvSpPr>
        <p:spPr>
          <a:xfrm>
            <a:off x="4344988" y="6475413"/>
            <a:ext cx="660149" cy="363537"/>
          </a:xfrm>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t>Abdel K. Ajami et Al., Qualcomm</a:t>
            </a:r>
          </a:p>
        </p:txBody>
      </p:sp>
      <p:sp>
        <p:nvSpPr>
          <p:cNvPr id="4" name="Slide Number Placeholder 3"/>
          <p:cNvSpPr>
            <a:spLocks noGrp="1"/>
          </p:cNvSpPr>
          <p:nvPr>
            <p:ph type="sldNum" idx="12"/>
          </p:nvPr>
        </p:nvSpPr>
        <p:spPr>
          <a:xfrm>
            <a:off x="4344988" y="6475413"/>
            <a:ext cx="702259" cy="363537"/>
          </a:xfrm>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Abdel Karim Ajami,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Abdel Karim Ajami,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Abdel K. Ajami et Al., Qualcomm</a:t>
            </a:r>
          </a:p>
        </p:txBody>
      </p:sp>
      <p:sp>
        <p:nvSpPr>
          <p:cNvPr id="1029" name="Rectangle 5"/>
          <p:cNvSpPr>
            <a:spLocks noGrp="1" noChangeArrowheads="1"/>
          </p:cNvSpPr>
          <p:nvPr>
            <p:ph type="sldNum"/>
          </p:nvPr>
        </p:nvSpPr>
        <p:spPr bwMode="auto">
          <a:xfrm>
            <a:off x="4344988" y="6475413"/>
            <a:ext cx="581944"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802.11-23/0740r0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3" y="322656"/>
            <a:ext cx="116683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it-IT"/>
              <a:t>Abdel K. Ajami et Al., Qualcomm</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Dynamic QoS feedback for UHR</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2023-05-03</a:t>
            </a:r>
          </a:p>
        </p:txBody>
      </p:sp>
      <p:sp>
        <p:nvSpPr>
          <p:cNvPr id="3076" name="Rectangle 4"/>
          <p:cNvSpPr>
            <a:spLocks noChangeArrowheads="1"/>
          </p:cNvSpPr>
          <p:nvPr/>
        </p:nvSpPr>
        <p:spPr bwMode="auto">
          <a:xfrm>
            <a:off x="623207" y="229235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888119A2-9E4F-C8EE-16D9-E434B7ECA1F3}"/>
              </a:ext>
            </a:extLst>
          </p:cNvPr>
          <p:cNvGraphicFramePr>
            <a:graphicFrameLocks noChangeAspect="1"/>
          </p:cNvGraphicFramePr>
          <p:nvPr>
            <p:extLst>
              <p:ext uri="{D42A27DB-BD31-4B8C-83A1-F6EECF244321}">
                <p14:modId xmlns:p14="http://schemas.microsoft.com/office/powerpoint/2010/main" val="715258777"/>
              </p:ext>
            </p:extLst>
          </p:nvPr>
        </p:nvGraphicFramePr>
        <p:xfrm>
          <a:off x="765373" y="2881314"/>
          <a:ext cx="7692827" cy="3005136"/>
        </p:xfrm>
        <a:graphic>
          <a:graphicData uri="http://schemas.openxmlformats.org/presentationml/2006/ole">
            <mc:AlternateContent xmlns:mc="http://schemas.openxmlformats.org/markup-compatibility/2006">
              <mc:Choice xmlns:v="urn:schemas-microsoft-com:vml" Requires="v">
                <p:oleObj name="Document" r:id="rId3" imgW="8240368" imgH="3179392" progId="Word.Document.8">
                  <p:embed/>
                </p:oleObj>
              </mc:Choice>
              <mc:Fallback>
                <p:oleObj name="Document" r:id="rId3" imgW="8240368" imgH="3179392" progId="Word.Document.8">
                  <p:embed/>
                  <p:pic>
                    <p:nvPicPr>
                      <p:cNvPr id="2" name="Object 3">
                        <a:extLst>
                          <a:ext uri="{FF2B5EF4-FFF2-40B4-BE49-F238E27FC236}">
                            <a16:creationId xmlns:a16="http://schemas.microsoft.com/office/drawing/2014/main" id="{888119A2-9E4F-C8EE-16D9-E434B7ECA1F3}"/>
                          </a:ext>
                        </a:extLst>
                      </p:cNvPr>
                      <p:cNvPicPr>
                        <a:picLocks noChangeAspect="1" noChangeArrowheads="1"/>
                      </p:cNvPicPr>
                      <p:nvPr/>
                    </p:nvPicPr>
                    <p:blipFill>
                      <a:blip r:embed="rId4"/>
                      <a:srcRect/>
                      <a:stretch>
                        <a:fillRect/>
                      </a:stretch>
                    </p:blipFill>
                    <p:spPr bwMode="auto">
                      <a:xfrm>
                        <a:off x="765373" y="2881314"/>
                        <a:ext cx="7692827" cy="3005136"/>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639229"/>
            <a:ext cx="7856538" cy="4694663"/>
          </a:xfrm>
        </p:spPr>
        <p:txBody>
          <a:bodyPr/>
          <a:lstStyle/>
          <a:p>
            <a:pPr>
              <a:buFont typeface="Arial" panose="020B0604020202020204" pitchFamily="34" charset="0"/>
              <a:buChar char="•"/>
            </a:pPr>
            <a:r>
              <a:rPr lang="en-US" sz="2000" dirty="0"/>
              <a:t>Problem: </a:t>
            </a:r>
            <a:r>
              <a:rPr lang="en-US" sz="1800" b="0" dirty="0"/>
              <a:t>today, clients report the buffer status, but the client has no means to communicate to the AP in real-time the expiry time by which it needs to deliver the queued low latency packets so that the client can meet the latency requirements of real-time applications (e.g., Gaming, …) in terms of delay bound and MSDU delivery ratio (e.g., 99.9%)</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a:p>
            <a:pPr>
              <a:buFont typeface="Arial" panose="020B0604020202020204" pitchFamily="34" charset="0"/>
              <a:buChar char="•"/>
            </a:pPr>
            <a:endParaRPr lang="en-US" sz="1050" dirty="0"/>
          </a:p>
          <a:p>
            <a:pPr>
              <a:buFont typeface="Arial" panose="020B0604020202020204" pitchFamily="34" charset="0"/>
              <a:buChar char="•"/>
            </a:pPr>
            <a:r>
              <a:rPr lang="en-US" sz="2000" dirty="0"/>
              <a:t>Proposal</a:t>
            </a:r>
            <a:r>
              <a:rPr lang="en-US" sz="1800" dirty="0"/>
              <a:t>:</a:t>
            </a:r>
            <a:r>
              <a:rPr lang="en-US" sz="1800" b="0" dirty="0"/>
              <a:t> improve the reliability of the network in terms of latency by allowing the UHR clients to report the packet enqueue/expiry time or delay bound of the low latency packets to facilitate the delivery of those packets before it gets expired while waiting in the queue</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it-IT"/>
              <a:t>Abdel K. Ajami et Al., Qualcomm</a:t>
            </a:r>
          </a:p>
        </p:txBody>
      </p:sp>
      <p:sp>
        <p:nvSpPr>
          <p:cNvPr id="19" name="Thought Bubble: Cloud 18">
            <a:extLst>
              <a:ext uri="{FF2B5EF4-FFF2-40B4-BE49-F238E27FC236}">
                <a16:creationId xmlns:a16="http://schemas.microsoft.com/office/drawing/2014/main" id="{3A09BB79-4F14-838D-CAF4-5FE1968F0BA9}"/>
              </a:ext>
            </a:extLst>
          </p:cNvPr>
          <p:cNvSpPr/>
          <p:nvPr/>
        </p:nvSpPr>
        <p:spPr bwMode="auto">
          <a:xfrm>
            <a:off x="6950077" y="3332491"/>
            <a:ext cx="1592261" cy="907295"/>
          </a:xfrm>
          <a:prstGeom prst="cloudCallou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91440" rIns="0" bIns="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a:ln>
                  <a:noFill/>
                </a:ln>
                <a:solidFill>
                  <a:schemeClr val="bg1"/>
                </a:solidFill>
                <a:effectLst/>
                <a:latin typeface="Times New Roman" pitchFamily="16" charset="0"/>
                <a:ea typeface="MS Gothic" charset="-128"/>
              </a:rPr>
              <a:t>Is the STA meeting </a:t>
            </a:r>
            <a:r>
              <a:rPr lang="en-US" sz="1050"/>
              <a:t> its latency requirements?</a:t>
            </a:r>
            <a:endParaRPr kumimoji="0" lang="en-US" sz="1050" b="0" i="0" u="none" strike="noStrike" cap="none" normalizeH="0" baseline="0">
              <a:ln>
                <a:noFill/>
              </a:ln>
              <a:solidFill>
                <a:schemeClr val="bg1"/>
              </a:solidFill>
              <a:effectLst/>
              <a:latin typeface="Times New Roman" pitchFamily="16" charset="0"/>
              <a:ea typeface="MS Gothic" charset="-128"/>
            </a:endParaRPr>
          </a:p>
        </p:txBody>
      </p:sp>
      <p:sp>
        <p:nvSpPr>
          <p:cNvPr id="20" name="Thought Bubble: Cloud 19">
            <a:extLst>
              <a:ext uri="{FF2B5EF4-FFF2-40B4-BE49-F238E27FC236}">
                <a16:creationId xmlns:a16="http://schemas.microsoft.com/office/drawing/2014/main" id="{8AC89286-A86C-D323-18DB-6CC2B9F1C4CF}"/>
              </a:ext>
            </a:extLst>
          </p:cNvPr>
          <p:cNvSpPr/>
          <p:nvPr/>
        </p:nvSpPr>
        <p:spPr bwMode="auto">
          <a:xfrm flipH="1">
            <a:off x="442916" y="3443597"/>
            <a:ext cx="1592261" cy="907295"/>
          </a:xfrm>
          <a:prstGeom prst="cloudCallou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a:ln>
                  <a:noFill/>
                </a:ln>
                <a:solidFill>
                  <a:schemeClr val="bg1"/>
                </a:solidFill>
                <a:effectLst/>
                <a:latin typeface="Times New Roman" pitchFamily="16" charset="0"/>
                <a:ea typeface="MS Gothic" charset="-128"/>
              </a:rPr>
              <a:t>Need to tell the AP that I need (more) triggering before my packets expire</a:t>
            </a:r>
          </a:p>
        </p:txBody>
      </p:sp>
      <p:grpSp>
        <p:nvGrpSpPr>
          <p:cNvPr id="6" name="Group 5">
            <a:extLst>
              <a:ext uri="{FF2B5EF4-FFF2-40B4-BE49-F238E27FC236}">
                <a16:creationId xmlns:a16="http://schemas.microsoft.com/office/drawing/2014/main" id="{49C517C3-8D3C-538A-BAC0-26DAB1C2DDEE}"/>
              </a:ext>
            </a:extLst>
          </p:cNvPr>
          <p:cNvGrpSpPr/>
          <p:nvPr/>
        </p:nvGrpSpPr>
        <p:grpSpPr>
          <a:xfrm>
            <a:off x="1982788" y="3563773"/>
            <a:ext cx="4914900" cy="1409700"/>
            <a:chOff x="1982788" y="3563773"/>
            <a:chExt cx="4914900" cy="1409700"/>
          </a:xfrm>
        </p:grpSpPr>
        <p:pic>
          <p:nvPicPr>
            <p:cNvPr id="18" name="Picture 17">
              <a:extLst>
                <a:ext uri="{FF2B5EF4-FFF2-40B4-BE49-F238E27FC236}">
                  <a16:creationId xmlns:a16="http://schemas.microsoft.com/office/drawing/2014/main" id="{A6887ED2-5E08-5159-46D6-BA526ABB8DB1}"/>
                </a:ext>
              </a:extLst>
            </p:cNvPr>
            <p:cNvPicPr>
              <a:picLocks noChangeAspect="1"/>
            </p:cNvPicPr>
            <p:nvPr/>
          </p:nvPicPr>
          <p:blipFill>
            <a:blip r:embed="rId3"/>
            <a:stretch>
              <a:fillRect/>
            </a:stretch>
          </p:blipFill>
          <p:spPr>
            <a:xfrm>
              <a:off x="1982788" y="3563773"/>
              <a:ext cx="4914900" cy="1409700"/>
            </a:xfrm>
            <a:prstGeom prst="rect">
              <a:avLst/>
            </a:prstGeom>
          </p:spPr>
        </p:pic>
        <p:pic>
          <p:nvPicPr>
            <p:cNvPr id="1026" name="Picture 2" descr="Mobile Phone Icon PNG Images, Free Transparent Mobile Phone Icon Download -  KindPNG">
              <a:extLst>
                <a:ext uri="{FF2B5EF4-FFF2-40B4-BE49-F238E27FC236}">
                  <a16:creationId xmlns:a16="http://schemas.microsoft.com/office/drawing/2014/main" id="{519F6D7A-B67B-87AE-13EA-F1282250CB5C}"/>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rcRect l="22860" t="1696" r="20274" b="5219"/>
            <a:stretch/>
          </p:blipFill>
          <p:spPr bwMode="auto">
            <a:xfrm flipH="1">
              <a:off x="3555998" y="3645655"/>
              <a:ext cx="443415" cy="907295"/>
            </a:xfrm>
            <a:prstGeom prst="rect">
              <a:avLst/>
            </a:prstGeom>
            <a:solidFill>
              <a:schemeClr val="bg1"/>
            </a:solidFill>
          </p:spPr>
        </p:pic>
      </p:grpSp>
    </p:spTree>
    <p:extLst>
      <p:ext uri="{BB962C8B-B14F-4D97-AF65-F5344CB8AC3E}">
        <p14:creationId xmlns:p14="http://schemas.microsoft.com/office/powerpoint/2010/main" val="251206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BC790-7F1C-0C33-5C40-9DA548424FB6}"/>
              </a:ext>
            </a:extLst>
          </p:cNvPr>
          <p:cNvSpPr>
            <a:spLocks noGrp="1"/>
          </p:cNvSpPr>
          <p:nvPr>
            <p:ph type="title"/>
          </p:nvPr>
        </p:nvSpPr>
        <p:spPr/>
        <p:txBody>
          <a:bodyPr/>
          <a:lstStyle/>
          <a:p>
            <a:r>
              <a:rPr lang="en-US" dirty="0"/>
              <a:t>Dynamic QoS feedback for UHR</a:t>
            </a:r>
          </a:p>
        </p:txBody>
      </p:sp>
      <p:sp>
        <p:nvSpPr>
          <p:cNvPr id="3" name="Content Placeholder 2">
            <a:extLst>
              <a:ext uri="{FF2B5EF4-FFF2-40B4-BE49-F238E27FC236}">
                <a16:creationId xmlns:a16="http://schemas.microsoft.com/office/drawing/2014/main" id="{92840D27-1514-8809-B1B7-30B100DEECB7}"/>
              </a:ext>
            </a:extLst>
          </p:cNvPr>
          <p:cNvSpPr>
            <a:spLocks noGrp="1"/>
          </p:cNvSpPr>
          <p:nvPr>
            <p:ph idx="1"/>
          </p:nvPr>
        </p:nvSpPr>
        <p:spPr>
          <a:xfrm>
            <a:off x="685800" y="1751013"/>
            <a:ext cx="8105274" cy="4113213"/>
          </a:xfrm>
        </p:spPr>
        <p:txBody>
          <a:bodyPr/>
          <a:lstStyle/>
          <a:p>
            <a:pPr>
              <a:buFont typeface="Arial" panose="020B0604020202020204" pitchFamily="34" charset="0"/>
              <a:buChar char="•"/>
            </a:pPr>
            <a:r>
              <a:rPr lang="en-US" sz="2000" b="0" dirty="0"/>
              <a:t>11be allows a STA to setup an SCS agreement with an MSDU delivery ratio up to 99.9999%</a:t>
            </a:r>
          </a:p>
          <a:p>
            <a:pPr>
              <a:buFont typeface="Arial" panose="020B0604020202020204" pitchFamily="34" charset="0"/>
              <a:buChar char="•"/>
            </a:pPr>
            <a:r>
              <a:rPr lang="en-US" sz="2000" b="0" dirty="0"/>
              <a:t>Due to varying traffic and network conditions, during operation a STA may start failing the target MSDU delivery ratio</a:t>
            </a:r>
          </a:p>
          <a:p>
            <a:pPr>
              <a:buFont typeface="Arial" panose="020B0604020202020204" pitchFamily="34" charset="0"/>
              <a:buChar char="•"/>
            </a:pPr>
            <a:r>
              <a:rPr lang="en-US" sz="2000" b="0" dirty="0"/>
              <a:t>This requires the AP to react and recover the target MSDU delivery ratio in an efficient manner</a:t>
            </a:r>
          </a:p>
          <a:p>
            <a:pPr>
              <a:buFont typeface="Arial" panose="020B0604020202020204" pitchFamily="34" charset="0"/>
              <a:buChar char="•"/>
            </a:pPr>
            <a:r>
              <a:rPr lang="en-US" sz="2000" b="0" dirty="0"/>
              <a:t>The current BSR does not include timing component that can assist scheduling of latency sensitive traffic to meet the delay bound or help prioritize the low latency STAs</a:t>
            </a:r>
          </a:p>
          <a:p>
            <a:pPr>
              <a:buFont typeface="Arial" panose="020B0604020202020204" pitchFamily="34" charset="0"/>
              <a:buChar char="•"/>
            </a:pPr>
            <a:r>
              <a:rPr lang="en-US" sz="2000" b="0" u="sng" dirty="0"/>
              <a:t>Different clients may report similar queue size in the BSR; however, some clients may have more urgent traffic pending delivery before getting expired while waiting in the queue</a:t>
            </a:r>
          </a:p>
          <a:p>
            <a:pPr lvl="1">
              <a:buFont typeface="Arial" panose="020B0604020202020204" pitchFamily="34" charset="0"/>
              <a:buChar char="•"/>
            </a:pPr>
            <a:r>
              <a:rPr lang="en-US" sz="1600" dirty="0"/>
              <a:t>This could be due to non-deterministic traffic arrival or non-deterministic channel access delays due to OBSS occupying the medium</a:t>
            </a:r>
            <a:endParaRPr lang="en-US" sz="16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DADBDBE7-0AD1-F983-5F2B-64A1D9FFD3C9}"/>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FE924104-4299-72A8-A728-F828BEEEF1CD}"/>
              </a:ext>
            </a:extLst>
          </p:cNvPr>
          <p:cNvSpPr>
            <a:spLocks noGrp="1"/>
          </p:cNvSpPr>
          <p:nvPr>
            <p:ph type="ftr" idx="14"/>
          </p:nvPr>
        </p:nvSpPr>
        <p:spPr/>
        <p:txBody>
          <a:bodyPr/>
          <a:lstStyle/>
          <a:p>
            <a:r>
              <a:rPr lang="it-IT"/>
              <a:t>Abdel K. Ajami et Al., Qualcomm</a:t>
            </a:r>
          </a:p>
        </p:txBody>
      </p:sp>
    </p:spTree>
    <p:extLst>
      <p:ext uri="{BB962C8B-B14F-4D97-AF65-F5344CB8AC3E}">
        <p14:creationId xmlns:p14="http://schemas.microsoft.com/office/powerpoint/2010/main" val="85821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2EA2B-C099-25D1-B400-2127C73FAED3}"/>
              </a:ext>
            </a:extLst>
          </p:cNvPr>
          <p:cNvSpPr>
            <a:spLocks noGrp="1"/>
          </p:cNvSpPr>
          <p:nvPr>
            <p:ph type="title"/>
          </p:nvPr>
        </p:nvSpPr>
        <p:spPr>
          <a:xfrm>
            <a:off x="665828" y="472927"/>
            <a:ext cx="7770813" cy="1065213"/>
          </a:xfrm>
        </p:spPr>
        <p:txBody>
          <a:bodyPr/>
          <a:lstStyle/>
          <a:p>
            <a:r>
              <a:rPr lang="en-US"/>
              <a:t>Design Principles</a:t>
            </a:r>
          </a:p>
        </p:txBody>
      </p:sp>
      <p:sp>
        <p:nvSpPr>
          <p:cNvPr id="3" name="Content Placeholder 2">
            <a:extLst>
              <a:ext uri="{FF2B5EF4-FFF2-40B4-BE49-F238E27FC236}">
                <a16:creationId xmlns:a16="http://schemas.microsoft.com/office/drawing/2014/main" id="{46AE3BAA-B450-5118-7456-55706EA82D91}"/>
              </a:ext>
            </a:extLst>
          </p:cNvPr>
          <p:cNvSpPr>
            <a:spLocks noGrp="1"/>
          </p:cNvSpPr>
          <p:nvPr>
            <p:ph idx="1"/>
          </p:nvPr>
        </p:nvSpPr>
        <p:spPr>
          <a:xfrm>
            <a:off x="477060" y="1332599"/>
            <a:ext cx="8508582" cy="4113213"/>
          </a:xfrm>
        </p:spPr>
        <p:txBody>
          <a:bodyPr/>
          <a:lstStyle/>
          <a:p>
            <a:pPr>
              <a:buFont typeface="Arial" panose="020B0604020202020204" pitchFamily="34" charset="0"/>
              <a:buChar char="•"/>
            </a:pPr>
            <a:r>
              <a:rPr lang="en-US" sz="1600" dirty="0"/>
              <a:t>Per TID report carried in MAC frame header (e.g., A-control)</a:t>
            </a:r>
          </a:p>
          <a:p>
            <a:pPr>
              <a:buFont typeface="Arial" panose="020B0604020202020204" pitchFamily="34" charset="0"/>
              <a:buChar char="•"/>
            </a:pPr>
            <a:r>
              <a:rPr lang="en-US" sz="1600" dirty="0"/>
              <a:t>Include low latency queue size</a:t>
            </a:r>
          </a:p>
          <a:p>
            <a:pPr>
              <a:buFont typeface="Arial" panose="020B0604020202020204" pitchFamily="34" charset="0"/>
              <a:buChar char="•"/>
            </a:pPr>
            <a:r>
              <a:rPr lang="en-US" sz="1600" dirty="0"/>
              <a:t>Include Timing Component to report most urgent packets (e.g., Head-of-line (HOL) packets) per TID</a:t>
            </a:r>
          </a:p>
          <a:p>
            <a:pPr lvl="1">
              <a:buFont typeface="Arial" panose="020B0604020202020204" pitchFamily="34" charset="0"/>
              <a:buChar char="•"/>
            </a:pPr>
            <a:r>
              <a:rPr lang="en-US" sz="1600" dirty="0"/>
              <a:t>HOL packet delay bound (exact amount of time after which the packet gets dropped, e.g., 10 msecs)</a:t>
            </a:r>
          </a:p>
          <a:p>
            <a:pPr lvl="2">
              <a:buFont typeface="Arial" panose="020B0604020202020204" pitchFamily="34" charset="0"/>
              <a:buChar char="•"/>
            </a:pPr>
            <a:r>
              <a:rPr lang="en-US" sz="1600" dirty="0"/>
              <a:t>In some cases, the delay bound may not be known </a:t>
            </a:r>
          </a:p>
          <a:p>
            <a:pPr lvl="2">
              <a:buFont typeface="Arial" panose="020B0604020202020204" pitchFamily="34" charset="0"/>
              <a:buChar char="•"/>
            </a:pPr>
            <a:r>
              <a:rPr lang="en-US" sz="1600" dirty="0"/>
              <a:t>if known, the </a:t>
            </a:r>
            <a:r>
              <a:rPr lang="en-US" sz="1600" u="sng" dirty="0"/>
              <a:t>reported delay bound will change based on (re)-transmission time </a:t>
            </a:r>
          </a:p>
          <a:p>
            <a:pPr lvl="1">
              <a:buFont typeface="Arial" panose="020B0604020202020204" pitchFamily="34" charset="0"/>
              <a:buChar char="•"/>
            </a:pPr>
            <a:r>
              <a:rPr lang="en-US" sz="1600" dirty="0"/>
              <a:t>HOL packet enqueue time or expiry time in terms of TSF time</a:t>
            </a:r>
          </a:p>
          <a:p>
            <a:pPr lvl="2">
              <a:buFont typeface="Arial" panose="020B0604020202020204" pitchFamily="34" charset="0"/>
              <a:buChar char="•"/>
            </a:pPr>
            <a:r>
              <a:rPr lang="en-US" sz="1600" dirty="0"/>
              <a:t>Enqueue time helps the AP to prioritize scheduling without necessarily a delay bound</a:t>
            </a:r>
          </a:p>
          <a:p>
            <a:pPr lvl="2">
              <a:buFont typeface="Arial" panose="020B0604020202020204" pitchFamily="34" charset="0"/>
              <a:buChar char="•"/>
            </a:pPr>
            <a:r>
              <a:rPr lang="en-US" sz="1600" dirty="0"/>
              <a:t>Enqueue/expiry time does not need to be changed frequently as in case of delay bound</a:t>
            </a:r>
          </a:p>
        </p:txBody>
      </p:sp>
      <p:sp>
        <p:nvSpPr>
          <p:cNvPr id="4" name="Slide Number Placeholder 3">
            <a:extLst>
              <a:ext uri="{FF2B5EF4-FFF2-40B4-BE49-F238E27FC236}">
                <a16:creationId xmlns:a16="http://schemas.microsoft.com/office/drawing/2014/main" id="{63DDBBD6-B237-72A7-528B-586BFD7254C8}"/>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888AF384-C852-0618-07E5-AAB640867E9E}"/>
              </a:ext>
            </a:extLst>
          </p:cNvPr>
          <p:cNvSpPr>
            <a:spLocks noGrp="1"/>
          </p:cNvSpPr>
          <p:nvPr>
            <p:ph type="ftr" idx="14"/>
          </p:nvPr>
        </p:nvSpPr>
        <p:spPr/>
        <p:txBody>
          <a:bodyPr/>
          <a:lstStyle/>
          <a:p>
            <a:r>
              <a:rPr lang="it-IT"/>
              <a:t>Abdel K. Ajami et Al., Qualcomm</a:t>
            </a:r>
          </a:p>
        </p:txBody>
      </p:sp>
      <p:cxnSp>
        <p:nvCxnSpPr>
          <p:cNvPr id="25" name="Straight Arrow Connector 24">
            <a:extLst>
              <a:ext uri="{FF2B5EF4-FFF2-40B4-BE49-F238E27FC236}">
                <a16:creationId xmlns:a16="http://schemas.microsoft.com/office/drawing/2014/main" id="{E99DA927-8FE4-56E4-4846-EA80069112BF}"/>
              </a:ext>
            </a:extLst>
          </p:cNvPr>
          <p:cNvCxnSpPr>
            <a:cxnSpLocks/>
          </p:cNvCxnSpPr>
          <p:nvPr/>
        </p:nvCxnSpPr>
        <p:spPr bwMode="auto">
          <a:xfrm flipV="1">
            <a:off x="551673" y="5676174"/>
            <a:ext cx="7884968" cy="940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6" name="TextBox 25">
            <a:extLst>
              <a:ext uri="{FF2B5EF4-FFF2-40B4-BE49-F238E27FC236}">
                <a16:creationId xmlns:a16="http://schemas.microsoft.com/office/drawing/2014/main" id="{FB44BA35-655D-A590-0DD9-F719CD7402C4}"/>
              </a:ext>
            </a:extLst>
          </p:cNvPr>
          <p:cNvSpPr txBox="1"/>
          <p:nvPr/>
        </p:nvSpPr>
        <p:spPr>
          <a:xfrm>
            <a:off x="599240" y="5685574"/>
            <a:ext cx="425116"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1400" b="1" dirty="0">
                <a:solidFill>
                  <a:srgbClr val="000000"/>
                </a:solidFill>
                <a:latin typeface="Microsoft Sans Serif"/>
                <a:ea typeface="+mn-ea"/>
              </a:rPr>
              <a:t>AP</a:t>
            </a:r>
          </a:p>
        </p:txBody>
      </p:sp>
      <p:sp>
        <p:nvSpPr>
          <p:cNvPr id="27" name="TextBox 26">
            <a:extLst>
              <a:ext uri="{FF2B5EF4-FFF2-40B4-BE49-F238E27FC236}">
                <a16:creationId xmlns:a16="http://schemas.microsoft.com/office/drawing/2014/main" id="{5831C9E2-AD0B-372D-EC7D-3EE601467DF3}"/>
              </a:ext>
            </a:extLst>
          </p:cNvPr>
          <p:cNvSpPr txBox="1"/>
          <p:nvPr/>
        </p:nvSpPr>
        <p:spPr>
          <a:xfrm>
            <a:off x="551673" y="5351771"/>
            <a:ext cx="534121" cy="307777"/>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1400" b="1">
                <a:solidFill>
                  <a:srgbClr val="000000"/>
                </a:solidFill>
                <a:latin typeface="Microsoft Sans Serif"/>
                <a:ea typeface="+mn-ea"/>
              </a:rPr>
              <a:t>STA</a:t>
            </a:r>
          </a:p>
        </p:txBody>
      </p:sp>
      <p:sp>
        <p:nvSpPr>
          <p:cNvPr id="28" name="Rectangle 27">
            <a:extLst>
              <a:ext uri="{FF2B5EF4-FFF2-40B4-BE49-F238E27FC236}">
                <a16:creationId xmlns:a16="http://schemas.microsoft.com/office/drawing/2014/main" id="{5FA721C7-BF1D-F362-23AE-B59545E0F950}"/>
              </a:ext>
            </a:extLst>
          </p:cNvPr>
          <p:cNvSpPr/>
          <p:nvPr/>
        </p:nvSpPr>
        <p:spPr bwMode="auto">
          <a:xfrm>
            <a:off x="2016662" y="5374628"/>
            <a:ext cx="1631702" cy="301546"/>
          </a:xfrm>
          <a:prstGeom prst="rect">
            <a:avLst/>
          </a:prstGeom>
          <a:solidFill>
            <a:srgbClr val="7BA0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FFFF"/>
                </a:solidFill>
                <a:effectLst/>
                <a:uLnTx/>
                <a:uFillTx/>
              </a:rPr>
              <a:t>QoS DATA/NULL</a:t>
            </a:r>
          </a:p>
        </p:txBody>
      </p:sp>
      <p:sp>
        <p:nvSpPr>
          <p:cNvPr id="29" name="Rectangle 28">
            <a:extLst>
              <a:ext uri="{FF2B5EF4-FFF2-40B4-BE49-F238E27FC236}">
                <a16:creationId xmlns:a16="http://schemas.microsoft.com/office/drawing/2014/main" id="{156CFD3E-BDF8-5FCC-851A-7E44343618E5}"/>
              </a:ext>
            </a:extLst>
          </p:cNvPr>
          <p:cNvSpPr/>
          <p:nvPr/>
        </p:nvSpPr>
        <p:spPr bwMode="auto">
          <a:xfrm>
            <a:off x="3717397" y="5681943"/>
            <a:ext cx="508538" cy="301546"/>
          </a:xfrm>
          <a:prstGeom prst="rect">
            <a:avLst/>
          </a:prstGeom>
          <a:solidFill>
            <a:srgbClr val="00B050"/>
          </a:solidFill>
          <a:ln>
            <a:noFill/>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srgbClr val="FFFFFF"/>
                </a:solidFill>
                <a:effectLst/>
                <a:uLnTx/>
                <a:uFillTx/>
                <a:latin typeface="Microsoft Sans Serif"/>
                <a:ea typeface="+mn-ea"/>
                <a:cs typeface="+mn-cs"/>
              </a:rPr>
              <a:t>BA</a:t>
            </a:r>
            <a:endParaRPr kumimoji="0" lang="en-US" sz="800" b="1" i="0" u="none" strike="noStrike" kern="0" cap="none" spc="0" normalizeH="0" baseline="0" noProof="0">
              <a:ln>
                <a:noFill/>
              </a:ln>
              <a:solidFill>
                <a:srgbClr val="FFFFFF"/>
              </a:solidFill>
              <a:effectLst/>
              <a:uLnTx/>
              <a:uFillTx/>
              <a:latin typeface="Microsoft Sans Serif"/>
              <a:ea typeface="+mn-ea"/>
              <a:cs typeface="+mn-cs"/>
            </a:endParaRPr>
          </a:p>
        </p:txBody>
      </p:sp>
      <p:cxnSp>
        <p:nvCxnSpPr>
          <p:cNvPr id="30" name="Straight Arrow Connector 29">
            <a:extLst>
              <a:ext uri="{FF2B5EF4-FFF2-40B4-BE49-F238E27FC236}">
                <a16:creationId xmlns:a16="http://schemas.microsoft.com/office/drawing/2014/main" id="{CD38A393-5F33-5523-D0DF-9B69614CF862}"/>
              </a:ext>
            </a:extLst>
          </p:cNvPr>
          <p:cNvCxnSpPr>
            <a:cxnSpLocks/>
          </p:cNvCxnSpPr>
          <p:nvPr/>
        </p:nvCxnSpPr>
        <p:spPr bwMode="auto">
          <a:xfrm>
            <a:off x="1184812" y="5204194"/>
            <a:ext cx="0" cy="483235"/>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31" name="Rectangle 30">
            <a:extLst>
              <a:ext uri="{FF2B5EF4-FFF2-40B4-BE49-F238E27FC236}">
                <a16:creationId xmlns:a16="http://schemas.microsoft.com/office/drawing/2014/main" id="{1C347977-DDC2-88D1-A2EE-7487E797DF40}"/>
              </a:ext>
            </a:extLst>
          </p:cNvPr>
          <p:cNvSpPr/>
          <p:nvPr/>
        </p:nvSpPr>
        <p:spPr bwMode="auto">
          <a:xfrm>
            <a:off x="2161908" y="5374628"/>
            <a:ext cx="165636" cy="301546"/>
          </a:xfrm>
          <a:prstGeom prst="rect">
            <a:avLst/>
          </a:prstGeom>
          <a:solidFill>
            <a:srgbClr val="7030A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FFFFFF"/>
              </a:solidFill>
              <a:effectLst/>
              <a:uLnTx/>
              <a:uFillTx/>
            </a:endParaRPr>
          </a:p>
        </p:txBody>
      </p:sp>
      <p:sp>
        <p:nvSpPr>
          <p:cNvPr id="32" name="Rectangle 31">
            <a:extLst>
              <a:ext uri="{FF2B5EF4-FFF2-40B4-BE49-F238E27FC236}">
                <a16:creationId xmlns:a16="http://schemas.microsoft.com/office/drawing/2014/main" id="{3CAF43F0-33D8-5D88-41AE-AA8C45710178}"/>
              </a:ext>
            </a:extLst>
          </p:cNvPr>
          <p:cNvSpPr/>
          <p:nvPr/>
        </p:nvSpPr>
        <p:spPr bwMode="auto">
          <a:xfrm>
            <a:off x="5038217" y="5676584"/>
            <a:ext cx="622642" cy="301546"/>
          </a:xfrm>
          <a:prstGeom prst="rect">
            <a:avLst/>
          </a:prstGeom>
          <a:solidFill>
            <a:srgbClr val="664C81"/>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srgbClr val="FFFFFF"/>
                </a:solidFill>
                <a:effectLst/>
                <a:uLnTx/>
                <a:uFillTx/>
              </a:rPr>
              <a:t>Trigger</a:t>
            </a:r>
          </a:p>
        </p:txBody>
      </p:sp>
      <p:sp>
        <p:nvSpPr>
          <p:cNvPr id="33" name="Rectangle 32">
            <a:extLst>
              <a:ext uri="{FF2B5EF4-FFF2-40B4-BE49-F238E27FC236}">
                <a16:creationId xmlns:a16="http://schemas.microsoft.com/office/drawing/2014/main" id="{E1201CC7-6E5D-7866-CEF9-DD7D1D819504}"/>
              </a:ext>
            </a:extLst>
          </p:cNvPr>
          <p:cNvSpPr/>
          <p:nvPr/>
        </p:nvSpPr>
        <p:spPr bwMode="auto">
          <a:xfrm>
            <a:off x="5757822" y="5372099"/>
            <a:ext cx="1674775" cy="306604"/>
          </a:xfrm>
          <a:prstGeom prst="rect">
            <a:avLst/>
          </a:prstGeom>
          <a:solidFill>
            <a:srgbClr val="7BA0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FFFFFF"/>
                </a:solidFill>
                <a:effectLst/>
                <a:uLnTx/>
                <a:uFillTx/>
              </a:rPr>
              <a:t>Low latency data</a:t>
            </a:r>
          </a:p>
        </p:txBody>
      </p:sp>
      <p:sp>
        <p:nvSpPr>
          <p:cNvPr id="34" name="TextBox 33">
            <a:extLst>
              <a:ext uri="{FF2B5EF4-FFF2-40B4-BE49-F238E27FC236}">
                <a16:creationId xmlns:a16="http://schemas.microsoft.com/office/drawing/2014/main" id="{8180565F-5222-FDCD-9E05-84D4FE85804A}"/>
              </a:ext>
            </a:extLst>
          </p:cNvPr>
          <p:cNvSpPr txBox="1"/>
          <p:nvPr/>
        </p:nvSpPr>
        <p:spPr>
          <a:xfrm>
            <a:off x="1815557" y="5685574"/>
            <a:ext cx="1492098" cy="4001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a:solidFill>
                  <a:srgbClr val="000000"/>
                </a:solidFill>
                <a:latin typeface="Microsoft Sans Serif"/>
                <a:ea typeface="+mn-ea"/>
              </a:rPr>
              <a:t>Request for </a:t>
            </a:r>
            <a:br>
              <a:rPr lang="en-US" sz="1000">
                <a:solidFill>
                  <a:srgbClr val="000000"/>
                </a:solidFill>
                <a:latin typeface="Microsoft Sans Serif"/>
                <a:ea typeface="+mn-ea"/>
              </a:rPr>
            </a:br>
            <a:r>
              <a:rPr lang="en-US" sz="1000">
                <a:solidFill>
                  <a:srgbClr val="000000"/>
                </a:solidFill>
                <a:latin typeface="Microsoft Sans Serif"/>
                <a:ea typeface="+mn-ea"/>
              </a:rPr>
              <a:t>UL resources</a:t>
            </a:r>
          </a:p>
        </p:txBody>
      </p:sp>
      <p:sp>
        <p:nvSpPr>
          <p:cNvPr id="35" name="TextBox 34">
            <a:extLst>
              <a:ext uri="{FF2B5EF4-FFF2-40B4-BE49-F238E27FC236}">
                <a16:creationId xmlns:a16="http://schemas.microsoft.com/office/drawing/2014/main" id="{0CA1D844-B3A0-9887-ACCF-41EA02DC003A}"/>
              </a:ext>
            </a:extLst>
          </p:cNvPr>
          <p:cNvSpPr txBox="1"/>
          <p:nvPr/>
        </p:nvSpPr>
        <p:spPr>
          <a:xfrm>
            <a:off x="617032" y="4795798"/>
            <a:ext cx="1205284" cy="400110"/>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000000"/>
                </a:solidFill>
                <a:latin typeface="Microsoft Sans Serif"/>
                <a:ea typeface="+mn-ea"/>
              </a:rPr>
              <a:t>Low latency Traffic arrives</a:t>
            </a:r>
          </a:p>
        </p:txBody>
      </p:sp>
      <p:cxnSp>
        <p:nvCxnSpPr>
          <p:cNvPr id="36" name="Straight Arrow Connector 35">
            <a:extLst>
              <a:ext uri="{FF2B5EF4-FFF2-40B4-BE49-F238E27FC236}">
                <a16:creationId xmlns:a16="http://schemas.microsoft.com/office/drawing/2014/main" id="{640E1C3B-925E-8310-300D-66DC32FE08A2}"/>
              </a:ext>
            </a:extLst>
          </p:cNvPr>
          <p:cNvCxnSpPr>
            <a:cxnSpLocks/>
            <a:endCxn id="31" idx="0"/>
          </p:cNvCxnSpPr>
          <p:nvPr/>
        </p:nvCxnSpPr>
        <p:spPr bwMode="auto">
          <a:xfrm flipH="1">
            <a:off x="2244726" y="5011249"/>
            <a:ext cx="44653" cy="363379"/>
          </a:xfrm>
          <a:prstGeom prst="straightConnector1">
            <a:avLst/>
          </a:prstGeom>
          <a:solidFill>
            <a:srgbClr val="00B8FF"/>
          </a:solidFill>
          <a:ln w="9525" cap="flat" cmpd="sng" algn="ctr">
            <a:solidFill>
              <a:srgbClr val="000000"/>
            </a:solidFill>
            <a:prstDash val="dash"/>
            <a:round/>
            <a:headEnd type="none" w="med" len="med"/>
            <a:tailEnd type="triangle"/>
          </a:ln>
          <a:effectLst/>
        </p:spPr>
      </p:cxnSp>
      <p:sp>
        <p:nvSpPr>
          <p:cNvPr id="37" name="Freeform 33">
            <a:extLst>
              <a:ext uri="{FF2B5EF4-FFF2-40B4-BE49-F238E27FC236}">
                <a16:creationId xmlns:a16="http://schemas.microsoft.com/office/drawing/2014/main" id="{F38C8ACB-1B38-D716-8418-982906D50F6D}"/>
              </a:ext>
            </a:extLst>
          </p:cNvPr>
          <p:cNvSpPr/>
          <p:nvPr/>
        </p:nvSpPr>
        <p:spPr bwMode="auto">
          <a:xfrm>
            <a:off x="2327544" y="4927334"/>
            <a:ext cx="2710672" cy="756438"/>
          </a:xfrm>
          <a:custGeom>
            <a:avLst/>
            <a:gdLst>
              <a:gd name="connsiteX0" fmla="*/ 0 w 2625970"/>
              <a:gd name="connsiteY0" fmla="*/ 949594 h 1270025"/>
              <a:gd name="connsiteX1" fmla="*/ 1438031 w 2625970"/>
              <a:gd name="connsiteY1" fmla="*/ 3933 h 1270025"/>
              <a:gd name="connsiteX2" fmla="*/ 2625970 w 2625970"/>
              <a:gd name="connsiteY2" fmla="*/ 1270025 h 1270025"/>
            </a:gdLst>
            <a:ahLst/>
            <a:cxnLst>
              <a:cxn ang="0">
                <a:pos x="connsiteX0" y="connsiteY0"/>
              </a:cxn>
              <a:cxn ang="0">
                <a:pos x="connsiteX1" y="connsiteY1"/>
              </a:cxn>
              <a:cxn ang="0">
                <a:pos x="connsiteX2" y="connsiteY2"/>
              </a:cxn>
            </a:cxnLst>
            <a:rect l="l" t="t" r="r" b="b"/>
            <a:pathLst>
              <a:path w="2625970" h="1270025">
                <a:moveTo>
                  <a:pt x="0" y="949594"/>
                </a:moveTo>
                <a:cubicBezTo>
                  <a:pt x="500184" y="450061"/>
                  <a:pt x="1000369" y="-49472"/>
                  <a:pt x="1438031" y="3933"/>
                </a:cubicBezTo>
                <a:cubicBezTo>
                  <a:pt x="1875693" y="57338"/>
                  <a:pt x="2250831" y="663681"/>
                  <a:pt x="2625970" y="1270025"/>
                </a:cubicBezTo>
              </a:path>
            </a:pathLst>
          </a:custGeom>
          <a:noFill/>
          <a:ln w="9525" cap="flat" cmpd="sng" algn="ctr">
            <a:solidFill>
              <a:srgbClr val="000000"/>
            </a:solidFill>
            <a:prstDash val="dashDot"/>
            <a:round/>
            <a:headEnd type="none" w="med" len="med"/>
            <a:tailEnd type="triangl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8" name="TextBox 37">
            <a:extLst>
              <a:ext uri="{FF2B5EF4-FFF2-40B4-BE49-F238E27FC236}">
                <a16:creationId xmlns:a16="http://schemas.microsoft.com/office/drawing/2014/main" id="{0E6A3199-D9FA-AC25-A3FA-935F7CF0E1E0}"/>
              </a:ext>
            </a:extLst>
          </p:cNvPr>
          <p:cNvSpPr txBox="1"/>
          <p:nvPr/>
        </p:nvSpPr>
        <p:spPr>
          <a:xfrm>
            <a:off x="1815557" y="4754823"/>
            <a:ext cx="1692042" cy="246221"/>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dirty="0">
                <a:solidFill>
                  <a:srgbClr val="000000"/>
                </a:solidFill>
                <a:latin typeface="Microsoft Sans Serif"/>
                <a:ea typeface="+mn-ea"/>
              </a:rPr>
              <a:t>Dynamic QoS Feedback</a:t>
            </a:r>
          </a:p>
        </p:txBody>
      </p:sp>
      <p:cxnSp>
        <p:nvCxnSpPr>
          <p:cNvPr id="50" name="Straight Arrow Connector 49">
            <a:extLst>
              <a:ext uri="{FF2B5EF4-FFF2-40B4-BE49-F238E27FC236}">
                <a16:creationId xmlns:a16="http://schemas.microsoft.com/office/drawing/2014/main" id="{EBC98706-3E0B-673B-D5FC-646C547A7EB3}"/>
              </a:ext>
            </a:extLst>
          </p:cNvPr>
          <p:cNvCxnSpPr>
            <a:cxnSpLocks/>
          </p:cNvCxnSpPr>
          <p:nvPr/>
        </p:nvCxnSpPr>
        <p:spPr bwMode="auto">
          <a:xfrm>
            <a:off x="7878474" y="5011249"/>
            <a:ext cx="0" cy="648299"/>
          </a:xfrm>
          <a:prstGeom prst="straightConnector1">
            <a:avLst/>
          </a:prstGeom>
          <a:solidFill>
            <a:srgbClr val="00B8FF"/>
          </a:solidFill>
          <a:ln w="9525" cap="flat" cmpd="sng" algn="ctr">
            <a:solidFill>
              <a:srgbClr val="FF0000"/>
            </a:solidFill>
            <a:prstDash val="dash"/>
            <a:round/>
            <a:headEnd type="none" w="med" len="med"/>
            <a:tailEnd type="triangle"/>
          </a:ln>
          <a:effectLst/>
        </p:spPr>
      </p:cxnSp>
      <p:sp>
        <p:nvSpPr>
          <p:cNvPr id="52" name="TextBox 51">
            <a:extLst>
              <a:ext uri="{FF2B5EF4-FFF2-40B4-BE49-F238E27FC236}">
                <a16:creationId xmlns:a16="http://schemas.microsoft.com/office/drawing/2014/main" id="{DC0FD5CD-6369-2E14-F603-4012E8A49CA8}"/>
              </a:ext>
            </a:extLst>
          </p:cNvPr>
          <p:cNvSpPr txBox="1"/>
          <p:nvPr/>
        </p:nvSpPr>
        <p:spPr>
          <a:xfrm>
            <a:off x="7251591" y="4748402"/>
            <a:ext cx="1290747" cy="246221"/>
          </a:xfrm>
          <a:prstGeom prst="rect">
            <a:avLst/>
          </a:prstGeom>
          <a:noFill/>
        </p:spPr>
        <p:txBody>
          <a:bodyPr wrap="square" rtlCol="0">
            <a:spAutoFit/>
          </a:bodyPr>
          <a:lstStyle/>
          <a:p>
            <a:pPr defTabSz="914400" eaLnBrk="1" fontAlgn="auto" hangingPunct="1">
              <a:spcBef>
                <a:spcPts val="0"/>
              </a:spcBef>
              <a:spcAft>
                <a:spcPts val="0"/>
              </a:spcAft>
              <a:buClrTx/>
              <a:buSzTx/>
              <a:buFontTx/>
              <a:buNone/>
            </a:pPr>
            <a:r>
              <a:rPr lang="en-US" sz="1000">
                <a:solidFill>
                  <a:srgbClr val="FF0000"/>
                </a:solidFill>
                <a:latin typeface="Microsoft Sans Serif"/>
                <a:ea typeface="+mn-ea"/>
              </a:rPr>
              <a:t>Max tolerable delay</a:t>
            </a:r>
          </a:p>
        </p:txBody>
      </p:sp>
      <p:cxnSp>
        <p:nvCxnSpPr>
          <p:cNvPr id="8" name="Straight Arrow Connector 7">
            <a:extLst>
              <a:ext uri="{FF2B5EF4-FFF2-40B4-BE49-F238E27FC236}">
                <a16:creationId xmlns:a16="http://schemas.microsoft.com/office/drawing/2014/main" id="{B72CB849-0E55-9848-D05C-FF69A0CE4FA4}"/>
              </a:ext>
            </a:extLst>
          </p:cNvPr>
          <p:cNvCxnSpPr/>
          <p:nvPr/>
        </p:nvCxnSpPr>
        <p:spPr bwMode="auto">
          <a:xfrm>
            <a:off x="3066019" y="5670984"/>
            <a:ext cx="193412" cy="4928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9E51E2DE-E355-8096-617C-9EF49B3F5DB9}"/>
              </a:ext>
            </a:extLst>
          </p:cNvPr>
          <p:cNvSpPr txBox="1"/>
          <p:nvPr/>
        </p:nvSpPr>
        <p:spPr>
          <a:xfrm>
            <a:off x="3259431" y="6110891"/>
            <a:ext cx="5177210" cy="369332"/>
          </a:xfrm>
          <a:prstGeom prst="rect">
            <a:avLst/>
          </a:prstGeom>
          <a:noFill/>
        </p:spPr>
        <p:txBody>
          <a:bodyPr wrap="square" rtlCol="0">
            <a:spAutoFit/>
          </a:bodyPr>
          <a:lstStyle/>
          <a:p>
            <a:r>
              <a:rPr lang="en-US" sz="900" dirty="0">
                <a:solidFill>
                  <a:schemeClr val="tx1"/>
                </a:solidFill>
              </a:rPr>
              <a:t>Could be TB-PPDU or non-TB PPDU</a:t>
            </a:r>
          </a:p>
          <a:p>
            <a:r>
              <a:rPr lang="en-US" sz="900" dirty="0">
                <a:solidFill>
                  <a:schemeClr val="tx1"/>
                </a:solidFill>
              </a:rPr>
              <a:t>QoS Data frame may carry low latency data as well as Dynamic QoS Feedback for same/other TIDs</a:t>
            </a:r>
          </a:p>
        </p:txBody>
      </p:sp>
    </p:spTree>
    <p:extLst>
      <p:ext uri="{BB962C8B-B14F-4D97-AF65-F5344CB8AC3E}">
        <p14:creationId xmlns:p14="http://schemas.microsoft.com/office/powerpoint/2010/main" val="219268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0C313-C102-3006-4BE7-23CF0C89A85A}"/>
              </a:ext>
            </a:extLst>
          </p:cNvPr>
          <p:cNvSpPr>
            <a:spLocks noGrp="1"/>
          </p:cNvSpPr>
          <p:nvPr>
            <p:ph type="title"/>
          </p:nvPr>
        </p:nvSpPr>
        <p:spPr>
          <a:xfrm>
            <a:off x="685799" y="461167"/>
            <a:ext cx="7770813" cy="1065213"/>
          </a:xfrm>
        </p:spPr>
        <p:txBody>
          <a:bodyPr/>
          <a:lstStyle/>
          <a:p>
            <a:r>
              <a:rPr lang="en-US"/>
              <a:t>Design Principles (Cont’d)</a:t>
            </a:r>
          </a:p>
        </p:txBody>
      </p:sp>
      <p:sp>
        <p:nvSpPr>
          <p:cNvPr id="3" name="Content Placeholder 2">
            <a:extLst>
              <a:ext uri="{FF2B5EF4-FFF2-40B4-BE49-F238E27FC236}">
                <a16:creationId xmlns:a16="http://schemas.microsoft.com/office/drawing/2014/main" id="{53BA4E7D-44CB-B46E-4A07-A37F524BA159}"/>
              </a:ext>
            </a:extLst>
          </p:cNvPr>
          <p:cNvSpPr>
            <a:spLocks noGrp="1"/>
          </p:cNvSpPr>
          <p:nvPr>
            <p:ph idx="1"/>
          </p:nvPr>
        </p:nvSpPr>
        <p:spPr>
          <a:xfrm>
            <a:off x="685798" y="1845865"/>
            <a:ext cx="7770813" cy="3166270"/>
          </a:xfrm>
        </p:spPr>
        <p:txBody>
          <a:bodyPr/>
          <a:lstStyle/>
          <a:p>
            <a:pPr>
              <a:spcAft>
                <a:spcPts val="600"/>
              </a:spcAft>
              <a:buFont typeface="Arial" panose="020B0604020202020204" pitchFamily="34" charset="0"/>
              <a:buChar char="•"/>
            </a:pPr>
            <a:r>
              <a:rPr lang="en-US" sz="2000" dirty="0"/>
              <a:t>The dynamic QoS feedback can be either:</a:t>
            </a:r>
          </a:p>
          <a:p>
            <a:pPr lvl="1">
              <a:buFont typeface="Arial" panose="020B0604020202020204" pitchFamily="34" charset="0"/>
              <a:buChar char="•"/>
            </a:pPr>
            <a:r>
              <a:rPr lang="en-US" sz="1800" dirty="0"/>
              <a:t>Solicited:</a:t>
            </a:r>
          </a:p>
          <a:p>
            <a:pPr lvl="2">
              <a:buFont typeface="Arial" panose="020B0604020202020204" pitchFamily="34" charset="0"/>
              <a:buChar char="•"/>
            </a:pPr>
            <a:r>
              <a:rPr lang="en-US" sz="1600" dirty="0"/>
              <a:t>AP sends a Trigger frame to solicit the dynamic QoS feedback from the client</a:t>
            </a:r>
          </a:p>
          <a:p>
            <a:pPr lvl="3">
              <a:buFont typeface="Arial" panose="020B0604020202020204" pitchFamily="34" charset="0"/>
              <a:buChar char="•"/>
            </a:pPr>
            <a:r>
              <a:rPr lang="en-US" dirty="0"/>
              <a:t>The Trigger frame may carry a special indication for the Dynamic QoS feedback vs. regular BSR </a:t>
            </a:r>
          </a:p>
          <a:p>
            <a:pPr lvl="2">
              <a:spcAft>
                <a:spcPts val="600"/>
              </a:spcAft>
              <a:buFont typeface="Arial" panose="020B0604020202020204" pitchFamily="34" charset="0"/>
              <a:buChar char="•"/>
            </a:pPr>
            <a:r>
              <a:rPr lang="en-US" sz="1600" dirty="0"/>
              <a:t>Client responds with a QoS Null frame that carry the dynamic QoS feedback in the MAC frame header (A-control)</a:t>
            </a:r>
          </a:p>
          <a:p>
            <a:pPr lvl="1">
              <a:buFont typeface="Arial" panose="020B0604020202020204" pitchFamily="34" charset="0"/>
              <a:buChar char="•"/>
            </a:pPr>
            <a:r>
              <a:rPr lang="en-US" sz="1800" dirty="0"/>
              <a:t>Unsolicited:</a:t>
            </a:r>
          </a:p>
          <a:p>
            <a:pPr lvl="2">
              <a:buFont typeface="Arial" panose="020B0604020202020204" pitchFamily="34" charset="0"/>
              <a:buChar char="•"/>
            </a:pPr>
            <a:r>
              <a:rPr lang="en-US" sz="1600" dirty="0"/>
              <a:t>Client reports the dynamic QoS feedback in the MAC header of QoS Data and QoS Null frames</a:t>
            </a:r>
          </a:p>
        </p:txBody>
      </p:sp>
      <p:sp>
        <p:nvSpPr>
          <p:cNvPr id="4" name="Slide Number Placeholder 3">
            <a:extLst>
              <a:ext uri="{FF2B5EF4-FFF2-40B4-BE49-F238E27FC236}">
                <a16:creationId xmlns:a16="http://schemas.microsoft.com/office/drawing/2014/main" id="{06D4A1E9-FE02-0CFA-247A-95669EE49358}"/>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A52E8C36-508A-D6A1-92DF-CEC45BC1F7A0}"/>
              </a:ext>
            </a:extLst>
          </p:cNvPr>
          <p:cNvSpPr>
            <a:spLocks noGrp="1"/>
          </p:cNvSpPr>
          <p:nvPr>
            <p:ph type="ftr" idx="14"/>
          </p:nvPr>
        </p:nvSpPr>
        <p:spPr/>
        <p:txBody>
          <a:bodyPr/>
          <a:lstStyle/>
          <a:p>
            <a:r>
              <a:rPr lang="it-IT"/>
              <a:t>Abdel K. Ajami et Al., Qualcomm</a:t>
            </a:r>
          </a:p>
        </p:txBody>
      </p:sp>
    </p:spTree>
    <p:extLst>
      <p:ext uri="{BB962C8B-B14F-4D97-AF65-F5344CB8AC3E}">
        <p14:creationId xmlns:p14="http://schemas.microsoft.com/office/powerpoint/2010/main" val="281822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2EA2B-C099-25D1-B400-2127C73FAED3}"/>
              </a:ext>
            </a:extLst>
          </p:cNvPr>
          <p:cNvSpPr>
            <a:spLocks noGrp="1"/>
          </p:cNvSpPr>
          <p:nvPr>
            <p:ph type="title"/>
          </p:nvPr>
        </p:nvSpPr>
        <p:spPr/>
        <p:txBody>
          <a:bodyPr/>
          <a:lstStyle/>
          <a:p>
            <a:r>
              <a:rPr lang="en-US" sz="3200"/>
              <a:t>Conclusion</a:t>
            </a:r>
            <a:endParaRPr lang="en-US"/>
          </a:p>
        </p:txBody>
      </p:sp>
      <p:sp>
        <p:nvSpPr>
          <p:cNvPr id="3" name="Content Placeholder 2">
            <a:extLst>
              <a:ext uri="{FF2B5EF4-FFF2-40B4-BE49-F238E27FC236}">
                <a16:creationId xmlns:a16="http://schemas.microsoft.com/office/drawing/2014/main" id="{46AE3BAA-B450-5118-7456-55706EA82D91}"/>
              </a:ext>
            </a:extLst>
          </p:cNvPr>
          <p:cNvSpPr>
            <a:spLocks noGrp="1"/>
          </p:cNvSpPr>
          <p:nvPr>
            <p:ph idx="1"/>
          </p:nvPr>
        </p:nvSpPr>
        <p:spPr/>
        <p:txBody>
          <a:bodyPr/>
          <a:lstStyle/>
          <a:p>
            <a:pPr algn="just">
              <a:buFont typeface="Arial" panose="020B0604020202020204" pitchFamily="34" charset="0"/>
              <a:buChar char="•"/>
            </a:pPr>
            <a:r>
              <a:rPr lang="en-US" sz="2000" b="0" dirty="0"/>
              <a:t>We introduced the Dynamic QoS feedback that can be considered for UHR</a:t>
            </a:r>
          </a:p>
          <a:p>
            <a:pPr algn="just">
              <a:buFont typeface="Arial" panose="020B0604020202020204" pitchFamily="34" charset="0"/>
              <a:buChar char="•"/>
            </a:pPr>
            <a:r>
              <a:rPr lang="en-US" sz="2000" b="0" dirty="0"/>
              <a:t>The Dynamic QoS feedback allows the STA to report the time by which it expects the AP to send the Trigger frame so that the STA can meet its latency requirements</a:t>
            </a:r>
          </a:p>
          <a:p>
            <a:pPr algn="just">
              <a:buFont typeface="Arial" panose="020B0604020202020204" pitchFamily="34" charset="0"/>
              <a:buChar char="•"/>
            </a:pPr>
            <a:r>
              <a:rPr lang="en-US" sz="2000" b="0" dirty="0"/>
              <a:t>This information will be considered by the AP when scheduling the clients to enhance the reliability in the network</a:t>
            </a:r>
          </a:p>
        </p:txBody>
      </p:sp>
      <p:sp>
        <p:nvSpPr>
          <p:cNvPr id="4" name="Slide Number Placeholder 3">
            <a:extLst>
              <a:ext uri="{FF2B5EF4-FFF2-40B4-BE49-F238E27FC236}">
                <a16:creationId xmlns:a16="http://schemas.microsoft.com/office/drawing/2014/main" id="{63DDBBD6-B237-72A7-528B-586BFD7254C8}"/>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888AF384-C852-0618-07E5-AAB640867E9E}"/>
              </a:ext>
            </a:extLst>
          </p:cNvPr>
          <p:cNvSpPr>
            <a:spLocks noGrp="1"/>
          </p:cNvSpPr>
          <p:nvPr>
            <p:ph type="ftr" idx="14"/>
          </p:nvPr>
        </p:nvSpPr>
        <p:spPr/>
        <p:txBody>
          <a:bodyPr/>
          <a:lstStyle/>
          <a:p>
            <a:r>
              <a:rPr lang="it-IT"/>
              <a:t>Abdel K. Ajami et Al., Qualcomm</a:t>
            </a:r>
          </a:p>
        </p:txBody>
      </p:sp>
    </p:spTree>
    <p:extLst>
      <p:ext uri="{BB962C8B-B14F-4D97-AF65-F5344CB8AC3E}">
        <p14:creationId xmlns:p14="http://schemas.microsoft.com/office/powerpoint/2010/main" val="3663938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A64606B-1D2D-5E02-65BF-9A0C0C3AEA1F}"/>
              </a:ext>
            </a:extLst>
          </p:cNvPr>
          <p:cNvSpPr>
            <a:spLocks noGrp="1"/>
          </p:cNvSpPr>
          <p:nvPr>
            <p:ph type="title"/>
          </p:nvPr>
        </p:nvSpPr>
        <p:spPr/>
        <p:txBody>
          <a:bodyPr/>
          <a:lstStyle/>
          <a:p>
            <a:r>
              <a:rPr lang="en-US"/>
              <a:t>Appendix</a:t>
            </a:r>
          </a:p>
        </p:txBody>
      </p:sp>
      <p:sp>
        <p:nvSpPr>
          <p:cNvPr id="5" name="Footer Placeholder 4">
            <a:extLst>
              <a:ext uri="{FF2B5EF4-FFF2-40B4-BE49-F238E27FC236}">
                <a16:creationId xmlns:a16="http://schemas.microsoft.com/office/drawing/2014/main" id="{8A1E4D49-55D9-5904-0F0E-FC6430F0EC20}"/>
              </a:ext>
            </a:extLst>
          </p:cNvPr>
          <p:cNvSpPr>
            <a:spLocks noGrp="1"/>
          </p:cNvSpPr>
          <p:nvPr>
            <p:ph type="ftr" idx="11"/>
          </p:nvPr>
        </p:nvSpPr>
        <p:spPr/>
        <p:txBody>
          <a:bodyPr/>
          <a:lstStyle/>
          <a:p>
            <a:r>
              <a:rPr lang="en-GB"/>
              <a:t>Abdel K. Ajami et Al., Qualcomm</a:t>
            </a:r>
          </a:p>
        </p:txBody>
      </p:sp>
      <p:sp>
        <p:nvSpPr>
          <p:cNvPr id="4" name="Slide Number Placeholder 3">
            <a:extLst>
              <a:ext uri="{FF2B5EF4-FFF2-40B4-BE49-F238E27FC236}">
                <a16:creationId xmlns:a16="http://schemas.microsoft.com/office/drawing/2014/main" id="{C3AA9595-6BB9-2CA3-8235-853165471728}"/>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Tree>
    <p:extLst>
      <p:ext uri="{BB962C8B-B14F-4D97-AF65-F5344CB8AC3E}">
        <p14:creationId xmlns:p14="http://schemas.microsoft.com/office/powerpoint/2010/main" val="27243129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5" ma:contentTypeDescription="Create a new document." ma:contentTypeScope="" ma:versionID="d181aecbeea3e8587981b9958cd5dad0">
  <xsd:schema xmlns:xsd="http://www.w3.org/2001/XMLSchema" xmlns:xs="http://www.w3.org/2001/XMLSchema" xmlns:p="http://schemas.microsoft.com/office/2006/metadata/properties" xmlns:ns2="4cb1c834-fb5e-4db1-b5fe-b760d2c58fa7" targetNamespace="http://schemas.microsoft.com/office/2006/metadata/properties" ma:root="true" ma:fieldsID="d10a861ee972e8e308b267623a23851a"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BE638B-AB66-4B8D-988B-162FCE505144}">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D1997DC-765F-40E1-8BF7-2B8C22CE55BC}">
  <ds:schemaRefs>
    <ds:schemaRef ds:uri="http://schemas.microsoft.com/office/infopath/2007/PartnerControls"/>
    <ds:schemaRef ds:uri="4cb1c834-fb5e-4db1-b5fe-b760d2c58fa7"/>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A4C6B8F8-6BA3-4182-B069-AB4C8DC58076}">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119</TotalTime>
  <Words>776</Words>
  <Application>Microsoft Office PowerPoint</Application>
  <PresentationFormat>On-screen Show (4:3)</PresentationFormat>
  <Paragraphs>90</Paragraphs>
  <Slides>7</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Microsoft Sans Serif</vt:lpstr>
      <vt:lpstr>Times New Roman</vt:lpstr>
      <vt:lpstr>Office Theme</vt:lpstr>
      <vt:lpstr>Document</vt:lpstr>
      <vt:lpstr>Dynamic QoS feedback for UHR</vt:lpstr>
      <vt:lpstr>Problem Statement</vt:lpstr>
      <vt:lpstr>Dynamic QoS feedback for UHR</vt:lpstr>
      <vt:lpstr>Design Principles</vt:lpstr>
      <vt:lpstr>Design Principles (Cont’d)</vt:lpstr>
      <vt:lpstr>Conclusion</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aajami@qti.qualcomm.com</dc:creator>
  <cp:lastModifiedBy>Abdel Karim Ajami</cp:lastModifiedBy>
  <cp:revision>1</cp:revision>
  <cp:lastPrinted>1601-01-01T00:00:00Z</cp:lastPrinted>
  <dcterms:created xsi:type="dcterms:W3CDTF">2019-06-07T21:10:12Z</dcterms:created>
  <dcterms:modified xsi:type="dcterms:W3CDTF">2023-05-05T23:10:51Z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ies>
</file>