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70" r:id="rId5"/>
    <p:sldId id="1525" r:id="rId6"/>
    <p:sldId id="1526" r:id="rId7"/>
    <p:sldId id="1519" r:id="rId8"/>
    <p:sldId id="1506" r:id="rId9"/>
    <p:sldId id="1515" r:id="rId10"/>
    <p:sldId id="1516" r:id="rId11"/>
    <p:sldId id="1527" r:id="rId12"/>
    <p:sldId id="1529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4753D28-6F3D-2291-C442-34C9018A370C}" name="Abdel Karim Ajami" initials="AA" userId="S::aajami@qti.qualcomm.com::52d54957-2a0e-4b01-bea4-4ee51dbbefc4" providerId="AD"/>
  <p188:author id="{3246D32B-4B6F-2604-2325-B28595D84A3A}" name="r1a" initials="r1a" userId="r1a" providerId="None"/>
  <p188:author id="{F7A3D13D-5DB4-1CDE-6627-6D2DBF8DD2C8}" name="Abhishek Patil" initials="AP" userId="S::appatil@qti.qualcomm.com::4a57f103-40b4-4474-a113-d3340a5396d8" providerId="AD"/>
  <p188:author id="{B85AEE9A-3021-74FA-AD4F-86B4D2912F36}" name="Reviewer" initials="Reviewer" userId="Reviewer" providerId="None"/>
  <p188:author id="{6A23C2B9-0C50-A134-54C3-FD051D555190}" name="Yanjun Sun" initials="YS" userId="S::yanjuns@qti.qualcomm.com::b36047ec-8c33-4551-bc74-961d47fe2da9" providerId="AD"/>
  <p188:author id="{D4A0ACBF-DAA3-83BE-30AB-1D08DB8A93CD}" name="r0" initials="r0" userId="r0" providerId="None"/>
  <p188:author id="{225760E0-6E0C-0D1E-1C39-1244750F4B33}" name="r1" initials="r1" userId="r1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C498FE"/>
    <a:srgbClr val="C9D0F1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3466" y="46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S::aasterja@qti.qualcomm.com::39de57b9-85c0-4fd1-aaac-8ca2b6560ad0" providerId="AD" clId="Web-{74F62076-7888-D1F7-27E9-97A6A8561D44}"/>
    <pc:docChg chg="addSld delSld modSld">
      <pc:chgData name="Alfred Asterjadhi" userId="S::aasterja@qti.qualcomm.com::39de57b9-85c0-4fd1-aaac-8ca2b6560ad0" providerId="AD" clId="Web-{74F62076-7888-D1F7-27E9-97A6A8561D44}" dt="2023-05-03T16:06:27.994" v="473" actId="20577"/>
      <pc:docMkLst>
        <pc:docMk/>
      </pc:docMkLst>
      <pc:sldChg chg="modSp">
        <pc:chgData name="Alfred Asterjadhi" userId="S::aasterja@qti.qualcomm.com::39de57b9-85c0-4fd1-aaac-8ca2b6560ad0" providerId="AD" clId="Web-{74F62076-7888-D1F7-27E9-97A6A8561D44}" dt="2023-05-03T16:06:27.994" v="473" actId="20577"/>
        <pc:sldMkLst>
          <pc:docMk/>
          <pc:sldMk cId="3369220057" sldId="1506"/>
        </pc:sldMkLst>
        <pc:spChg chg="mod">
          <ac:chgData name="Alfred Asterjadhi" userId="S::aasterja@qti.qualcomm.com::39de57b9-85c0-4fd1-aaac-8ca2b6560ad0" providerId="AD" clId="Web-{74F62076-7888-D1F7-27E9-97A6A8561D44}" dt="2023-05-03T16:06:27.994" v="473" actId="20577"/>
          <ac:spMkLst>
            <pc:docMk/>
            <pc:sldMk cId="3369220057" sldId="1506"/>
            <ac:spMk id="2" creationId="{E9C15F7E-1250-541B-25BC-4768E2198C4F}"/>
          </ac:spMkLst>
        </pc:spChg>
        <pc:spChg chg="mod">
          <ac:chgData name="Alfred Asterjadhi" userId="S::aasterja@qti.qualcomm.com::39de57b9-85c0-4fd1-aaac-8ca2b6560ad0" providerId="AD" clId="Web-{74F62076-7888-D1F7-27E9-97A6A8561D44}" dt="2023-05-03T15:58:27.122" v="244" actId="20577"/>
          <ac:spMkLst>
            <pc:docMk/>
            <pc:sldMk cId="3369220057" sldId="1506"/>
            <ac:spMk id="3" creationId="{BDCBFF89-C371-F711-47D8-B7FA46CEC24C}"/>
          </ac:spMkLst>
        </pc:spChg>
      </pc:sldChg>
      <pc:sldChg chg="modSp">
        <pc:chgData name="Alfred Asterjadhi" userId="S::aasterja@qti.qualcomm.com::39de57b9-85c0-4fd1-aaac-8ca2b6560ad0" providerId="AD" clId="Web-{74F62076-7888-D1F7-27E9-97A6A8561D44}" dt="2023-05-03T15:57:49.089" v="230" actId="14100"/>
        <pc:sldMkLst>
          <pc:docMk/>
          <pc:sldMk cId="2108808097" sldId="1519"/>
        </pc:sldMkLst>
        <pc:spChg chg="mod">
          <ac:chgData name="Alfred Asterjadhi" userId="S::aasterja@qti.qualcomm.com::39de57b9-85c0-4fd1-aaac-8ca2b6560ad0" providerId="AD" clId="Web-{74F62076-7888-D1F7-27E9-97A6A8561D44}" dt="2023-05-03T15:57:14.540" v="227" actId="20577"/>
          <ac:spMkLst>
            <pc:docMk/>
            <pc:sldMk cId="2108808097" sldId="1519"/>
            <ac:spMk id="2" creationId="{9D197676-7608-6F9D-4EEA-1BDB940330B6}"/>
          </ac:spMkLst>
        </pc:spChg>
        <pc:spChg chg="mod">
          <ac:chgData name="Alfred Asterjadhi" userId="S::aasterja@qti.qualcomm.com::39de57b9-85c0-4fd1-aaac-8ca2b6560ad0" providerId="AD" clId="Web-{74F62076-7888-D1F7-27E9-97A6A8561D44}" dt="2023-05-03T15:57:49.089" v="230" actId="14100"/>
          <ac:spMkLst>
            <pc:docMk/>
            <pc:sldMk cId="2108808097" sldId="1519"/>
            <ac:spMk id="18" creationId="{9BF3947E-9AEE-E597-9CA7-0592CE541565}"/>
          </ac:spMkLst>
        </pc:spChg>
      </pc:sldChg>
      <pc:sldChg chg="modSp">
        <pc:chgData name="Alfred Asterjadhi" userId="S::aasterja@qti.qualcomm.com::39de57b9-85c0-4fd1-aaac-8ca2b6560ad0" providerId="AD" clId="Web-{74F62076-7888-D1F7-27E9-97A6A8561D44}" dt="2023-05-03T15:54:23.264" v="171" actId="20577"/>
        <pc:sldMkLst>
          <pc:docMk/>
          <pc:sldMk cId="4061071070" sldId="1525"/>
        </pc:sldMkLst>
        <pc:spChg chg="mod">
          <ac:chgData name="Alfred Asterjadhi" userId="S::aasterja@qti.qualcomm.com::39de57b9-85c0-4fd1-aaac-8ca2b6560ad0" providerId="AD" clId="Web-{74F62076-7888-D1F7-27E9-97A6A8561D44}" dt="2023-05-03T15:54:23.264" v="171" actId="20577"/>
          <ac:spMkLst>
            <pc:docMk/>
            <pc:sldMk cId="4061071070" sldId="1525"/>
            <ac:spMk id="2" creationId="{9D197676-7608-6F9D-4EEA-1BDB940330B6}"/>
          </ac:spMkLst>
        </pc:spChg>
      </pc:sldChg>
      <pc:sldChg chg="modSp">
        <pc:chgData name="Alfred Asterjadhi" userId="S::aasterja@qti.qualcomm.com::39de57b9-85c0-4fd1-aaac-8ca2b6560ad0" providerId="AD" clId="Web-{74F62076-7888-D1F7-27E9-97A6A8561D44}" dt="2023-05-03T15:54:08.935" v="168" actId="20577"/>
        <pc:sldMkLst>
          <pc:docMk/>
          <pc:sldMk cId="4221034049" sldId="1526"/>
        </pc:sldMkLst>
        <pc:spChg chg="mod">
          <ac:chgData name="Alfred Asterjadhi" userId="S::aasterja@qti.qualcomm.com::39de57b9-85c0-4fd1-aaac-8ca2b6560ad0" providerId="AD" clId="Web-{74F62076-7888-D1F7-27E9-97A6A8561D44}" dt="2023-05-03T15:54:08.935" v="168" actId="20577"/>
          <ac:spMkLst>
            <pc:docMk/>
            <pc:sldMk cId="4221034049" sldId="1526"/>
            <ac:spMk id="2" creationId="{9D197676-7608-6F9D-4EEA-1BDB940330B6}"/>
          </ac:spMkLst>
        </pc:spChg>
      </pc:sldChg>
      <pc:sldChg chg="new del">
        <pc:chgData name="Alfred Asterjadhi" userId="S::aasterja@qti.qualcomm.com::39de57b9-85c0-4fd1-aaac-8ca2b6560ad0" providerId="AD" clId="Web-{74F62076-7888-D1F7-27E9-97A6A8561D44}" dt="2023-05-03T15:45:34.155" v="14"/>
        <pc:sldMkLst>
          <pc:docMk/>
          <pc:sldMk cId="4196634130" sldId="1530"/>
        </pc:sldMkLst>
      </pc:sldChg>
    </pc:docChg>
  </pc:docChgLst>
  <pc:docChgLst>
    <pc:chgData name="Yanjun Sun" userId="b36047ec-8c33-4551-bc74-961d47fe2da9" providerId="ADAL" clId="{5F8FAA44-F7C8-4997-B2C2-81E642E76CD6}"/>
    <pc:docChg chg="custSel modSld modMainMaster">
      <pc:chgData name="Yanjun Sun" userId="b36047ec-8c33-4551-bc74-961d47fe2da9" providerId="ADAL" clId="{5F8FAA44-F7C8-4997-B2C2-81E642E76CD6}" dt="2023-05-15T21:49:31.468" v="26" actId="20577"/>
      <pc:docMkLst>
        <pc:docMk/>
      </pc:docMkLst>
      <pc:sldChg chg="modSp mod">
        <pc:chgData name="Yanjun Sun" userId="b36047ec-8c33-4551-bc74-961d47fe2da9" providerId="ADAL" clId="{5F8FAA44-F7C8-4997-B2C2-81E642E76CD6}" dt="2023-05-15T21:46:24.973" v="3" actId="20577"/>
        <pc:sldMkLst>
          <pc:docMk/>
          <pc:sldMk cId="1089148663" sldId="270"/>
        </pc:sldMkLst>
        <pc:spChg chg="mod">
          <ac:chgData name="Yanjun Sun" userId="b36047ec-8c33-4551-bc74-961d47fe2da9" providerId="ADAL" clId="{5F8FAA44-F7C8-4997-B2C2-81E642E76CD6}" dt="2023-05-15T21:46:24.973" v="3" actId="20577"/>
          <ac:spMkLst>
            <pc:docMk/>
            <pc:sldMk cId="1089148663" sldId="270"/>
            <ac:spMk id="5" creationId="{B89C2EB6-BDD9-F39E-B3DB-80458050AA60}"/>
          </ac:spMkLst>
        </pc:spChg>
      </pc:sldChg>
      <pc:sldMasterChg chg="modSp mod modSldLayout">
        <pc:chgData name="Yanjun Sun" userId="b36047ec-8c33-4551-bc74-961d47fe2da9" providerId="ADAL" clId="{5F8FAA44-F7C8-4997-B2C2-81E642E76CD6}" dt="2023-05-15T21:49:31.468" v="26" actId="20577"/>
        <pc:sldMasterMkLst>
          <pc:docMk/>
          <pc:sldMasterMk cId="0" sldId="2147483648"/>
        </pc:sldMasterMkLst>
        <pc:spChg chg="mod">
          <ac:chgData name="Yanjun Sun" userId="b36047ec-8c33-4551-bc74-961d47fe2da9" providerId="ADAL" clId="{5F8FAA44-F7C8-4997-B2C2-81E642E76CD6}" dt="2023-05-15T21:49:31.468" v="26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Yanjun Sun" userId="b36047ec-8c33-4551-bc74-961d47fe2da9" providerId="ADAL" clId="{5F8FAA44-F7C8-4997-B2C2-81E642E76CD6}" dt="2023-05-15T21:48:47.951" v="6" actId="20577"/>
          <pc:sldLayoutMkLst>
            <pc:docMk/>
            <pc:sldMasterMk cId="0" sldId="2147483648"/>
            <pc:sldLayoutMk cId="0" sldId="2147483650"/>
          </pc:sldLayoutMkLst>
          <pc:spChg chg="mod">
            <ac:chgData name="Yanjun Sun" userId="b36047ec-8c33-4551-bc74-961d47fe2da9" providerId="ADAL" clId="{5F8FAA44-F7C8-4997-B2C2-81E642E76CD6}" dt="2023-05-15T21:48:47.951" v="6" actId="20577"/>
            <ac:spMkLst>
              <pc:docMk/>
              <pc:sldMasterMk cId="0" sldId="2147483648"/>
              <pc:sldLayoutMk cId="0" sldId="2147483650"/>
              <ac:spMk id="8" creationId="{335537E5-1268-448B-2958-DB94A9CC7BA8}"/>
            </ac:spMkLst>
          </pc:spChg>
        </pc:sldLayoutChg>
        <pc:sldLayoutChg chg="modSp mod">
          <pc:chgData name="Yanjun Sun" userId="b36047ec-8c33-4551-bc74-961d47fe2da9" providerId="ADAL" clId="{5F8FAA44-F7C8-4997-B2C2-81E642E76CD6}" dt="2023-05-15T21:48:54.475" v="9" actId="20577"/>
          <pc:sldLayoutMkLst>
            <pc:docMk/>
            <pc:sldMasterMk cId="0" sldId="2147483648"/>
            <pc:sldLayoutMk cId="0" sldId="2147483651"/>
          </pc:sldLayoutMkLst>
          <pc:spChg chg="mod">
            <ac:chgData name="Yanjun Sun" userId="b36047ec-8c33-4551-bc74-961d47fe2da9" providerId="ADAL" clId="{5F8FAA44-F7C8-4997-B2C2-81E642E76CD6}" dt="2023-05-15T21:48:54.475" v="9" actId="20577"/>
            <ac:spMkLst>
              <pc:docMk/>
              <pc:sldMasterMk cId="0" sldId="2147483648"/>
              <pc:sldLayoutMk cId="0" sldId="2147483651"/>
              <ac:spMk id="7" creationId="{E066D42A-356D-4E5D-B9D3-4A0DB37C941F}"/>
            </ac:spMkLst>
          </pc:spChg>
        </pc:sldLayoutChg>
        <pc:sldLayoutChg chg="modSp mod">
          <pc:chgData name="Yanjun Sun" userId="b36047ec-8c33-4551-bc74-961d47fe2da9" providerId="ADAL" clId="{5F8FAA44-F7C8-4997-B2C2-81E642E76CD6}" dt="2023-05-15T21:49:02.005" v="12" actId="20577"/>
          <pc:sldLayoutMkLst>
            <pc:docMk/>
            <pc:sldMasterMk cId="0" sldId="2147483648"/>
            <pc:sldLayoutMk cId="0" sldId="2147483652"/>
          </pc:sldLayoutMkLst>
          <pc:spChg chg="mod">
            <ac:chgData name="Yanjun Sun" userId="b36047ec-8c33-4551-bc74-961d47fe2da9" providerId="ADAL" clId="{5F8FAA44-F7C8-4997-B2C2-81E642E76CD6}" dt="2023-05-15T21:49:02.005" v="12" actId="20577"/>
            <ac:spMkLst>
              <pc:docMk/>
              <pc:sldMasterMk cId="0" sldId="2147483648"/>
              <pc:sldLayoutMk cId="0" sldId="2147483652"/>
              <ac:spMk id="8" creationId="{5EDE1EDF-5947-4192-94C2-92848A83BAE0}"/>
            </ac:spMkLst>
          </pc:spChg>
        </pc:sldLayoutChg>
        <pc:sldLayoutChg chg="modSp mod">
          <pc:chgData name="Yanjun Sun" userId="b36047ec-8c33-4551-bc74-961d47fe2da9" providerId="ADAL" clId="{5F8FAA44-F7C8-4997-B2C2-81E642E76CD6}" dt="2023-05-15T21:49:10.949" v="17" actId="20577"/>
          <pc:sldLayoutMkLst>
            <pc:docMk/>
            <pc:sldMasterMk cId="0" sldId="2147483648"/>
            <pc:sldLayoutMk cId="0" sldId="2147483654"/>
          </pc:sldLayoutMkLst>
          <pc:spChg chg="mod">
            <ac:chgData name="Yanjun Sun" userId="b36047ec-8c33-4551-bc74-961d47fe2da9" providerId="ADAL" clId="{5F8FAA44-F7C8-4997-B2C2-81E642E76CD6}" dt="2023-05-15T21:49:10.949" v="17" actId="20577"/>
            <ac:spMkLst>
              <pc:docMk/>
              <pc:sldMasterMk cId="0" sldId="2147483648"/>
              <pc:sldLayoutMk cId="0" sldId="2147483654"/>
              <ac:spMk id="7" creationId="{0217BF70-D85E-4E0C-9CD2-5CB507281DAD}"/>
            </ac:spMkLst>
          </pc:spChg>
        </pc:sldLayoutChg>
        <pc:sldLayoutChg chg="modSp mod">
          <pc:chgData name="Yanjun Sun" userId="b36047ec-8c33-4551-bc74-961d47fe2da9" providerId="ADAL" clId="{5F8FAA44-F7C8-4997-B2C2-81E642E76CD6}" dt="2023-05-15T21:49:20.443" v="20" actId="20577"/>
          <pc:sldLayoutMkLst>
            <pc:docMk/>
            <pc:sldMasterMk cId="0" sldId="2147483648"/>
            <pc:sldLayoutMk cId="0" sldId="2147483655"/>
          </pc:sldLayoutMkLst>
          <pc:spChg chg="mod">
            <ac:chgData name="Yanjun Sun" userId="b36047ec-8c33-4551-bc74-961d47fe2da9" providerId="ADAL" clId="{5F8FAA44-F7C8-4997-B2C2-81E642E76CD6}" dt="2023-05-15T21:49:20.443" v="20" actId="20577"/>
            <ac:spMkLst>
              <pc:docMk/>
              <pc:sldMasterMk cId="0" sldId="2147483648"/>
              <pc:sldLayoutMk cId="0" sldId="2147483655"/>
              <ac:spMk id="6" creationId="{8AD74CDA-89AE-4BC6-ADB6-BF4C9C3D023D}"/>
            </ac:spMkLst>
          </pc:spChg>
        </pc:sldLayoutChg>
      </pc:sldMasterChg>
    </pc:docChg>
  </pc:docChgLst>
  <pc:docChgLst>
    <pc:chgData name="Yanjun Sun" userId="b36047ec-8c33-4551-bc74-961d47fe2da9" providerId="ADAL" clId="{CA5D15D6-F04A-494B-9C91-7E583236BB4E}"/>
    <pc:docChg chg="undo custSel addSld delSld modSld sldOrd">
      <pc:chgData name="Yanjun Sun" userId="b36047ec-8c33-4551-bc74-961d47fe2da9" providerId="ADAL" clId="{CA5D15D6-F04A-494B-9C91-7E583236BB4E}" dt="2023-05-01T17:26:02.957" v="10828" actId="20577"/>
      <pc:docMkLst>
        <pc:docMk/>
      </pc:docMkLst>
      <pc:sldChg chg="del">
        <pc:chgData name="Yanjun Sun" userId="b36047ec-8c33-4551-bc74-961d47fe2da9" providerId="ADAL" clId="{CA5D15D6-F04A-494B-9C91-7E583236BB4E}" dt="2023-04-29T15:00:59.517" v="7634" actId="47"/>
        <pc:sldMkLst>
          <pc:docMk/>
          <pc:sldMk cId="3333288925" sldId="1507"/>
        </pc:sldMkLst>
      </pc:sldChg>
      <pc:sldChg chg="modSp mod">
        <pc:chgData name="Yanjun Sun" userId="b36047ec-8c33-4551-bc74-961d47fe2da9" providerId="ADAL" clId="{CA5D15D6-F04A-494B-9C91-7E583236BB4E}" dt="2023-04-29T15:06:44.893" v="7751" actId="20577"/>
        <pc:sldMkLst>
          <pc:docMk/>
          <pc:sldMk cId="1126141087" sldId="1510"/>
        </pc:sldMkLst>
        <pc:spChg chg="mod">
          <ac:chgData name="Yanjun Sun" userId="b36047ec-8c33-4551-bc74-961d47fe2da9" providerId="ADAL" clId="{CA5D15D6-F04A-494B-9C91-7E583236BB4E}" dt="2023-04-29T15:06:44.893" v="7751" actId="20577"/>
          <ac:spMkLst>
            <pc:docMk/>
            <pc:sldMk cId="1126141087" sldId="1510"/>
            <ac:spMk id="2" creationId="{38F0B566-3004-306D-B658-C03CC4C65F63}"/>
          </ac:spMkLst>
        </pc:spChg>
      </pc:sldChg>
      <pc:sldChg chg="delSp modSp del mod">
        <pc:chgData name="Yanjun Sun" userId="b36047ec-8c33-4551-bc74-961d47fe2da9" providerId="ADAL" clId="{CA5D15D6-F04A-494B-9C91-7E583236BB4E}" dt="2023-04-25T22:05:57.141" v="1263" actId="47"/>
        <pc:sldMkLst>
          <pc:docMk/>
          <pc:sldMk cId="2238342088" sldId="1511"/>
        </pc:sldMkLst>
        <pc:spChg chg="del">
          <ac:chgData name="Yanjun Sun" userId="b36047ec-8c33-4551-bc74-961d47fe2da9" providerId="ADAL" clId="{CA5D15D6-F04A-494B-9C91-7E583236BB4E}" dt="2023-04-25T21:45:09.633" v="979" actId="478"/>
          <ac:spMkLst>
            <pc:docMk/>
            <pc:sldMk cId="2238342088" sldId="1511"/>
            <ac:spMk id="31" creationId="{F2EBF457-5FC7-AFBB-2232-EE085E910D2A}"/>
          </ac:spMkLst>
        </pc:spChg>
        <pc:spChg chg="del">
          <ac:chgData name="Yanjun Sun" userId="b36047ec-8c33-4551-bc74-961d47fe2da9" providerId="ADAL" clId="{CA5D15D6-F04A-494B-9C91-7E583236BB4E}" dt="2023-04-25T21:45:14.122" v="981" actId="478"/>
          <ac:spMkLst>
            <pc:docMk/>
            <pc:sldMk cId="2238342088" sldId="1511"/>
            <ac:spMk id="34" creationId="{509B59B6-76B7-38E4-179A-4B085763EED3}"/>
          </ac:spMkLst>
        </pc:spChg>
        <pc:spChg chg="mod">
          <ac:chgData name="Yanjun Sun" userId="b36047ec-8c33-4551-bc74-961d47fe2da9" providerId="ADAL" clId="{CA5D15D6-F04A-494B-9C91-7E583236BB4E}" dt="2023-04-25T21:57:46.918" v="1108" actId="1036"/>
          <ac:spMkLst>
            <pc:docMk/>
            <pc:sldMk cId="2238342088" sldId="1511"/>
            <ac:spMk id="37" creationId="{BB26915C-AE43-C6E4-01E0-456D0802F368}"/>
          </ac:spMkLst>
        </pc:spChg>
        <pc:spChg chg="mod">
          <ac:chgData name="Yanjun Sun" userId="b36047ec-8c33-4551-bc74-961d47fe2da9" providerId="ADAL" clId="{CA5D15D6-F04A-494B-9C91-7E583236BB4E}" dt="2023-04-25T21:57:40.885" v="1102" actId="1036"/>
          <ac:spMkLst>
            <pc:docMk/>
            <pc:sldMk cId="2238342088" sldId="1511"/>
            <ac:spMk id="43" creationId="{CDCF88E1-A32B-3C4E-F0A4-67B3E7A0FA2E}"/>
          </ac:spMkLst>
        </pc:spChg>
        <pc:cxnChg chg="del mod">
          <ac:chgData name="Yanjun Sun" userId="b36047ec-8c33-4551-bc74-961d47fe2da9" providerId="ADAL" clId="{CA5D15D6-F04A-494B-9C91-7E583236BB4E}" dt="2023-04-25T21:45:11.346" v="980" actId="478"/>
          <ac:cxnSpMkLst>
            <pc:docMk/>
            <pc:sldMk cId="2238342088" sldId="1511"/>
            <ac:cxnSpMk id="32" creationId="{E808564C-D28B-F78E-9EA7-5D1953F4BFE1}"/>
          </ac:cxnSpMkLst>
        </pc:cxnChg>
      </pc:sldChg>
      <pc:sldChg chg="addSp delSp modSp new mod modNotesTx">
        <pc:chgData name="Yanjun Sun" userId="b36047ec-8c33-4551-bc74-961d47fe2da9" providerId="ADAL" clId="{CA5D15D6-F04A-494B-9C91-7E583236BB4E}" dt="2023-05-01T16:40:54.443" v="9811" actId="20577"/>
        <pc:sldMkLst>
          <pc:docMk/>
          <pc:sldMk cId="334688635" sldId="1512"/>
        </pc:sldMkLst>
        <pc:spChg chg="mod">
          <ac:chgData name="Yanjun Sun" userId="b36047ec-8c33-4551-bc74-961d47fe2da9" providerId="ADAL" clId="{CA5D15D6-F04A-494B-9C91-7E583236BB4E}" dt="2023-04-29T15:01:54.920" v="7644" actId="20577"/>
          <ac:spMkLst>
            <pc:docMk/>
            <pc:sldMk cId="334688635" sldId="1512"/>
            <ac:spMk id="2" creationId="{A2E54E0C-62E2-A890-75A4-F7609B374227}"/>
          </ac:spMkLst>
        </pc:spChg>
        <pc:spChg chg="mod">
          <ac:chgData name="Yanjun Sun" userId="b36047ec-8c33-4551-bc74-961d47fe2da9" providerId="ADAL" clId="{CA5D15D6-F04A-494B-9C91-7E583236BB4E}" dt="2023-04-29T15:01:39.931" v="7637" actId="20577"/>
          <ac:spMkLst>
            <pc:docMk/>
            <pc:sldMk cId="334688635" sldId="1512"/>
            <ac:spMk id="3" creationId="{DD391E6E-F1C1-9D88-ACBC-5CE51A9E917C}"/>
          </ac:spMkLst>
        </pc:spChg>
        <pc:spChg chg="add mod">
          <ac:chgData name="Yanjun Sun" userId="b36047ec-8c33-4551-bc74-961d47fe2da9" providerId="ADAL" clId="{CA5D15D6-F04A-494B-9C91-7E583236BB4E}" dt="2023-04-25T21:40:31.222" v="645" actId="1035"/>
          <ac:spMkLst>
            <pc:docMk/>
            <pc:sldMk cId="334688635" sldId="1512"/>
            <ac:spMk id="8" creationId="{CC923E7C-E0C2-8004-414D-64E6FBE60247}"/>
          </ac:spMkLst>
        </pc:spChg>
        <pc:spChg chg="add mod">
          <ac:chgData name="Yanjun Sun" userId="b36047ec-8c33-4551-bc74-961d47fe2da9" providerId="ADAL" clId="{CA5D15D6-F04A-494B-9C91-7E583236BB4E}" dt="2023-04-25T21:40:31.222" v="645" actId="1035"/>
          <ac:spMkLst>
            <pc:docMk/>
            <pc:sldMk cId="334688635" sldId="1512"/>
            <ac:spMk id="10" creationId="{AA7E9E15-5680-B9DF-760E-02782B55785F}"/>
          </ac:spMkLst>
        </pc:spChg>
        <pc:spChg chg="add mod">
          <ac:chgData name="Yanjun Sun" userId="b36047ec-8c33-4551-bc74-961d47fe2da9" providerId="ADAL" clId="{CA5D15D6-F04A-494B-9C91-7E583236BB4E}" dt="2023-04-25T21:40:31.222" v="645" actId="1035"/>
          <ac:spMkLst>
            <pc:docMk/>
            <pc:sldMk cId="334688635" sldId="1512"/>
            <ac:spMk id="11" creationId="{7219D6F5-5065-3C2D-3922-1D125C891B41}"/>
          </ac:spMkLst>
        </pc:spChg>
        <pc:spChg chg="add mod">
          <ac:chgData name="Yanjun Sun" userId="b36047ec-8c33-4551-bc74-961d47fe2da9" providerId="ADAL" clId="{CA5D15D6-F04A-494B-9C91-7E583236BB4E}" dt="2023-04-25T21:40:31.222" v="645" actId="1035"/>
          <ac:spMkLst>
            <pc:docMk/>
            <pc:sldMk cId="334688635" sldId="1512"/>
            <ac:spMk id="12" creationId="{DFE2904E-D819-B635-D11E-6F5335B5964A}"/>
          </ac:spMkLst>
        </pc:spChg>
        <pc:spChg chg="add mod">
          <ac:chgData name="Yanjun Sun" userId="b36047ec-8c33-4551-bc74-961d47fe2da9" providerId="ADAL" clId="{CA5D15D6-F04A-494B-9C91-7E583236BB4E}" dt="2023-04-25T21:40:31.222" v="645" actId="1035"/>
          <ac:spMkLst>
            <pc:docMk/>
            <pc:sldMk cId="334688635" sldId="1512"/>
            <ac:spMk id="13" creationId="{8D35F5E2-946F-B1CF-7479-134CF2539106}"/>
          </ac:spMkLst>
        </pc:spChg>
        <pc:spChg chg="add mod">
          <ac:chgData name="Yanjun Sun" userId="b36047ec-8c33-4551-bc74-961d47fe2da9" providerId="ADAL" clId="{CA5D15D6-F04A-494B-9C91-7E583236BB4E}" dt="2023-04-25T21:40:31.222" v="645" actId="1035"/>
          <ac:spMkLst>
            <pc:docMk/>
            <pc:sldMk cId="334688635" sldId="1512"/>
            <ac:spMk id="16" creationId="{48719AB8-F711-7422-424E-32A5F3BD8B5E}"/>
          </ac:spMkLst>
        </pc:spChg>
        <pc:spChg chg="add del mod">
          <ac:chgData name="Yanjun Sun" userId="b36047ec-8c33-4551-bc74-961d47fe2da9" providerId="ADAL" clId="{CA5D15D6-F04A-494B-9C91-7E583236BB4E}" dt="2023-04-25T21:29:00.288" v="592" actId="478"/>
          <ac:spMkLst>
            <pc:docMk/>
            <pc:sldMk cId="334688635" sldId="1512"/>
            <ac:spMk id="19" creationId="{28AF3DD3-F290-43D9-FF61-EF76D289E859}"/>
          </ac:spMkLst>
        </pc:spChg>
        <pc:spChg chg="add mod">
          <ac:chgData name="Yanjun Sun" userId="b36047ec-8c33-4551-bc74-961d47fe2da9" providerId="ADAL" clId="{CA5D15D6-F04A-494B-9C91-7E583236BB4E}" dt="2023-04-25T21:40:31.222" v="645" actId="1035"/>
          <ac:spMkLst>
            <pc:docMk/>
            <pc:sldMk cId="334688635" sldId="1512"/>
            <ac:spMk id="20" creationId="{0F5D26F9-CE3F-3D8D-0079-83D398C1B730}"/>
          </ac:spMkLst>
        </pc:spChg>
        <pc:spChg chg="add mod">
          <ac:chgData name="Yanjun Sun" userId="b36047ec-8c33-4551-bc74-961d47fe2da9" providerId="ADAL" clId="{CA5D15D6-F04A-494B-9C91-7E583236BB4E}" dt="2023-04-25T21:40:31.222" v="645" actId="1035"/>
          <ac:spMkLst>
            <pc:docMk/>
            <pc:sldMk cId="334688635" sldId="1512"/>
            <ac:spMk id="21" creationId="{FD165252-E02D-4283-1ED8-C38AC3D568E9}"/>
          </ac:spMkLst>
        </pc:spChg>
        <pc:spChg chg="add mod">
          <ac:chgData name="Yanjun Sun" userId="b36047ec-8c33-4551-bc74-961d47fe2da9" providerId="ADAL" clId="{CA5D15D6-F04A-494B-9C91-7E583236BB4E}" dt="2023-04-25T21:40:31.222" v="645" actId="1035"/>
          <ac:spMkLst>
            <pc:docMk/>
            <pc:sldMk cId="334688635" sldId="1512"/>
            <ac:spMk id="22" creationId="{670DC489-0D4A-0139-C2D6-429813DC5507}"/>
          </ac:spMkLst>
        </pc:spChg>
        <pc:spChg chg="add mod">
          <ac:chgData name="Yanjun Sun" userId="b36047ec-8c33-4551-bc74-961d47fe2da9" providerId="ADAL" clId="{CA5D15D6-F04A-494B-9C91-7E583236BB4E}" dt="2023-04-25T21:44:20.373" v="954" actId="14100"/>
          <ac:spMkLst>
            <pc:docMk/>
            <pc:sldMk cId="334688635" sldId="1512"/>
            <ac:spMk id="23" creationId="{B1D14CCF-D387-734C-3C04-13A45E8A628B}"/>
          </ac:spMkLst>
        </pc:spChg>
        <pc:spChg chg="add mod">
          <ac:chgData name="Yanjun Sun" userId="b36047ec-8c33-4551-bc74-961d47fe2da9" providerId="ADAL" clId="{CA5D15D6-F04A-494B-9C91-7E583236BB4E}" dt="2023-04-25T21:44:25.497" v="955" actId="1076"/>
          <ac:spMkLst>
            <pc:docMk/>
            <pc:sldMk cId="334688635" sldId="1512"/>
            <ac:spMk id="24" creationId="{C994F9E7-FA81-48B8-9BD6-B687C625D279}"/>
          </ac:spMkLst>
        </pc:spChg>
        <pc:spChg chg="add mod">
          <ac:chgData name="Yanjun Sun" userId="b36047ec-8c33-4551-bc74-961d47fe2da9" providerId="ADAL" clId="{CA5D15D6-F04A-494B-9C91-7E583236BB4E}" dt="2023-04-25T21:40:31.222" v="645" actId="1035"/>
          <ac:spMkLst>
            <pc:docMk/>
            <pc:sldMk cId="334688635" sldId="1512"/>
            <ac:spMk id="26" creationId="{313572E7-CE5A-4C07-C619-DEA32B14308E}"/>
          </ac:spMkLst>
        </pc:spChg>
        <pc:spChg chg="add mod">
          <ac:chgData name="Yanjun Sun" userId="b36047ec-8c33-4551-bc74-961d47fe2da9" providerId="ADAL" clId="{CA5D15D6-F04A-494B-9C91-7E583236BB4E}" dt="2023-05-01T16:40:54.443" v="9811" actId="20577"/>
          <ac:spMkLst>
            <pc:docMk/>
            <pc:sldMk cId="334688635" sldId="1512"/>
            <ac:spMk id="29" creationId="{8B4D2CAB-E094-3183-167A-70F2FDF36393}"/>
          </ac:spMkLst>
        </pc:spChg>
        <pc:spChg chg="add mod">
          <ac:chgData name="Yanjun Sun" userId="b36047ec-8c33-4551-bc74-961d47fe2da9" providerId="ADAL" clId="{CA5D15D6-F04A-494B-9C91-7E583236BB4E}" dt="2023-04-25T21:40:31.222" v="645" actId="1035"/>
          <ac:spMkLst>
            <pc:docMk/>
            <pc:sldMk cId="334688635" sldId="1512"/>
            <ac:spMk id="32" creationId="{2E4F9FB5-6F8B-1B2E-6A7F-D9BEC98E8A35}"/>
          </ac:spMkLst>
        </pc:spChg>
        <pc:spChg chg="add mod">
          <ac:chgData name="Yanjun Sun" userId="b36047ec-8c33-4551-bc74-961d47fe2da9" providerId="ADAL" clId="{CA5D15D6-F04A-494B-9C91-7E583236BB4E}" dt="2023-04-26T16:45:10.487" v="1470" actId="20577"/>
          <ac:spMkLst>
            <pc:docMk/>
            <pc:sldMk cId="334688635" sldId="1512"/>
            <ac:spMk id="33" creationId="{5EE3FFC5-329D-2247-3A44-2016352A1542}"/>
          </ac:spMkLst>
        </pc:spChg>
        <pc:spChg chg="add mod">
          <ac:chgData name="Yanjun Sun" userId="b36047ec-8c33-4551-bc74-961d47fe2da9" providerId="ADAL" clId="{CA5D15D6-F04A-494B-9C91-7E583236BB4E}" dt="2023-04-26T16:49:19.200" v="1508" actId="20577"/>
          <ac:spMkLst>
            <pc:docMk/>
            <pc:sldMk cId="334688635" sldId="1512"/>
            <ac:spMk id="34" creationId="{F6A6E9F8-BE32-79F2-6A14-E421216DD1F8}"/>
          </ac:spMkLst>
        </pc:spChg>
        <pc:spChg chg="add del mod">
          <ac:chgData name="Yanjun Sun" userId="b36047ec-8c33-4551-bc74-961d47fe2da9" providerId="ADAL" clId="{CA5D15D6-F04A-494B-9C91-7E583236BB4E}" dt="2023-04-25T21:44:14.271" v="953" actId="478"/>
          <ac:spMkLst>
            <pc:docMk/>
            <pc:sldMk cId="334688635" sldId="1512"/>
            <ac:spMk id="36" creationId="{C6A26B95-B8F7-3A72-F241-2D907608D56C}"/>
          </ac:spMkLst>
        </pc:spChg>
        <pc:spChg chg="add mod">
          <ac:chgData name="Yanjun Sun" userId="b36047ec-8c33-4551-bc74-961d47fe2da9" providerId="ADAL" clId="{CA5D15D6-F04A-494B-9C91-7E583236BB4E}" dt="2023-04-28T21:25:22.745" v="7024" actId="1076"/>
          <ac:spMkLst>
            <pc:docMk/>
            <pc:sldMk cId="334688635" sldId="1512"/>
            <ac:spMk id="45" creationId="{2ED46C9C-7A0C-6F8C-417F-0D06A96D0898}"/>
          </ac:spMkLst>
        </pc:spChg>
        <pc:cxnChg chg="add mod">
          <ac:chgData name="Yanjun Sun" userId="b36047ec-8c33-4551-bc74-961d47fe2da9" providerId="ADAL" clId="{CA5D15D6-F04A-494B-9C91-7E583236BB4E}" dt="2023-04-25T21:40:31.222" v="645" actId="1035"/>
          <ac:cxnSpMkLst>
            <pc:docMk/>
            <pc:sldMk cId="334688635" sldId="1512"/>
            <ac:cxnSpMk id="7" creationId="{CD040C40-1138-14EC-4158-80E5D160A702}"/>
          </ac:cxnSpMkLst>
        </pc:cxnChg>
        <pc:cxnChg chg="add mod">
          <ac:chgData name="Yanjun Sun" userId="b36047ec-8c33-4551-bc74-961d47fe2da9" providerId="ADAL" clId="{CA5D15D6-F04A-494B-9C91-7E583236BB4E}" dt="2023-04-25T21:40:31.222" v="645" actId="1035"/>
          <ac:cxnSpMkLst>
            <pc:docMk/>
            <pc:sldMk cId="334688635" sldId="1512"/>
            <ac:cxnSpMk id="9" creationId="{699AED2B-2B86-6FAC-55C8-73EB1CA7D173}"/>
          </ac:cxnSpMkLst>
        </pc:cxnChg>
        <pc:cxnChg chg="add mod">
          <ac:chgData name="Yanjun Sun" userId="b36047ec-8c33-4551-bc74-961d47fe2da9" providerId="ADAL" clId="{CA5D15D6-F04A-494B-9C91-7E583236BB4E}" dt="2023-04-25T21:40:31.222" v="645" actId="1035"/>
          <ac:cxnSpMkLst>
            <pc:docMk/>
            <pc:sldMk cId="334688635" sldId="1512"/>
            <ac:cxnSpMk id="14" creationId="{F460782A-EA8A-C589-0164-00804A6459E0}"/>
          </ac:cxnSpMkLst>
        </pc:cxnChg>
        <pc:cxnChg chg="add mod">
          <ac:chgData name="Yanjun Sun" userId="b36047ec-8c33-4551-bc74-961d47fe2da9" providerId="ADAL" clId="{CA5D15D6-F04A-494B-9C91-7E583236BB4E}" dt="2023-04-25T21:40:31.222" v="645" actId="1035"/>
          <ac:cxnSpMkLst>
            <pc:docMk/>
            <pc:sldMk cId="334688635" sldId="1512"/>
            <ac:cxnSpMk id="15" creationId="{F6834DD9-6E63-6850-09B9-2B09853828A1}"/>
          </ac:cxnSpMkLst>
        </pc:cxnChg>
        <pc:cxnChg chg="add mod">
          <ac:chgData name="Yanjun Sun" userId="b36047ec-8c33-4551-bc74-961d47fe2da9" providerId="ADAL" clId="{CA5D15D6-F04A-494B-9C91-7E583236BB4E}" dt="2023-04-25T21:40:31.222" v="645" actId="1035"/>
          <ac:cxnSpMkLst>
            <pc:docMk/>
            <pc:sldMk cId="334688635" sldId="1512"/>
            <ac:cxnSpMk id="17" creationId="{39A8A343-34A4-DDE5-F369-BEBD0407DDE1}"/>
          </ac:cxnSpMkLst>
        </pc:cxnChg>
        <pc:cxnChg chg="add del mod">
          <ac:chgData name="Yanjun Sun" userId="b36047ec-8c33-4551-bc74-961d47fe2da9" providerId="ADAL" clId="{CA5D15D6-F04A-494B-9C91-7E583236BB4E}" dt="2023-04-25T21:28:57.123" v="591" actId="478"/>
          <ac:cxnSpMkLst>
            <pc:docMk/>
            <pc:sldMk cId="334688635" sldId="1512"/>
            <ac:cxnSpMk id="18" creationId="{2B56028D-87B4-945E-295F-54772EB28B5F}"/>
          </ac:cxnSpMkLst>
        </pc:cxnChg>
        <pc:cxnChg chg="add mod">
          <ac:chgData name="Yanjun Sun" userId="b36047ec-8c33-4551-bc74-961d47fe2da9" providerId="ADAL" clId="{CA5D15D6-F04A-494B-9C91-7E583236BB4E}" dt="2023-04-25T21:40:31.222" v="645" actId="1035"/>
          <ac:cxnSpMkLst>
            <pc:docMk/>
            <pc:sldMk cId="334688635" sldId="1512"/>
            <ac:cxnSpMk id="25" creationId="{DF5EC243-F0CB-46D6-E7DB-C71D82D123D7}"/>
          </ac:cxnSpMkLst>
        </pc:cxnChg>
        <pc:cxnChg chg="add mod">
          <ac:chgData name="Yanjun Sun" userId="b36047ec-8c33-4551-bc74-961d47fe2da9" providerId="ADAL" clId="{CA5D15D6-F04A-494B-9C91-7E583236BB4E}" dt="2023-04-25T21:40:31.222" v="645" actId="1035"/>
          <ac:cxnSpMkLst>
            <pc:docMk/>
            <pc:sldMk cId="334688635" sldId="1512"/>
            <ac:cxnSpMk id="27" creationId="{7B1B6964-A46C-E8FE-06E5-023FC721EFD1}"/>
          </ac:cxnSpMkLst>
        </pc:cxnChg>
        <pc:cxnChg chg="add mod">
          <ac:chgData name="Yanjun Sun" userId="b36047ec-8c33-4551-bc74-961d47fe2da9" providerId="ADAL" clId="{CA5D15D6-F04A-494B-9C91-7E583236BB4E}" dt="2023-04-25T21:40:31.222" v="645" actId="1035"/>
          <ac:cxnSpMkLst>
            <pc:docMk/>
            <pc:sldMk cId="334688635" sldId="1512"/>
            <ac:cxnSpMk id="28" creationId="{EBAE317A-CF9D-9381-150B-C6FF4578739F}"/>
          </ac:cxnSpMkLst>
        </pc:cxnChg>
        <pc:cxnChg chg="add mod">
          <ac:chgData name="Yanjun Sun" userId="b36047ec-8c33-4551-bc74-961d47fe2da9" providerId="ADAL" clId="{CA5D15D6-F04A-494B-9C91-7E583236BB4E}" dt="2023-04-25T21:40:31.222" v="645" actId="1035"/>
          <ac:cxnSpMkLst>
            <pc:docMk/>
            <pc:sldMk cId="334688635" sldId="1512"/>
            <ac:cxnSpMk id="30" creationId="{0108AC46-7C63-7EF5-9B4E-D2D1C3E9BC5A}"/>
          </ac:cxnSpMkLst>
        </pc:cxnChg>
        <pc:cxnChg chg="add mod">
          <ac:chgData name="Yanjun Sun" userId="b36047ec-8c33-4551-bc74-961d47fe2da9" providerId="ADAL" clId="{CA5D15D6-F04A-494B-9C91-7E583236BB4E}" dt="2023-04-25T21:40:31.222" v="645" actId="1035"/>
          <ac:cxnSpMkLst>
            <pc:docMk/>
            <pc:sldMk cId="334688635" sldId="1512"/>
            <ac:cxnSpMk id="31" creationId="{84DC1DD5-8440-8753-503D-B152C0311B72}"/>
          </ac:cxnSpMkLst>
        </pc:cxnChg>
        <pc:cxnChg chg="add mod">
          <ac:chgData name="Yanjun Sun" userId="b36047ec-8c33-4551-bc74-961d47fe2da9" providerId="ADAL" clId="{CA5D15D6-F04A-494B-9C91-7E583236BB4E}" dt="2023-04-25T21:40:31.222" v="645" actId="1035"/>
          <ac:cxnSpMkLst>
            <pc:docMk/>
            <pc:sldMk cId="334688635" sldId="1512"/>
            <ac:cxnSpMk id="35" creationId="{EF7AFC7E-72E9-3219-6DDD-E3475FC999DC}"/>
          </ac:cxnSpMkLst>
        </pc:cxnChg>
      </pc:sldChg>
      <pc:sldChg chg="addSp delSp modSp new del mod">
        <pc:chgData name="Yanjun Sun" userId="b36047ec-8c33-4551-bc74-961d47fe2da9" providerId="ADAL" clId="{CA5D15D6-F04A-494B-9C91-7E583236BB4E}" dt="2023-04-28T00:20:41.064" v="2857" actId="47"/>
        <pc:sldMkLst>
          <pc:docMk/>
          <pc:sldMk cId="2333370815" sldId="1513"/>
        </pc:sldMkLst>
        <pc:spChg chg="mod">
          <ac:chgData name="Yanjun Sun" userId="b36047ec-8c33-4551-bc74-961d47fe2da9" providerId="ADAL" clId="{CA5D15D6-F04A-494B-9C91-7E583236BB4E}" dt="2023-04-26T18:42:32.314" v="1938" actId="20577"/>
          <ac:spMkLst>
            <pc:docMk/>
            <pc:sldMk cId="2333370815" sldId="1513"/>
            <ac:spMk id="2" creationId="{AAA1F19D-9D1B-DD8E-D160-FC7B4604FDD9}"/>
          </ac:spMkLst>
        </pc:spChg>
        <pc:spChg chg="mod">
          <ac:chgData name="Yanjun Sun" userId="b36047ec-8c33-4551-bc74-961d47fe2da9" providerId="ADAL" clId="{CA5D15D6-F04A-494B-9C91-7E583236BB4E}" dt="2023-04-25T21:45:56.778" v="1058" actId="20577"/>
          <ac:spMkLst>
            <pc:docMk/>
            <pc:sldMk cId="2333370815" sldId="1513"/>
            <ac:spMk id="3" creationId="{25757CC4-9B00-26B2-E929-2AC0DCC5AA03}"/>
          </ac:spMkLst>
        </pc:spChg>
        <pc:spChg chg="add mod">
          <ac:chgData name="Yanjun Sun" userId="b36047ec-8c33-4551-bc74-961d47fe2da9" providerId="ADAL" clId="{CA5D15D6-F04A-494B-9C91-7E583236BB4E}" dt="2023-04-25T21:58:04.023" v="1110" actId="1076"/>
          <ac:spMkLst>
            <pc:docMk/>
            <pc:sldMk cId="2333370815" sldId="1513"/>
            <ac:spMk id="8" creationId="{19630A1F-C93E-C032-A9B2-8EFE48FCF6CF}"/>
          </ac:spMkLst>
        </pc:spChg>
        <pc:spChg chg="add mod">
          <ac:chgData name="Yanjun Sun" userId="b36047ec-8c33-4551-bc74-961d47fe2da9" providerId="ADAL" clId="{CA5D15D6-F04A-494B-9C91-7E583236BB4E}" dt="2023-04-25T21:58:04.023" v="1110" actId="1076"/>
          <ac:spMkLst>
            <pc:docMk/>
            <pc:sldMk cId="2333370815" sldId="1513"/>
            <ac:spMk id="10" creationId="{36C93468-4052-F753-10B2-0713E34EBD9B}"/>
          </ac:spMkLst>
        </pc:spChg>
        <pc:spChg chg="add mod">
          <ac:chgData name="Yanjun Sun" userId="b36047ec-8c33-4551-bc74-961d47fe2da9" providerId="ADAL" clId="{CA5D15D6-F04A-494B-9C91-7E583236BB4E}" dt="2023-04-25T21:58:04.023" v="1110" actId="1076"/>
          <ac:spMkLst>
            <pc:docMk/>
            <pc:sldMk cId="2333370815" sldId="1513"/>
            <ac:spMk id="11" creationId="{CFEEFF50-37FF-A1BF-8251-89B4A871AB5C}"/>
          </ac:spMkLst>
        </pc:spChg>
        <pc:spChg chg="add mod">
          <ac:chgData name="Yanjun Sun" userId="b36047ec-8c33-4551-bc74-961d47fe2da9" providerId="ADAL" clId="{CA5D15D6-F04A-494B-9C91-7E583236BB4E}" dt="2023-04-25T22:02:16.524" v="1183" actId="14100"/>
          <ac:spMkLst>
            <pc:docMk/>
            <pc:sldMk cId="2333370815" sldId="1513"/>
            <ac:spMk id="12" creationId="{FC5ADCA8-1D2D-6A0C-D598-8E6F9B138B8C}"/>
          </ac:spMkLst>
        </pc:spChg>
        <pc:spChg chg="add mod">
          <ac:chgData name="Yanjun Sun" userId="b36047ec-8c33-4551-bc74-961d47fe2da9" providerId="ADAL" clId="{CA5D15D6-F04A-494B-9C91-7E583236BB4E}" dt="2023-04-25T21:58:04.023" v="1110" actId="1076"/>
          <ac:spMkLst>
            <pc:docMk/>
            <pc:sldMk cId="2333370815" sldId="1513"/>
            <ac:spMk id="13" creationId="{6AAB6B78-A9E1-6B86-987F-BDE13F531A9D}"/>
          </ac:spMkLst>
        </pc:spChg>
        <pc:spChg chg="add mod">
          <ac:chgData name="Yanjun Sun" userId="b36047ec-8c33-4551-bc74-961d47fe2da9" providerId="ADAL" clId="{CA5D15D6-F04A-494B-9C91-7E583236BB4E}" dt="2023-04-25T21:58:04.023" v="1110" actId="1076"/>
          <ac:spMkLst>
            <pc:docMk/>
            <pc:sldMk cId="2333370815" sldId="1513"/>
            <ac:spMk id="16" creationId="{FE868CB2-7961-CD8E-CC9B-6CC376699372}"/>
          </ac:spMkLst>
        </pc:spChg>
        <pc:spChg chg="add mod">
          <ac:chgData name="Yanjun Sun" userId="b36047ec-8c33-4551-bc74-961d47fe2da9" providerId="ADAL" clId="{CA5D15D6-F04A-494B-9C91-7E583236BB4E}" dt="2023-04-25T22:00:20.328" v="1164" actId="207"/>
          <ac:spMkLst>
            <pc:docMk/>
            <pc:sldMk cId="2333370815" sldId="1513"/>
            <ac:spMk id="19" creationId="{5BC729FD-4D13-769F-42AF-DA132FF7B0EE}"/>
          </ac:spMkLst>
        </pc:spChg>
        <pc:spChg chg="add mod">
          <ac:chgData name="Yanjun Sun" userId="b36047ec-8c33-4551-bc74-961d47fe2da9" providerId="ADAL" clId="{CA5D15D6-F04A-494B-9C91-7E583236BB4E}" dt="2023-04-25T21:58:04.023" v="1110" actId="1076"/>
          <ac:spMkLst>
            <pc:docMk/>
            <pc:sldMk cId="2333370815" sldId="1513"/>
            <ac:spMk id="20" creationId="{66EFA484-A366-01BB-DEA6-C8057EAEA940}"/>
          </ac:spMkLst>
        </pc:spChg>
        <pc:spChg chg="add mod">
          <ac:chgData name="Yanjun Sun" userId="b36047ec-8c33-4551-bc74-961d47fe2da9" providerId="ADAL" clId="{CA5D15D6-F04A-494B-9C91-7E583236BB4E}" dt="2023-04-25T21:58:04.023" v="1110" actId="1076"/>
          <ac:spMkLst>
            <pc:docMk/>
            <pc:sldMk cId="2333370815" sldId="1513"/>
            <ac:spMk id="21" creationId="{252C3930-3DF9-9F8C-CD0A-AC771CF4F9DF}"/>
          </ac:spMkLst>
        </pc:spChg>
        <pc:spChg chg="add mod">
          <ac:chgData name="Yanjun Sun" userId="b36047ec-8c33-4551-bc74-961d47fe2da9" providerId="ADAL" clId="{CA5D15D6-F04A-494B-9C91-7E583236BB4E}" dt="2023-04-25T21:58:04.023" v="1110" actId="1076"/>
          <ac:spMkLst>
            <pc:docMk/>
            <pc:sldMk cId="2333370815" sldId="1513"/>
            <ac:spMk id="22" creationId="{56D60CF0-C69E-08A2-E063-D77CD99BAA30}"/>
          </ac:spMkLst>
        </pc:spChg>
        <pc:spChg chg="add mod">
          <ac:chgData name="Yanjun Sun" userId="b36047ec-8c33-4551-bc74-961d47fe2da9" providerId="ADAL" clId="{CA5D15D6-F04A-494B-9C91-7E583236BB4E}" dt="2023-04-25T21:58:04.023" v="1110" actId="1076"/>
          <ac:spMkLst>
            <pc:docMk/>
            <pc:sldMk cId="2333370815" sldId="1513"/>
            <ac:spMk id="23" creationId="{53BECB4F-FD7A-BFCA-E97D-97C99FC41D1D}"/>
          </ac:spMkLst>
        </pc:spChg>
        <pc:spChg chg="add mod">
          <ac:chgData name="Yanjun Sun" userId="b36047ec-8c33-4551-bc74-961d47fe2da9" providerId="ADAL" clId="{CA5D15D6-F04A-494B-9C91-7E583236BB4E}" dt="2023-04-25T21:58:04.023" v="1110" actId="1076"/>
          <ac:spMkLst>
            <pc:docMk/>
            <pc:sldMk cId="2333370815" sldId="1513"/>
            <ac:spMk id="24" creationId="{89011A92-345B-8988-7738-2AE88F6DE10A}"/>
          </ac:spMkLst>
        </pc:spChg>
        <pc:spChg chg="add del mod">
          <ac:chgData name="Yanjun Sun" userId="b36047ec-8c33-4551-bc74-961d47fe2da9" providerId="ADAL" clId="{CA5D15D6-F04A-494B-9C91-7E583236BB4E}" dt="2023-04-25T22:03:33.110" v="1196" actId="478"/>
          <ac:spMkLst>
            <pc:docMk/>
            <pc:sldMk cId="2333370815" sldId="1513"/>
            <ac:spMk id="26" creationId="{26388DE9-C692-09FF-E36E-B081039301C5}"/>
          </ac:spMkLst>
        </pc:spChg>
        <pc:spChg chg="add mod">
          <ac:chgData name="Yanjun Sun" userId="b36047ec-8c33-4551-bc74-961d47fe2da9" providerId="ADAL" clId="{CA5D15D6-F04A-494B-9C91-7E583236BB4E}" dt="2023-04-25T21:58:04.023" v="1110" actId="1076"/>
          <ac:spMkLst>
            <pc:docMk/>
            <pc:sldMk cId="2333370815" sldId="1513"/>
            <ac:spMk id="30" creationId="{326A6DE5-5516-E3F0-B42C-36CC46CA6227}"/>
          </ac:spMkLst>
        </pc:spChg>
        <pc:spChg chg="add mod">
          <ac:chgData name="Yanjun Sun" userId="b36047ec-8c33-4551-bc74-961d47fe2da9" providerId="ADAL" clId="{CA5D15D6-F04A-494B-9C91-7E583236BB4E}" dt="2023-04-25T22:02:08.244" v="1182" actId="1037"/>
          <ac:spMkLst>
            <pc:docMk/>
            <pc:sldMk cId="2333370815" sldId="1513"/>
            <ac:spMk id="31" creationId="{5290C6A3-A1D6-CDA9-350B-2B14CABCDB1E}"/>
          </ac:spMkLst>
        </pc:spChg>
        <pc:spChg chg="add mod">
          <ac:chgData name="Yanjun Sun" userId="b36047ec-8c33-4551-bc74-961d47fe2da9" providerId="ADAL" clId="{CA5D15D6-F04A-494B-9C91-7E583236BB4E}" dt="2023-04-26T18:36:33.505" v="1858" actId="1076"/>
          <ac:spMkLst>
            <pc:docMk/>
            <pc:sldMk cId="2333370815" sldId="1513"/>
            <ac:spMk id="33" creationId="{DB9C21FA-8354-E1E6-E7F9-C5EDE45C88C4}"/>
          </ac:spMkLst>
        </pc:spChg>
        <pc:spChg chg="add mod">
          <ac:chgData name="Yanjun Sun" userId="b36047ec-8c33-4551-bc74-961d47fe2da9" providerId="ADAL" clId="{CA5D15D6-F04A-494B-9C91-7E583236BB4E}" dt="2023-04-25T21:59:07.217" v="1162" actId="1038"/>
          <ac:spMkLst>
            <pc:docMk/>
            <pc:sldMk cId="2333370815" sldId="1513"/>
            <ac:spMk id="34" creationId="{9AC9E686-5C09-EADD-1686-4EDA80EFD93B}"/>
          </ac:spMkLst>
        </pc:spChg>
        <pc:spChg chg="add mod">
          <ac:chgData name="Yanjun Sun" userId="b36047ec-8c33-4551-bc74-961d47fe2da9" providerId="ADAL" clId="{CA5D15D6-F04A-494B-9C91-7E583236BB4E}" dt="2023-04-25T22:01:35.693" v="1175" actId="1035"/>
          <ac:spMkLst>
            <pc:docMk/>
            <pc:sldMk cId="2333370815" sldId="1513"/>
            <ac:spMk id="39" creationId="{31BDC512-99B8-FDCF-C670-F31C49290B6C}"/>
          </ac:spMkLst>
        </pc:spChg>
        <pc:spChg chg="add mod">
          <ac:chgData name="Yanjun Sun" userId="b36047ec-8c33-4551-bc74-961d47fe2da9" providerId="ADAL" clId="{CA5D15D6-F04A-494B-9C91-7E583236BB4E}" dt="2023-04-25T22:04:43.867" v="1206" actId="208"/>
          <ac:spMkLst>
            <pc:docMk/>
            <pc:sldMk cId="2333370815" sldId="1513"/>
            <ac:spMk id="50" creationId="{3335DDFB-FD25-B2A3-0B8D-FB6A4DF980D8}"/>
          </ac:spMkLst>
        </pc:spChg>
        <pc:spChg chg="add mod">
          <ac:chgData name="Yanjun Sun" userId="b36047ec-8c33-4551-bc74-961d47fe2da9" providerId="ADAL" clId="{CA5D15D6-F04A-494B-9C91-7E583236BB4E}" dt="2023-04-25T22:05:31.058" v="1262" actId="207"/>
          <ac:spMkLst>
            <pc:docMk/>
            <pc:sldMk cId="2333370815" sldId="1513"/>
            <ac:spMk id="51" creationId="{BD041D46-08D2-5B98-3638-D19E8D3364E1}"/>
          </ac:spMkLst>
        </pc:spChg>
        <pc:cxnChg chg="add mod">
          <ac:chgData name="Yanjun Sun" userId="b36047ec-8c33-4551-bc74-961d47fe2da9" providerId="ADAL" clId="{CA5D15D6-F04A-494B-9C91-7E583236BB4E}" dt="2023-04-25T21:58:04.023" v="1110" actId="1076"/>
          <ac:cxnSpMkLst>
            <pc:docMk/>
            <pc:sldMk cId="2333370815" sldId="1513"/>
            <ac:cxnSpMk id="7" creationId="{318304CC-BEE7-42A4-9C29-C58801C5DDF2}"/>
          </ac:cxnSpMkLst>
        </pc:cxnChg>
        <pc:cxnChg chg="add mod">
          <ac:chgData name="Yanjun Sun" userId="b36047ec-8c33-4551-bc74-961d47fe2da9" providerId="ADAL" clId="{CA5D15D6-F04A-494B-9C91-7E583236BB4E}" dt="2023-04-25T21:58:04.023" v="1110" actId="1076"/>
          <ac:cxnSpMkLst>
            <pc:docMk/>
            <pc:sldMk cId="2333370815" sldId="1513"/>
            <ac:cxnSpMk id="9" creationId="{65034BF0-15CC-222D-68AB-1010947E5106}"/>
          </ac:cxnSpMkLst>
        </pc:cxnChg>
        <pc:cxnChg chg="add mod">
          <ac:chgData name="Yanjun Sun" userId="b36047ec-8c33-4551-bc74-961d47fe2da9" providerId="ADAL" clId="{CA5D15D6-F04A-494B-9C91-7E583236BB4E}" dt="2023-04-25T21:58:04.023" v="1110" actId="1076"/>
          <ac:cxnSpMkLst>
            <pc:docMk/>
            <pc:sldMk cId="2333370815" sldId="1513"/>
            <ac:cxnSpMk id="14" creationId="{7621E353-AE33-CABB-DDBD-49D6FBE438BB}"/>
          </ac:cxnSpMkLst>
        </pc:cxnChg>
        <pc:cxnChg chg="add mod">
          <ac:chgData name="Yanjun Sun" userId="b36047ec-8c33-4551-bc74-961d47fe2da9" providerId="ADAL" clId="{CA5D15D6-F04A-494B-9C91-7E583236BB4E}" dt="2023-04-25T21:58:04.023" v="1110" actId="1076"/>
          <ac:cxnSpMkLst>
            <pc:docMk/>
            <pc:sldMk cId="2333370815" sldId="1513"/>
            <ac:cxnSpMk id="15" creationId="{C2DE6CD8-CBD3-92AB-AA02-D45F53BF8038}"/>
          </ac:cxnSpMkLst>
        </pc:cxnChg>
        <pc:cxnChg chg="add mod">
          <ac:chgData name="Yanjun Sun" userId="b36047ec-8c33-4551-bc74-961d47fe2da9" providerId="ADAL" clId="{CA5D15D6-F04A-494B-9C91-7E583236BB4E}" dt="2023-04-25T21:58:04.023" v="1110" actId="1076"/>
          <ac:cxnSpMkLst>
            <pc:docMk/>
            <pc:sldMk cId="2333370815" sldId="1513"/>
            <ac:cxnSpMk id="17" creationId="{EE3481D7-3258-BD2A-0823-BD19C1703F75}"/>
          </ac:cxnSpMkLst>
        </pc:cxnChg>
        <pc:cxnChg chg="add mod">
          <ac:chgData name="Yanjun Sun" userId="b36047ec-8c33-4551-bc74-961d47fe2da9" providerId="ADAL" clId="{CA5D15D6-F04A-494B-9C91-7E583236BB4E}" dt="2023-04-25T21:58:04.023" v="1110" actId="1076"/>
          <ac:cxnSpMkLst>
            <pc:docMk/>
            <pc:sldMk cId="2333370815" sldId="1513"/>
            <ac:cxnSpMk id="18" creationId="{58A4E25A-DEB8-FB25-96FF-C7498069FFAA}"/>
          </ac:cxnSpMkLst>
        </pc:cxnChg>
        <pc:cxnChg chg="add del mod">
          <ac:chgData name="Yanjun Sun" userId="b36047ec-8c33-4551-bc74-961d47fe2da9" providerId="ADAL" clId="{CA5D15D6-F04A-494B-9C91-7E583236BB4E}" dt="2023-04-25T22:03:35.238" v="1197" actId="478"/>
          <ac:cxnSpMkLst>
            <pc:docMk/>
            <pc:sldMk cId="2333370815" sldId="1513"/>
            <ac:cxnSpMk id="25" creationId="{DDD97B27-221D-D790-CBB2-9B81418F33A6}"/>
          </ac:cxnSpMkLst>
        </pc:cxnChg>
        <pc:cxnChg chg="add mod">
          <ac:chgData name="Yanjun Sun" userId="b36047ec-8c33-4551-bc74-961d47fe2da9" providerId="ADAL" clId="{CA5D15D6-F04A-494B-9C91-7E583236BB4E}" dt="2023-04-25T21:58:04.023" v="1110" actId="1076"/>
          <ac:cxnSpMkLst>
            <pc:docMk/>
            <pc:sldMk cId="2333370815" sldId="1513"/>
            <ac:cxnSpMk id="27" creationId="{5F280B66-0CE2-6964-627F-BEDB2279E78C}"/>
          </ac:cxnSpMkLst>
        </pc:cxnChg>
        <pc:cxnChg chg="add mod">
          <ac:chgData name="Yanjun Sun" userId="b36047ec-8c33-4551-bc74-961d47fe2da9" providerId="ADAL" clId="{CA5D15D6-F04A-494B-9C91-7E583236BB4E}" dt="2023-04-25T21:58:04.023" v="1110" actId="1076"/>
          <ac:cxnSpMkLst>
            <pc:docMk/>
            <pc:sldMk cId="2333370815" sldId="1513"/>
            <ac:cxnSpMk id="28" creationId="{51BAE8D1-ABEB-EFF0-41A1-8E3E33118CFF}"/>
          </ac:cxnSpMkLst>
        </pc:cxnChg>
        <pc:cxnChg chg="add mod">
          <ac:chgData name="Yanjun Sun" userId="b36047ec-8c33-4551-bc74-961d47fe2da9" providerId="ADAL" clId="{CA5D15D6-F04A-494B-9C91-7E583236BB4E}" dt="2023-04-25T21:58:04.023" v="1110" actId="1076"/>
          <ac:cxnSpMkLst>
            <pc:docMk/>
            <pc:sldMk cId="2333370815" sldId="1513"/>
            <ac:cxnSpMk id="29" creationId="{0956BA1E-8D90-255C-FC0B-21C2F993E791}"/>
          </ac:cxnSpMkLst>
        </pc:cxnChg>
        <pc:cxnChg chg="add mod">
          <ac:chgData name="Yanjun Sun" userId="b36047ec-8c33-4551-bc74-961d47fe2da9" providerId="ADAL" clId="{CA5D15D6-F04A-494B-9C91-7E583236BB4E}" dt="2023-04-25T21:58:04.023" v="1110" actId="1076"/>
          <ac:cxnSpMkLst>
            <pc:docMk/>
            <pc:sldMk cId="2333370815" sldId="1513"/>
            <ac:cxnSpMk id="32" creationId="{81C10E4E-4224-3F02-12A6-6247A848B9C7}"/>
          </ac:cxnSpMkLst>
        </pc:cxnChg>
        <pc:cxnChg chg="add mod">
          <ac:chgData name="Yanjun Sun" userId="b36047ec-8c33-4551-bc74-961d47fe2da9" providerId="ADAL" clId="{CA5D15D6-F04A-494B-9C91-7E583236BB4E}" dt="2023-04-25T22:02:01.753" v="1178" actId="208"/>
          <ac:cxnSpMkLst>
            <pc:docMk/>
            <pc:sldMk cId="2333370815" sldId="1513"/>
            <ac:cxnSpMk id="36" creationId="{F9A8A5B3-6AA5-A2B6-D7DE-644042C0AEBE}"/>
          </ac:cxnSpMkLst>
        </pc:cxnChg>
        <pc:cxnChg chg="add">
          <ac:chgData name="Yanjun Sun" userId="b36047ec-8c33-4551-bc74-961d47fe2da9" providerId="ADAL" clId="{CA5D15D6-F04A-494B-9C91-7E583236BB4E}" dt="2023-04-25T22:00:40.010" v="1165" actId="11529"/>
          <ac:cxnSpMkLst>
            <pc:docMk/>
            <pc:sldMk cId="2333370815" sldId="1513"/>
            <ac:cxnSpMk id="38" creationId="{7C4B6864-641B-421B-7D5D-7E06C28A0E27}"/>
          </ac:cxnSpMkLst>
        </pc:cxnChg>
        <pc:cxnChg chg="add mod">
          <ac:chgData name="Yanjun Sun" userId="b36047ec-8c33-4551-bc74-961d47fe2da9" providerId="ADAL" clId="{CA5D15D6-F04A-494B-9C91-7E583236BB4E}" dt="2023-04-25T22:03:42.546" v="1198" actId="14100"/>
          <ac:cxnSpMkLst>
            <pc:docMk/>
            <pc:sldMk cId="2333370815" sldId="1513"/>
            <ac:cxnSpMk id="42" creationId="{6EAE52D6-C2E9-65BD-5D0D-6F5EF904380F}"/>
          </ac:cxnSpMkLst>
        </pc:cxnChg>
        <pc:cxnChg chg="add mod">
          <ac:chgData name="Yanjun Sun" userId="b36047ec-8c33-4551-bc74-961d47fe2da9" providerId="ADAL" clId="{CA5D15D6-F04A-494B-9C91-7E583236BB4E}" dt="2023-04-25T22:03:49.441" v="1199" actId="14100"/>
          <ac:cxnSpMkLst>
            <pc:docMk/>
            <pc:sldMk cId="2333370815" sldId="1513"/>
            <ac:cxnSpMk id="45" creationId="{2EC46EC2-4742-F93B-0776-94073D931EC0}"/>
          </ac:cxnSpMkLst>
        </pc:cxnChg>
      </pc:sldChg>
      <pc:sldChg chg="addSp delSp modSp add mod ord modNotesTx">
        <pc:chgData name="Yanjun Sun" userId="b36047ec-8c33-4551-bc74-961d47fe2da9" providerId="ADAL" clId="{CA5D15D6-F04A-494B-9C91-7E583236BB4E}" dt="2023-04-29T15:30:00.554" v="8677" actId="20577"/>
        <pc:sldMkLst>
          <pc:docMk/>
          <pc:sldMk cId="2891200470" sldId="1514"/>
        </pc:sldMkLst>
        <pc:spChg chg="mod">
          <ac:chgData name="Yanjun Sun" userId="b36047ec-8c33-4551-bc74-961d47fe2da9" providerId="ADAL" clId="{CA5D15D6-F04A-494B-9C91-7E583236BB4E}" dt="2023-04-28T00:21:48.751" v="2936" actId="20577"/>
          <ac:spMkLst>
            <pc:docMk/>
            <pc:sldMk cId="2891200470" sldId="1514"/>
            <ac:spMk id="2" creationId="{AAA1F19D-9D1B-DD8E-D160-FC7B4604FDD9}"/>
          </ac:spMkLst>
        </pc:spChg>
        <pc:spChg chg="add mod">
          <ac:chgData name="Yanjun Sun" userId="b36047ec-8c33-4551-bc74-961d47fe2da9" providerId="ADAL" clId="{CA5D15D6-F04A-494B-9C91-7E583236BB4E}" dt="2023-04-26T18:40:51.053" v="1875" actId="207"/>
          <ac:spMkLst>
            <pc:docMk/>
            <pc:sldMk cId="2891200470" sldId="1514"/>
            <ac:spMk id="25" creationId="{5D998F18-75B6-77F2-D250-0EC704B81089}"/>
          </ac:spMkLst>
        </pc:spChg>
        <pc:spChg chg="mod">
          <ac:chgData name="Yanjun Sun" userId="b36047ec-8c33-4551-bc74-961d47fe2da9" providerId="ADAL" clId="{CA5D15D6-F04A-494B-9C91-7E583236BB4E}" dt="2023-04-26T18:37:10.686" v="1868" actId="1035"/>
          <ac:spMkLst>
            <pc:docMk/>
            <pc:sldMk cId="2891200470" sldId="1514"/>
            <ac:spMk id="31" creationId="{5290C6A3-A1D6-CDA9-350B-2B14CABCDB1E}"/>
          </ac:spMkLst>
        </pc:spChg>
        <pc:spChg chg="mod">
          <ac:chgData name="Yanjun Sun" userId="b36047ec-8c33-4551-bc74-961d47fe2da9" providerId="ADAL" clId="{CA5D15D6-F04A-494B-9C91-7E583236BB4E}" dt="2023-04-26T18:42:21.426" v="1937" actId="207"/>
          <ac:spMkLst>
            <pc:docMk/>
            <pc:sldMk cId="2891200470" sldId="1514"/>
            <ac:spMk id="33" creationId="{DB9C21FA-8354-E1E6-E7F9-C5EDE45C88C4}"/>
          </ac:spMkLst>
        </pc:spChg>
        <pc:spChg chg="del">
          <ac:chgData name="Yanjun Sun" userId="b36047ec-8c33-4551-bc74-961d47fe2da9" providerId="ADAL" clId="{CA5D15D6-F04A-494B-9C91-7E583236BB4E}" dt="2023-04-26T18:36:55.817" v="1863" actId="478"/>
          <ac:spMkLst>
            <pc:docMk/>
            <pc:sldMk cId="2891200470" sldId="1514"/>
            <ac:spMk id="34" creationId="{9AC9E686-5C09-EADD-1686-4EDA80EFD93B}"/>
          </ac:spMkLst>
        </pc:spChg>
        <pc:spChg chg="del">
          <ac:chgData name="Yanjun Sun" userId="b36047ec-8c33-4551-bc74-961d47fe2da9" providerId="ADAL" clId="{CA5D15D6-F04A-494B-9C91-7E583236BB4E}" dt="2023-04-26T18:36:50.547" v="1862" actId="478"/>
          <ac:spMkLst>
            <pc:docMk/>
            <pc:sldMk cId="2891200470" sldId="1514"/>
            <ac:spMk id="39" creationId="{31BDC512-99B8-FDCF-C670-F31C49290B6C}"/>
          </ac:spMkLst>
        </pc:spChg>
        <pc:spChg chg="add mod">
          <ac:chgData name="Yanjun Sun" userId="b36047ec-8c33-4551-bc74-961d47fe2da9" providerId="ADAL" clId="{CA5D15D6-F04A-494B-9C91-7E583236BB4E}" dt="2023-04-26T18:42:13.146" v="1936" actId="207"/>
          <ac:spMkLst>
            <pc:docMk/>
            <pc:sldMk cId="2891200470" sldId="1514"/>
            <ac:spMk id="40" creationId="{E5D2AD3D-D3C9-264A-55D4-0DC517803CCF}"/>
          </ac:spMkLst>
        </pc:spChg>
        <pc:spChg chg="del">
          <ac:chgData name="Yanjun Sun" userId="b36047ec-8c33-4551-bc74-961d47fe2da9" providerId="ADAL" clId="{CA5D15D6-F04A-494B-9C91-7E583236BB4E}" dt="2023-04-26T18:36:48.482" v="1861" actId="478"/>
          <ac:spMkLst>
            <pc:docMk/>
            <pc:sldMk cId="2891200470" sldId="1514"/>
            <ac:spMk id="50" creationId="{3335DDFB-FD25-B2A3-0B8D-FB6A4DF980D8}"/>
          </ac:spMkLst>
        </pc:spChg>
        <pc:spChg chg="del">
          <ac:chgData name="Yanjun Sun" userId="b36047ec-8c33-4551-bc74-961d47fe2da9" providerId="ADAL" clId="{CA5D15D6-F04A-494B-9C91-7E583236BB4E}" dt="2023-04-26T18:36:47.443" v="1860" actId="478"/>
          <ac:spMkLst>
            <pc:docMk/>
            <pc:sldMk cId="2891200470" sldId="1514"/>
            <ac:spMk id="51" creationId="{BD041D46-08D2-5B98-3638-D19E8D3364E1}"/>
          </ac:spMkLst>
        </pc:spChg>
        <pc:cxnChg chg="add mod">
          <ac:chgData name="Yanjun Sun" userId="b36047ec-8c33-4551-bc74-961d47fe2da9" providerId="ADAL" clId="{CA5D15D6-F04A-494B-9C91-7E583236BB4E}" dt="2023-04-26T18:41:28.209" v="1878" actId="14100"/>
          <ac:cxnSpMkLst>
            <pc:docMk/>
            <pc:sldMk cId="2891200470" sldId="1514"/>
            <ac:cxnSpMk id="35" creationId="{CC75CAB1-9481-0DEF-388A-9ED8ED42AF7C}"/>
          </ac:cxnSpMkLst>
        </pc:cxnChg>
        <pc:cxnChg chg="del">
          <ac:chgData name="Yanjun Sun" userId="b36047ec-8c33-4551-bc74-961d47fe2da9" providerId="ADAL" clId="{CA5D15D6-F04A-494B-9C91-7E583236BB4E}" dt="2023-04-26T18:36:55.817" v="1863" actId="478"/>
          <ac:cxnSpMkLst>
            <pc:docMk/>
            <pc:sldMk cId="2891200470" sldId="1514"/>
            <ac:cxnSpMk id="36" creationId="{F9A8A5B3-6AA5-A2B6-D7DE-644042C0AEBE}"/>
          </ac:cxnSpMkLst>
        </pc:cxnChg>
        <pc:cxnChg chg="del">
          <ac:chgData name="Yanjun Sun" userId="b36047ec-8c33-4551-bc74-961d47fe2da9" providerId="ADAL" clId="{CA5D15D6-F04A-494B-9C91-7E583236BB4E}" dt="2023-04-26T18:36:55.817" v="1863" actId="478"/>
          <ac:cxnSpMkLst>
            <pc:docMk/>
            <pc:sldMk cId="2891200470" sldId="1514"/>
            <ac:cxnSpMk id="38" creationId="{7C4B6864-641B-421B-7D5D-7E06C28A0E27}"/>
          </ac:cxnSpMkLst>
        </pc:cxnChg>
        <pc:cxnChg chg="del">
          <ac:chgData name="Yanjun Sun" userId="b36047ec-8c33-4551-bc74-961d47fe2da9" providerId="ADAL" clId="{CA5D15D6-F04A-494B-9C91-7E583236BB4E}" dt="2023-04-26T18:36:55.817" v="1863" actId="478"/>
          <ac:cxnSpMkLst>
            <pc:docMk/>
            <pc:sldMk cId="2891200470" sldId="1514"/>
            <ac:cxnSpMk id="42" creationId="{6EAE52D6-C2E9-65BD-5D0D-6F5EF904380F}"/>
          </ac:cxnSpMkLst>
        </pc:cxnChg>
        <pc:cxnChg chg="del">
          <ac:chgData name="Yanjun Sun" userId="b36047ec-8c33-4551-bc74-961d47fe2da9" providerId="ADAL" clId="{CA5D15D6-F04A-494B-9C91-7E583236BB4E}" dt="2023-04-26T18:36:55.817" v="1863" actId="478"/>
          <ac:cxnSpMkLst>
            <pc:docMk/>
            <pc:sldMk cId="2891200470" sldId="1514"/>
            <ac:cxnSpMk id="45" creationId="{2EC46EC2-4742-F93B-0776-94073D931EC0}"/>
          </ac:cxnSpMkLst>
        </pc:cxnChg>
      </pc:sldChg>
      <pc:sldChg chg="delSp modSp add mod ord modNotesTx">
        <pc:chgData name="Yanjun Sun" userId="b36047ec-8c33-4551-bc74-961d47fe2da9" providerId="ADAL" clId="{CA5D15D6-F04A-494B-9C91-7E583236BB4E}" dt="2023-05-01T16:47:00.183" v="9847" actId="20577"/>
        <pc:sldMkLst>
          <pc:docMk/>
          <pc:sldMk cId="2290044251" sldId="1515"/>
        </pc:sldMkLst>
        <pc:spChg chg="mod">
          <ac:chgData name="Yanjun Sun" userId="b36047ec-8c33-4551-bc74-961d47fe2da9" providerId="ADAL" clId="{CA5D15D6-F04A-494B-9C91-7E583236BB4E}" dt="2023-04-29T15:03:58.902" v="7668" actId="20577"/>
          <ac:spMkLst>
            <pc:docMk/>
            <pc:sldMk cId="2290044251" sldId="1515"/>
            <ac:spMk id="3" creationId="{FCFD90DE-D57E-5E77-D774-11294986443C}"/>
          </ac:spMkLst>
        </pc:spChg>
        <pc:spChg chg="mod">
          <ac:chgData name="Yanjun Sun" userId="b36047ec-8c33-4551-bc74-961d47fe2da9" providerId="ADAL" clId="{CA5D15D6-F04A-494B-9C91-7E583236BB4E}" dt="2023-04-28T00:00:40.600" v="2037" actId="20577"/>
          <ac:spMkLst>
            <pc:docMk/>
            <pc:sldMk cId="2290044251" sldId="1515"/>
            <ac:spMk id="8" creationId="{01C18D6D-FDFA-B3A2-F885-EA84BDCBA95A}"/>
          </ac:spMkLst>
        </pc:spChg>
        <pc:spChg chg="del">
          <ac:chgData name="Yanjun Sun" userId="b36047ec-8c33-4551-bc74-961d47fe2da9" providerId="ADAL" clId="{CA5D15D6-F04A-494B-9C91-7E583236BB4E}" dt="2023-04-28T00:00:52.398" v="2038" actId="478"/>
          <ac:spMkLst>
            <pc:docMk/>
            <pc:sldMk cId="2290044251" sldId="1515"/>
            <ac:spMk id="24" creationId="{8055CC8B-26EE-1C21-23A9-9A3E7C80CA36}"/>
          </ac:spMkLst>
        </pc:spChg>
        <pc:spChg chg="mod">
          <ac:chgData name="Yanjun Sun" userId="b36047ec-8c33-4551-bc74-961d47fe2da9" providerId="ADAL" clId="{CA5D15D6-F04A-494B-9C91-7E583236BB4E}" dt="2023-04-27T23:59:32.176" v="1955" actId="20577"/>
          <ac:spMkLst>
            <pc:docMk/>
            <pc:sldMk cId="2290044251" sldId="1515"/>
            <ac:spMk id="35" creationId="{1B793D89-95AD-E282-5606-F03FA5E6036D}"/>
          </ac:spMkLst>
        </pc:spChg>
      </pc:sldChg>
      <pc:sldChg chg="modSp new mod modNotesTx">
        <pc:chgData name="Yanjun Sun" userId="b36047ec-8c33-4551-bc74-961d47fe2da9" providerId="ADAL" clId="{CA5D15D6-F04A-494B-9C91-7E583236BB4E}" dt="2023-05-01T16:47:31.799" v="9848" actId="20577"/>
        <pc:sldMkLst>
          <pc:docMk/>
          <pc:sldMk cId="3921518048" sldId="1516"/>
        </pc:sldMkLst>
        <pc:spChg chg="mod">
          <ac:chgData name="Yanjun Sun" userId="b36047ec-8c33-4551-bc74-961d47fe2da9" providerId="ADAL" clId="{CA5D15D6-F04A-494B-9C91-7E583236BB4E}" dt="2023-05-01T16:47:31.799" v="9848" actId="20577"/>
          <ac:spMkLst>
            <pc:docMk/>
            <pc:sldMk cId="3921518048" sldId="1516"/>
            <ac:spMk id="2" creationId="{3869D62B-F8B5-6BAD-C526-ABBC97612FA6}"/>
          </ac:spMkLst>
        </pc:spChg>
        <pc:spChg chg="mod">
          <ac:chgData name="Yanjun Sun" userId="b36047ec-8c33-4551-bc74-961d47fe2da9" providerId="ADAL" clId="{CA5D15D6-F04A-494B-9C91-7E583236BB4E}" dt="2023-04-28T00:02:32.764" v="2162" actId="20577"/>
          <ac:spMkLst>
            <pc:docMk/>
            <pc:sldMk cId="3921518048" sldId="1516"/>
            <ac:spMk id="3" creationId="{6B0D7BE3-8E93-8F41-7230-4555C22D6D96}"/>
          </ac:spMkLst>
        </pc:spChg>
      </pc:sldChg>
      <pc:sldChg chg="modSp new mod">
        <pc:chgData name="Yanjun Sun" userId="b36047ec-8c33-4551-bc74-961d47fe2da9" providerId="ADAL" clId="{CA5D15D6-F04A-494B-9C91-7E583236BB4E}" dt="2023-05-01T16:31:35.855" v="9793" actId="20577"/>
        <pc:sldMkLst>
          <pc:docMk/>
          <pc:sldMk cId="1699495676" sldId="1517"/>
        </pc:sldMkLst>
        <pc:spChg chg="mod">
          <ac:chgData name="Yanjun Sun" userId="b36047ec-8c33-4551-bc74-961d47fe2da9" providerId="ADAL" clId="{CA5D15D6-F04A-494B-9C91-7E583236BB4E}" dt="2023-05-01T16:31:35.855" v="9793" actId="20577"/>
          <ac:spMkLst>
            <pc:docMk/>
            <pc:sldMk cId="1699495676" sldId="1517"/>
            <ac:spMk id="2" creationId="{0A72E191-AA50-BA4E-7012-79F0D881A061}"/>
          </ac:spMkLst>
        </pc:spChg>
        <pc:spChg chg="mod">
          <ac:chgData name="Yanjun Sun" userId="b36047ec-8c33-4551-bc74-961d47fe2da9" providerId="ADAL" clId="{CA5D15D6-F04A-494B-9C91-7E583236BB4E}" dt="2023-04-28T16:52:28.223" v="3455" actId="20577"/>
          <ac:spMkLst>
            <pc:docMk/>
            <pc:sldMk cId="1699495676" sldId="1517"/>
            <ac:spMk id="3" creationId="{1123B644-2A8D-F899-88CE-7B1636B88285}"/>
          </ac:spMkLst>
        </pc:spChg>
      </pc:sldChg>
      <pc:sldChg chg="addSp modSp new mod modNotesTx">
        <pc:chgData name="Yanjun Sun" userId="b36047ec-8c33-4551-bc74-961d47fe2da9" providerId="ADAL" clId="{CA5D15D6-F04A-494B-9C91-7E583236BB4E}" dt="2023-05-01T17:26:02.957" v="10828" actId="20577"/>
        <pc:sldMkLst>
          <pc:docMk/>
          <pc:sldMk cId="2814193132" sldId="1518"/>
        </pc:sldMkLst>
        <pc:spChg chg="mod">
          <ac:chgData name="Yanjun Sun" userId="b36047ec-8c33-4551-bc74-961d47fe2da9" providerId="ADAL" clId="{CA5D15D6-F04A-494B-9C91-7E583236BB4E}" dt="2023-05-01T17:19:26.241" v="10297" actId="13926"/>
          <ac:spMkLst>
            <pc:docMk/>
            <pc:sldMk cId="2814193132" sldId="1518"/>
            <ac:spMk id="2" creationId="{6506E8E4-9395-B1CA-D15E-C9B57D43144E}"/>
          </ac:spMkLst>
        </pc:spChg>
        <pc:spChg chg="mod">
          <ac:chgData name="Yanjun Sun" userId="b36047ec-8c33-4551-bc74-961d47fe2da9" providerId="ADAL" clId="{CA5D15D6-F04A-494B-9C91-7E583236BB4E}" dt="2023-04-28T16:55:24.676" v="3769" actId="20577"/>
          <ac:spMkLst>
            <pc:docMk/>
            <pc:sldMk cId="2814193132" sldId="1518"/>
            <ac:spMk id="3" creationId="{5C96CB76-C0FA-7BE7-BAE8-5CC62782B154}"/>
          </ac:spMkLst>
        </pc:spChg>
        <pc:picChg chg="add mod">
          <ac:chgData name="Yanjun Sun" userId="b36047ec-8c33-4551-bc74-961d47fe2da9" providerId="ADAL" clId="{CA5D15D6-F04A-494B-9C91-7E583236BB4E}" dt="2023-04-28T16:57:59.667" v="3891" actId="1076"/>
          <ac:picMkLst>
            <pc:docMk/>
            <pc:sldMk cId="2814193132" sldId="1518"/>
            <ac:picMk id="7" creationId="{2003A9BA-7DB6-BF80-ED8B-4EEFCDA015F6}"/>
          </ac:picMkLst>
        </pc:picChg>
      </pc:sldChg>
      <pc:sldChg chg="addSp modSp new mod modNotesTx">
        <pc:chgData name="Yanjun Sun" userId="b36047ec-8c33-4551-bc74-961d47fe2da9" providerId="ADAL" clId="{CA5D15D6-F04A-494B-9C91-7E583236BB4E}" dt="2023-05-01T17:12:33.659" v="10205" actId="20577"/>
        <pc:sldMkLst>
          <pc:docMk/>
          <pc:sldMk cId="2108808097" sldId="1519"/>
        </pc:sldMkLst>
        <pc:spChg chg="mod">
          <ac:chgData name="Yanjun Sun" userId="b36047ec-8c33-4551-bc74-961d47fe2da9" providerId="ADAL" clId="{CA5D15D6-F04A-494B-9C91-7E583236BB4E}" dt="2023-04-29T15:26:23.934" v="8396" actId="20577"/>
          <ac:spMkLst>
            <pc:docMk/>
            <pc:sldMk cId="2108808097" sldId="1519"/>
            <ac:spMk id="2" creationId="{9D197676-7608-6F9D-4EEA-1BDB940330B6}"/>
          </ac:spMkLst>
        </pc:spChg>
        <pc:spChg chg="mod">
          <ac:chgData name="Yanjun Sun" userId="b36047ec-8c33-4551-bc74-961d47fe2da9" providerId="ADAL" clId="{CA5D15D6-F04A-494B-9C91-7E583236BB4E}" dt="2023-04-29T15:24:28.682" v="8310" actId="20577"/>
          <ac:spMkLst>
            <pc:docMk/>
            <pc:sldMk cId="2108808097" sldId="1519"/>
            <ac:spMk id="3" creationId="{FD11BA7E-0BF2-6B8A-EF16-98FDD3C9B3F2}"/>
          </ac:spMkLst>
        </pc:spChg>
        <pc:spChg chg="add mod">
          <ac:chgData name="Yanjun Sun" userId="b36047ec-8c33-4551-bc74-961d47fe2da9" providerId="ADAL" clId="{CA5D15D6-F04A-494B-9C91-7E583236BB4E}" dt="2023-04-29T15:19:22.278" v="8210" actId="1038"/>
          <ac:spMkLst>
            <pc:docMk/>
            <pc:sldMk cId="2108808097" sldId="1519"/>
            <ac:spMk id="7" creationId="{A1D0A841-5ACA-56DA-566F-A604C9761CFC}"/>
          </ac:spMkLst>
        </pc:spChg>
        <pc:spChg chg="add mod">
          <ac:chgData name="Yanjun Sun" userId="b36047ec-8c33-4551-bc74-961d47fe2da9" providerId="ADAL" clId="{CA5D15D6-F04A-494B-9C91-7E583236BB4E}" dt="2023-04-29T15:19:22.278" v="8210" actId="1038"/>
          <ac:spMkLst>
            <pc:docMk/>
            <pc:sldMk cId="2108808097" sldId="1519"/>
            <ac:spMk id="8" creationId="{C77EC929-AE75-0AEF-DF67-83F56DB35AC4}"/>
          </ac:spMkLst>
        </pc:spChg>
        <pc:spChg chg="add mod">
          <ac:chgData name="Yanjun Sun" userId="b36047ec-8c33-4551-bc74-961d47fe2da9" providerId="ADAL" clId="{CA5D15D6-F04A-494B-9C91-7E583236BB4E}" dt="2023-04-29T15:19:22.278" v="8210" actId="1038"/>
          <ac:spMkLst>
            <pc:docMk/>
            <pc:sldMk cId="2108808097" sldId="1519"/>
            <ac:spMk id="11" creationId="{6141705C-247E-2B0B-A67F-78675C3A71EF}"/>
          </ac:spMkLst>
        </pc:spChg>
        <pc:spChg chg="add mod">
          <ac:chgData name="Yanjun Sun" userId="b36047ec-8c33-4551-bc74-961d47fe2da9" providerId="ADAL" clId="{CA5D15D6-F04A-494B-9C91-7E583236BB4E}" dt="2023-04-29T15:19:22.278" v="8210" actId="1038"/>
          <ac:spMkLst>
            <pc:docMk/>
            <pc:sldMk cId="2108808097" sldId="1519"/>
            <ac:spMk id="13" creationId="{CD4147CE-494A-0066-7148-4A7FD7C41FAD}"/>
          </ac:spMkLst>
        </pc:spChg>
        <pc:spChg chg="add mod">
          <ac:chgData name="Yanjun Sun" userId="b36047ec-8c33-4551-bc74-961d47fe2da9" providerId="ADAL" clId="{CA5D15D6-F04A-494B-9C91-7E583236BB4E}" dt="2023-04-29T15:19:22.278" v="8210" actId="1038"/>
          <ac:spMkLst>
            <pc:docMk/>
            <pc:sldMk cId="2108808097" sldId="1519"/>
            <ac:spMk id="14" creationId="{92993A32-AB87-D70A-55B6-E13A4A5979FD}"/>
          </ac:spMkLst>
        </pc:spChg>
        <pc:spChg chg="add mod">
          <ac:chgData name="Yanjun Sun" userId="b36047ec-8c33-4551-bc74-961d47fe2da9" providerId="ADAL" clId="{CA5D15D6-F04A-494B-9C91-7E583236BB4E}" dt="2023-04-29T15:19:22.278" v="8210" actId="1038"/>
          <ac:spMkLst>
            <pc:docMk/>
            <pc:sldMk cId="2108808097" sldId="1519"/>
            <ac:spMk id="15" creationId="{991135B2-866D-C79D-BFF0-1073A329C802}"/>
          </ac:spMkLst>
        </pc:spChg>
        <pc:spChg chg="add mod">
          <ac:chgData name="Yanjun Sun" userId="b36047ec-8c33-4551-bc74-961d47fe2da9" providerId="ADAL" clId="{CA5D15D6-F04A-494B-9C91-7E583236BB4E}" dt="2023-04-29T15:23:50.672" v="8309" actId="113"/>
          <ac:spMkLst>
            <pc:docMk/>
            <pc:sldMk cId="2108808097" sldId="1519"/>
            <ac:spMk id="17" creationId="{4E49E807-7AF4-B015-135D-9BF5592051F4}"/>
          </ac:spMkLst>
        </pc:spChg>
        <pc:spChg chg="add mod">
          <ac:chgData name="Yanjun Sun" userId="b36047ec-8c33-4551-bc74-961d47fe2da9" providerId="ADAL" clId="{CA5D15D6-F04A-494B-9C91-7E583236BB4E}" dt="2023-04-29T15:19:22.278" v="8210" actId="1038"/>
          <ac:spMkLst>
            <pc:docMk/>
            <pc:sldMk cId="2108808097" sldId="1519"/>
            <ac:spMk id="18" creationId="{9BF3947E-9AEE-E597-9CA7-0592CE541565}"/>
          </ac:spMkLst>
        </pc:spChg>
        <pc:spChg chg="add mod">
          <ac:chgData name="Yanjun Sun" userId="b36047ec-8c33-4551-bc74-961d47fe2da9" providerId="ADAL" clId="{CA5D15D6-F04A-494B-9C91-7E583236BB4E}" dt="2023-04-29T15:19:22.278" v="8210" actId="1038"/>
          <ac:spMkLst>
            <pc:docMk/>
            <pc:sldMk cId="2108808097" sldId="1519"/>
            <ac:spMk id="20" creationId="{4F992116-4741-73FE-3507-B2AA9D4F4CE4}"/>
          </ac:spMkLst>
        </pc:spChg>
        <pc:spChg chg="add mod">
          <ac:chgData name="Yanjun Sun" userId="b36047ec-8c33-4551-bc74-961d47fe2da9" providerId="ADAL" clId="{CA5D15D6-F04A-494B-9C91-7E583236BB4E}" dt="2023-04-29T15:19:22.278" v="8210" actId="1038"/>
          <ac:spMkLst>
            <pc:docMk/>
            <pc:sldMk cId="2108808097" sldId="1519"/>
            <ac:spMk id="21" creationId="{6F2CD47A-6AD2-8DD7-B478-0E7C7A40E6BA}"/>
          </ac:spMkLst>
        </pc:spChg>
        <pc:spChg chg="add mod">
          <ac:chgData name="Yanjun Sun" userId="b36047ec-8c33-4551-bc74-961d47fe2da9" providerId="ADAL" clId="{CA5D15D6-F04A-494B-9C91-7E583236BB4E}" dt="2023-04-29T15:19:22.278" v="8210" actId="1038"/>
          <ac:spMkLst>
            <pc:docMk/>
            <pc:sldMk cId="2108808097" sldId="1519"/>
            <ac:spMk id="22" creationId="{18323F2C-DD1D-4E20-44E5-43563ABEB825}"/>
          </ac:spMkLst>
        </pc:spChg>
        <pc:cxnChg chg="add mod">
          <ac:chgData name="Yanjun Sun" userId="b36047ec-8c33-4551-bc74-961d47fe2da9" providerId="ADAL" clId="{CA5D15D6-F04A-494B-9C91-7E583236BB4E}" dt="2023-04-29T15:19:22.278" v="8210" actId="1038"/>
          <ac:cxnSpMkLst>
            <pc:docMk/>
            <pc:sldMk cId="2108808097" sldId="1519"/>
            <ac:cxnSpMk id="9" creationId="{60BDBCD5-266A-6222-1DB1-40F117C7B3A3}"/>
          </ac:cxnSpMkLst>
        </pc:cxnChg>
        <pc:cxnChg chg="add mod">
          <ac:chgData name="Yanjun Sun" userId="b36047ec-8c33-4551-bc74-961d47fe2da9" providerId="ADAL" clId="{CA5D15D6-F04A-494B-9C91-7E583236BB4E}" dt="2023-04-29T15:19:22.278" v="8210" actId="1038"/>
          <ac:cxnSpMkLst>
            <pc:docMk/>
            <pc:sldMk cId="2108808097" sldId="1519"/>
            <ac:cxnSpMk id="10" creationId="{5D492A09-1CD2-9F97-97E2-D786BC9A9C98}"/>
          </ac:cxnSpMkLst>
        </pc:cxnChg>
        <pc:cxnChg chg="add mod">
          <ac:chgData name="Yanjun Sun" userId="b36047ec-8c33-4551-bc74-961d47fe2da9" providerId="ADAL" clId="{CA5D15D6-F04A-494B-9C91-7E583236BB4E}" dt="2023-04-29T15:19:22.278" v="8210" actId="1038"/>
          <ac:cxnSpMkLst>
            <pc:docMk/>
            <pc:sldMk cId="2108808097" sldId="1519"/>
            <ac:cxnSpMk id="12" creationId="{64EE9F4D-7ADE-FA57-CDC7-0E9330A34E3B}"/>
          </ac:cxnSpMkLst>
        </pc:cxnChg>
        <pc:cxnChg chg="add mod">
          <ac:chgData name="Yanjun Sun" userId="b36047ec-8c33-4551-bc74-961d47fe2da9" providerId="ADAL" clId="{CA5D15D6-F04A-494B-9C91-7E583236BB4E}" dt="2023-04-29T15:19:22.278" v="8210" actId="1038"/>
          <ac:cxnSpMkLst>
            <pc:docMk/>
            <pc:sldMk cId="2108808097" sldId="1519"/>
            <ac:cxnSpMk id="16" creationId="{D43FF88F-4598-475A-0AA0-53404392BAF3}"/>
          </ac:cxnSpMkLst>
        </pc:cxnChg>
        <pc:cxnChg chg="add mod">
          <ac:chgData name="Yanjun Sun" userId="b36047ec-8c33-4551-bc74-961d47fe2da9" providerId="ADAL" clId="{CA5D15D6-F04A-494B-9C91-7E583236BB4E}" dt="2023-04-29T15:19:22.278" v="8210" actId="1038"/>
          <ac:cxnSpMkLst>
            <pc:docMk/>
            <pc:sldMk cId="2108808097" sldId="1519"/>
            <ac:cxnSpMk id="19" creationId="{FCF1202D-9D38-CBB7-CD4E-0F43B0946B18}"/>
          </ac:cxnSpMkLst>
        </pc:cxnChg>
      </pc:sldChg>
      <pc:sldChg chg="addSp delSp modSp new mod">
        <pc:chgData name="Yanjun Sun" userId="b36047ec-8c33-4551-bc74-961d47fe2da9" providerId="ADAL" clId="{CA5D15D6-F04A-494B-9C91-7E583236BB4E}" dt="2023-04-29T15:48:49.838" v="9611" actId="20577"/>
        <pc:sldMkLst>
          <pc:docMk/>
          <pc:sldMk cId="3039875305" sldId="1520"/>
        </pc:sldMkLst>
        <pc:spChg chg="mod">
          <ac:chgData name="Yanjun Sun" userId="b36047ec-8c33-4551-bc74-961d47fe2da9" providerId="ADAL" clId="{CA5D15D6-F04A-494B-9C91-7E583236BB4E}" dt="2023-04-29T15:48:49.838" v="9611" actId="20577"/>
          <ac:spMkLst>
            <pc:docMk/>
            <pc:sldMk cId="3039875305" sldId="1520"/>
            <ac:spMk id="2" creationId="{40E64093-4AA5-08B4-B011-705BECC5C8D4}"/>
          </ac:spMkLst>
        </pc:spChg>
        <pc:spChg chg="mod">
          <ac:chgData name="Yanjun Sun" userId="b36047ec-8c33-4551-bc74-961d47fe2da9" providerId="ADAL" clId="{CA5D15D6-F04A-494B-9C91-7E583236BB4E}" dt="2023-04-29T15:47:34.228" v="9588" actId="20577"/>
          <ac:spMkLst>
            <pc:docMk/>
            <pc:sldMk cId="3039875305" sldId="1520"/>
            <ac:spMk id="3" creationId="{938D7D9D-9D95-50D3-E990-A7EAE07D10FA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8" creationId="{543E260B-5440-2D4D-32BD-95D44F6F4A87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10" creationId="{CCA0CEB9-8E4D-D7BE-173B-73CF6E445B6D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11" creationId="{13517FF8-C700-61DD-670E-40393DD8A651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12" creationId="{AFCFEE30-8980-805B-CEB3-AB235ECCE05C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13" creationId="{FF2CAD8C-8F27-2501-2DCB-EB2CD1232F2E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16" creationId="{F03F1E34-E35E-53E0-A169-04EADFDCF0BB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19" creationId="{8FD5224B-7ED5-7B16-9F8E-45208C4677DC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20" creationId="{2204E351-A93D-9E1E-0984-09CD9219417D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21" creationId="{C16E4C2A-FEAB-2FFA-CE4F-1AFA8498B001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22" creationId="{E6EA2E07-1464-55F2-61EB-BBAFF47DCE68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23" creationId="{E71486D7-5EF8-6284-230B-0E5D562AF134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24" creationId="{9EE2614F-8C59-E0CB-8B24-FFF43EEC3BC3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28" creationId="{B92452DE-321D-D003-A232-7411428E2DDF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29" creationId="{CA05CBEF-74EF-C35F-CE0E-3120FE3E2A07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31" creationId="{8C6202BF-934C-F7DA-C00B-5FA3BC5DD525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32" creationId="{001FE7F1-539F-AC82-43EC-B89F8C480CA0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34" creationId="{9F583225-B861-693F-57BF-A56391756D10}"/>
          </ac:spMkLst>
        </pc:spChg>
        <pc:spChg chg="add mod">
          <ac:chgData name="Yanjun Sun" userId="b36047ec-8c33-4551-bc74-961d47fe2da9" providerId="ADAL" clId="{CA5D15D6-F04A-494B-9C91-7E583236BB4E}" dt="2023-04-28T17:33:26.207" v="5877" actId="164"/>
          <ac:spMkLst>
            <pc:docMk/>
            <pc:sldMk cId="3039875305" sldId="1520"/>
            <ac:spMk id="35" creationId="{8A688BAC-F8AF-5988-D346-BD933022B65C}"/>
          </ac:spMkLst>
        </pc:spChg>
        <pc:spChg chg="add mod">
          <ac:chgData name="Yanjun Sun" userId="b36047ec-8c33-4551-bc74-961d47fe2da9" providerId="ADAL" clId="{CA5D15D6-F04A-494B-9C91-7E583236BB4E}" dt="2023-04-28T17:33:56.428" v="5892" actId="20577"/>
          <ac:spMkLst>
            <pc:docMk/>
            <pc:sldMk cId="3039875305" sldId="1520"/>
            <ac:spMk id="36" creationId="{CF778517-E8C7-ADC2-92CC-75DBE09750BB}"/>
          </ac:spMkLst>
        </pc:spChg>
        <pc:spChg chg="mod">
          <ac:chgData name="Yanjun Sun" userId="b36047ec-8c33-4551-bc74-961d47fe2da9" providerId="ADAL" clId="{CA5D15D6-F04A-494B-9C91-7E583236BB4E}" dt="2023-04-28T17:33:28.525" v="5878"/>
          <ac:spMkLst>
            <pc:docMk/>
            <pc:sldMk cId="3039875305" sldId="1520"/>
            <ac:spMk id="39" creationId="{0425E2A8-9F9B-C9B2-0CC7-6470FD7BCC13}"/>
          </ac:spMkLst>
        </pc:spChg>
        <pc:spChg chg="mod">
          <ac:chgData name="Yanjun Sun" userId="b36047ec-8c33-4551-bc74-961d47fe2da9" providerId="ADAL" clId="{CA5D15D6-F04A-494B-9C91-7E583236BB4E}" dt="2023-04-28T17:45:04.598" v="6403" actId="6549"/>
          <ac:spMkLst>
            <pc:docMk/>
            <pc:sldMk cId="3039875305" sldId="1520"/>
            <ac:spMk id="40" creationId="{FA931D34-7617-75FA-DEF0-D4265A56BEEE}"/>
          </ac:spMkLst>
        </pc:spChg>
        <pc:spChg chg="mod">
          <ac:chgData name="Yanjun Sun" userId="b36047ec-8c33-4551-bc74-961d47fe2da9" providerId="ADAL" clId="{CA5D15D6-F04A-494B-9C91-7E583236BB4E}" dt="2023-04-28T17:33:41.526" v="5886"/>
          <ac:spMkLst>
            <pc:docMk/>
            <pc:sldMk cId="3039875305" sldId="1520"/>
            <ac:spMk id="42" creationId="{9A2D9B73-495C-08B0-32D9-494D778D30FA}"/>
          </ac:spMkLst>
        </pc:spChg>
        <pc:spChg chg="mod">
          <ac:chgData name="Yanjun Sun" userId="b36047ec-8c33-4551-bc74-961d47fe2da9" providerId="ADAL" clId="{CA5D15D6-F04A-494B-9C91-7E583236BB4E}" dt="2023-04-28T17:33:41.526" v="5886"/>
          <ac:spMkLst>
            <pc:docMk/>
            <pc:sldMk cId="3039875305" sldId="1520"/>
            <ac:spMk id="43" creationId="{BA11796E-8278-CC5F-10B6-7117DC74D7EB}"/>
          </ac:spMkLst>
        </pc:spChg>
        <pc:spChg chg="add del">
          <ac:chgData name="Yanjun Sun" userId="b36047ec-8c33-4551-bc74-961d47fe2da9" providerId="ADAL" clId="{CA5D15D6-F04A-494B-9C91-7E583236BB4E}" dt="2023-04-28T17:34:12.763" v="5895" actId="11529"/>
          <ac:spMkLst>
            <pc:docMk/>
            <pc:sldMk cId="3039875305" sldId="1520"/>
            <ac:spMk id="44" creationId="{7D1F7376-C8FA-11DF-9F8E-D3AA3839DC32}"/>
          </ac:spMkLst>
        </pc:spChg>
        <pc:spChg chg="add del mod">
          <ac:chgData name="Yanjun Sun" userId="b36047ec-8c33-4551-bc74-961d47fe2da9" providerId="ADAL" clId="{CA5D15D6-F04A-494B-9C91-7E583236BB4E}" dt="2023-04-29T15:30:38.213" v="8687" actId="478"/>
          <ac:spMkLst>
            <pc:docMk/>
            <pc:sldMk cId="3039875305" sldId="1520"/>
            <ac:spMk id="45" creationId="{2A6DF22A-DFAF-E1F6-773A-AB6D2BB51EEB}"/>
          </ac:spMkLst>
        </pc:spChg>
        <pc:spChg chg="add del mod">
          <ac:chgData name="Yanjun Sun" userId="b36047ec-8c33-4551-bc74-961d47fe2da9" providerId="ADAL" clId="{CA5D15D6-F04A-494B-9C91-7E583236BB4E}" dt="2023-04-29T15:30:38.213" v="8687" actId="478"/>
          <ac:spMkLst>
            <pc:docMk/>
            <pc:sldMk cId="3039875305" sldId="1520"/>
            <ac:spMk id="46" creationId="{7346274F-901A-080B-34A4-9299F8351A8B}"/>
          </ac:spMkLst>
        </pc:spChg>
        <pc:spChg chg="add del mod">
          <ac:chgData name="Yanjun Sun" userId="b36047ec-8c33-4551-bc74-961d47fe2da9" providerId="ADAL" clId="{CA5D15D6-F04A-494B-9C91-7E583236BB4E}" dt="2023-04-28T17:37:16.324" v="6000" actId="478"/>
          <ac:spMkLst>
            <pc:docMk/>
            <pc:sldMk cId="3039875305" sldId="1520"/>
            <ac:spMk id="48" creationId="{DBA6685F-EDE2-75B1-2E99-B2FBA8A6B7F1}"/>
          </ac:spMkLst>
        </pc:spChg>
        <pc:spChg chg="add del mod">
          <ac:chgData name="Yanjun Sun" userId="b36047ec-8c33-4551-bc74-961d47fe2da9" providerId="ADAL" clId="{CA5D15D6-F04A-494B-9C91-7E583236BB4E}" dt="2023-04-29T15:30:38.213" v="8687" actId="478"/>
          <ac:spMkLst>
            <pc:docMk/>
            <pc:sldMk cId="3039875305" sldId="1520"/>
            <ac:spMk id="50" creationId="{8701A005-1601-23DE-86C1-C0F70595DAC4}"/>
          </ac:spMkLst>
        </pc:spChg>
        <pc:spChg chg="add del mod">
          <ac:chgData name="Yanjun Sun" userId="b36047ec-8c33-4551-bc74-961d47fe2da9" providerId="ADAL" clId="{CA5D15D6-F04A-494B-9C91-7E583236BB4E}" dt="2023-04-28T17:35:45.109" v="5943" actId="478"/>
          <ac:spMkLst>
            <pc:docMk/>
            <pc:sldMk cId="3039875305" sldId="1520"/>
            <ac:spMk id="51" creationId="{0149B2AF-CD5D-717B-5684-C76560AD7897}"/>
          </ac:spMkLst>
        </pc:spChg>
        <pc:spChg chg="add del mod">
          <ac:chgData name="Yanjun Sun" userId="b36047ec-8c33-4551-bc74-961d47fe2da9" providerId="ADAL" clId="{CA5D15D6-F04A-494B-9C91-7E583236BB4E}" dt="2023-04-28T17:40:35.281" v="6104" actId="478"/>
          <ac:spMkLst>
            <pc:docMk/>
            <pc:sldMk cId="3039875305" sldId="1520"/>
            <ac:spMk id="52" creationId="{122B852E-8EA6-D4FA-33D2-A3CD11AACEB0}"/>
          </ac:spMkLst>
        </pc:spChg>
        <pc:spChg chg="add del mod">
          <ac:chgData name="Yanjun Sun" userId="b36047ec-8c33-4551-bc74-961d47fe2da9" providerId="ADAL" clId="{CA5D15D6-F04A-494B-9C91-7E583236BB4E}" dt="2023-04-28T17:40:39.890" v="6105" actId="478"/>
          <ac:spMkLst>
            <pc:docMk/>
            <pc:sldMk cId="3039875305" sldId="1520"/>
            <ac:spMk id="53" creationId="{09895705-FDA7-E03D-ED86-D87067A55D62}"/>
          </ac:spMkLst>
        </pc:spChg>
        <pc:spChg chg="add del mod">
          <ac:chgData name="Yanjun Sun" userId="b36047ec-8c33-4551-bc74-961d47fe2da9" providerId="ADAL" clId="{CA5D15D6-F04A-494B-9C91-7E583236BB4E}" dt="2023-04-29T15:30:38.213" v="8687" actId="478"/>
          <ac:spMkLst>
            <pc:docMk/>
            <pc:sldMk cId="3039875305" sldId="1520"/>
            <ac:spMk id="56" creationId="{F7991AE4-FD9D-A295-075B-6B835AD7B140}"/>
          </ac:spMkLst>
        </pc:spChg>
        <pc:spChg chg="add del mod">
          <ac:chgData name="Yanjun Sun" userId="b36047ec-8c33-4551-bc74-961d47fe2da9" providerId="ADAL" clId="{CA5D15D6-F04A-494B-9C91-7E583236BB4E}" dt="2023-04-28T17:35:45.109" v="5943" actId="478"/>
          <ac:spMkLst>
            <pc:docMk/>
            <pc:sldMk cId="3039875305" sldId="1520"/>
            <ac:spMk id="59" creationId="{4F054F80-4BB7-563F-E2A8-88EF6C998D38}"/>
          </ac:spMkLst>
        </pc:spChg>
        <pc:spChg chg="add del mod">
          <ac:chgData name="Yanjun Sun" userId="b36047ec-8c33-4551-bc74-961d47fe2da9" providerId="ADAL" clId="{CA5D15D6-F04A-494B-9C91-7E583236BB4E}" dt="2023-04-28T17:37:13.057" v="5999" actId="478"/>
          <ac:spMkLst>
            <pc:docMk/>
            <pc:sldMk cId="3039875305" sldId="1520"/>
            <ac:spMk id="60" creationId="{F19C6939-8536-68F5-C4D4-5BAFF7745447}"/>
          </ac:spMkLst>
        </pc:spChg>
        <pc:spChg chg="add del mod">
          <ac:chgData name="Yanjun Sun" userId="b36047ec-8c33-4551-bc74-961d47fe2da9" providerId="ADAL" clId="{CA5D15D6-F04A-494B-9C91-7E583236BB4E}" dt="2023-04-29T15:30:38.213" v="8687" actId="478"/>
          <ac:spMkLst>
            <pc:docMk/>
            <pc:sldMk cId="3039875305" sldId="1520"/>
            <ac:spMk id="61" creationId="{7F959C51-DA6D-6D76-D596-536B63761B95}"/>
          </ac:spMkLst>
        </pc:spChg>
        <pc:spChg chg="add del mod">
          <ac:chgData name="Yanjun Sun" userId="b36047ec-8c33-4551-bc74-961d47fe2da9" providerId="ADAL" clId="{CA5D15D6-F04A-494B-9C91-7E583236BB4E}" dt="2023-04-28T17:40:22.738" v="6101" actId="478"/>
          <ac:spMkLst>
            <pc:docMk/>
            <pc:sldMk cId="3039875305" sldId="1520"/>
            <ac:spMk id="62" creationId="{9AE177C4-0126-318E-9066-E70DA1368791}"/>
          </ac:spMkLst>
        </pc:spChg>
        <pc:spChg chg="add del mod">
          <ac:chgData name="Yanjun Sun" userId="b36047ec-8c33-4551-bc74-961d47fe2da9" providerId="ADAL" clId="{CA5D15D6-F04A-494B-9C91-7E583236BB4E}" dt="2023-04-28T17:40:26.712" v="6102" actId="478"/>
          <ac:spMkLst>
            <pc:docMk/>
            <pc:sldMk cId="3039875305" sldId="1520"/>
            <ac:spMk id="63" creationId="{DC65E869-4D72-D1D8-5DDC-7B4806404DED}"/>
          </ac:spMkLst>
        </pc:spChg>
        <pc:spChg chg="add del mod">
          <ac:chgData name="Yanjun Sun" userId="b36047ec-8c33-4551-bc74-961d47fe2da9" providerId="ADAL" clId="{CA5D15D6-F04A-494B-9C91-7E583236BB4E}" dt="2023-04-28T17:35:45.109" v="5943" actId="478"/>
          <ac:spMkLst>
            <pc:docMk/>
            <pc:sldMk cId="3039875305" sldId="1520"/>
            <ac:spMk id="64" creationId="{74CB18CB-716F-3C7C-DD92-B82D2B4F5B09}"/>
          </ac:spMkLst>
        </pc:spChg>
        <pc:spChg chg="add del mod">
          <ac:chgData name="Yanjun Sun" userId="b36047ec-8c33-4551-bc74-961d47fe2da9" providerId="ADAL" clId="{CA5D15D6-F04A-494B-9C91-7E583236BB4E}" dt="2023-04-28T17:35:45.109" v="5943" actId="478"/>
          <ac:spMkLst>
            <pc:docMk/>
            <pc:sldMk cId="3039875305" sldId="1520"/>
            <ac:spMk id="68" creationId="{E632D0A6-B22A-F30A-9121-FA4F4EA399B0}"/>
          </ac:spMkLst>
        </pc:spChg>
        <pc:spChg chg="add del mod">
          <ac:chgData name="Yanjun Sun" userId="b36047ec-8c33-4551-bc74-961d47fe2da9" providerId="ADAL" clId="{CA5D15D6-F04A-494B-9C91-7E583236BB4E}" dt="2023-04-28T17:35:45.109" v="5943" actId="478"/>
          <ac:spMkLst>
            <pc:docMk/>
            <pc:sldMk cId="3039875305" sldId="1520"/>
            <ac:spMk id="69" creationId="{6862DAFA-C49F-45B7-680A-1B042AAF8A60}"/>
          </ac:spMkLst>
        </pc:spChg>
        <pc:spChg chg="add del mod">
          <ac:chgData name="Yanjun Sun" userId="b36047ec-8c33-4551-bc74-961d47fe2da9" providerId="ADAL" clId="{CA5D15D6-F04A-494B-9C91-7E583236BB4E}" dt="2023-04-28T17:35:45.109" v="5943" actId="478"/>
          <ac:spMkLst>
            <pc:docMk/>
            <pc:sldMk cId="3039875305" sldId="1520"/>
            <ac:spMk id="71" creationId="{F7948320-6BC3-BF03-4E6A-085BBFA0C087}"/>
          </ac:spMkLst>
        </pc:spChg>
        <pc:spChg chg="add del mod">
          <ac:chgData name="Yanjun Sun" userId="b36047ec-8c33-4551-bc74-961d47fe2da9" providerId="ADAL" clId="{CA5D15D6-F04A-494B-9C91-7E583236BB4E}" dt="2023-04-28T17:35:45.109" v="5943" actId="478"/>
          <ac:spMkLst>
            <pc:docMk/>
            <pc:sldMk cId="3039875305" sldId="1520"/>
            <ac:spMk id="72" creationId="{98D745C2-EB90-3ED7-3AE7-7DA1C7F89F6C}"/>
          </ac:spMkLst>
        </pc:spChg>
        <pc:spChg chg="add del mod">
          <ac:chgData name="Yanjun Sun" userId="b36047ec-8c33-4551-bc74-961d47fe2da9" providerId="ADAL" clId="{CA5D15D6-F04A-494B-9C91-7E583236BB4E}" dt="2023-04-28T17:40:31.663" v="6103" actId="478"/>
          <ac:spMkLst>
            <pc:docMk/>
            <pc:sldMk cId="3039875305" sldId="1520"/>
            <ac:spMk id="74" creationId="{5480AF55-2555-A5ED-AFD4-17E691D20419}"/>
          </ac:spMkLst>
        </pc:spChg>
        <pc:spChg chg="add del mod">
          <ac:chgData name="Yanjun Sun" userId="b36047ec-8c33-4551-bc74-961d47fe2da9" providerId="ADAL" clId="{CA5D15D6-F04A-494B-9C91-7E583236BB4E}" dt="2023-04-29T15:30:38.213" v="8687" actId="478"/>
          <ac:spMkLst>
            <pc:docMk/>
            <pc:sldMk cId="3039875305" sldId="1520"/>
            <ac:spMk id="75" creationId="{18689AC7-F5DF-45CB-2C14-16FA69C55C54}"/>
          </ac:spMkLst>
        </pc:spChg>
        <pc:spChg chg="add del mod">
          <ac:chgData name="Yanjun Sun" userId="b36047ec-8c33-4551-bc74-961d47fe2da9" providerId="ADAL" clId="{CA5D15D6-F04A-494B-9C91-7E583236BB4E}" dt="2023-04-28T17:50:21.279" v="6765" actId="478"/>
          <ac:spMkLst>
            <pc:docMk/>
            <pc:sldMk cId="3039875305" sldId="1520"/>
            <ac:spMk id="78" creationId="{64DB5795-DC07-12B6-D51E-AFBE9A6AC67E}"/>
          </ac:spMkLst>
        </pc:spChg>
        <pc:spChg chg="add del mod">
          <ac:chgData name="Yanjun Sun" userId="b36047ec-8c33-4551-bc74-961d47fe2da9" providerId="ADAL" clId="{CA5D15D6-F04A-494B-9C91-7E583236BB4E}" dt="2023-04-29T15:30:38.213" v="8687" actId="478"/>
          <ac:spMkLst>
            <pc:docMk/>
            <pc:sldMk cId="3039875305" sldId="1520"/>
            <ac:spMk id="79" creationId="{6D1855FC-5F20-F167-C08E-68674E45B8A6}"/>
          </ac:spMkLst>
        </pc:spChg>
        <pc:spChg chg="add del mod">
          <ac:chgData name="Yanjun Sun" userId="b36047ec-8c33-4551-bc74-961d47fe2da9" providerId="ADAL" clId="{CA5D15D6-F04A-494B-9C91-7E583236BB4E}" dt="2023-04-28T17:39:19.275" v="6047" actId="478"/>
          <ac:spMkLst>
            <pc:docMk/>
            <pc:sldMk cId="3039875305" sldId="1520"/>
            <ac:spMk id="80" creationId="{76763C87-79DC-1969-4712-CF76512521C2}"/>
          </ac:spMkLst>
        </pc:spChg>
        <pc:spChg chg="add del mod">
          <ac:chgData name="Yanjun Sun" userId="b36047ec-8c33-4551-bc74-961d47fe2da9" providerId="ADAL" clId="{CA5D15D6-F04A-494B-9C91-7E583236BB4E}" dt="2023-04-29T15:30:38.213" v="8687" actId="478"/>
          <ac:spMkLst>
            <pc:docMk/>
            <pc:sldMk cId="3039875305" sldId="1520"/>
            <ac:spMk id="81" creationId="{1BC2B70E-A055-3D05-8F77-BB628C065161}"/>
          </ac:spMkLst>
        </pc:spChg>
        <pc:spChg chg="add del mod">
          <ac:chgData name="Yanjun Sun" userId="b36047ec-8c33-4551-bc74-961d47fe2da9" providerId="ADAL" clId="{CA5D15D6-F04A-494B-9C91-7E583236BB4E}" dt="2023-04-28T17:44:19.810" v="6392" actId="767"/>
          <ac:spMkLst>
            <pc:docMk/>
            <pc:sldMk cId="3039875305" sldId="1520"/>
            <ac:spMk id="84" creationId="{667DE6CB-2307-C8A5-1F2E-14D5F143F2AA}"/>
          </ac:spMkLst>
        </pc:spChg>
        <pc:spChg chg="add del mod">
          <ac:chgData name="Yanjun Sun" userId="b36047ec-8c33-4551-bc74-961d47fe2da9" providerId="ADAL" clId="{CA5D15D6-F04A-494B-9C91-7E583236BB4E}" dt="2023-04-29T15:30:38.213" v="8687" actId="478"/>
          <ac:spMkLst>
            <pc:docMk/>
            <pc:sldMk cId="3039875305" sldId="1520"/>
            <ac:spMk id="85" creationId="{E5F9BBEE-32DA-2897-F6E2-0BB9EE989A67}"/>
          </ac:spMkLst>
        </pc:spChg>
        <pc:spChg chg="add del mod">
          <ac:chgData name="Yanjun Sun" userId="b36047ec-8c33-4551-bc74-961d47fe2da9" providerId="ADAL" clId="{CA5D15D6-F04A-494B-9C91-7E583236BB4E}" dt="2023-04-29T15:30:38.213" v="8687" actId="478"/>
          <ac:spMkLst>
            <pc:docMk/>
            <pc:sldMk cId="3039875305" sldId="1520"/>
            <ac:spMk id="86" creationId="{AEEB3CB9-BCEB-CE5A-FE7E-EC2C59DEC8D7}"/>
          </ac:spMkLst>
        </pc:spChg>
        <pc:spChg chg="add del mod">
          <ac:chgData name="Yanjun Sun" userId="b36047ec-8c33-4551-bc74-961d47fe2da9" providerId="ADAL" clId="{CA5D15D6-F04A-494B-9C91-7E583236BB4E}" dt="2023-04-29T15:30:38.213" v="8687" actId="478"/>
          <ac:spMkLst>
            <pc:docMk/>
            <pc:sldMk cId="3039875305" sldId="1520"/>
            <ac:spMk id="87" creationId="{8C08D887-7677-71EE-2BA9-FB4EA8C3FFA9}"/>
          </ac:spMkLst>
        </pc:spChg>
        <pc:grpChg chg="add del mod">
          <ac:chgData name="Yanjun Sun" userId="b36047ec-8c33-4551-bc74-961d47fe2da9" providerId="ADAL" clId="{CA5D15D6-F04A-494B-9C91-7E583236BB4E}" dt="2023-04-28T17:45:09.904" v="6406" actId="478"/>
          <ac:grpSpMkLst>
            <pc:docMk/>
            <pc:sldMk cId="3039875305" sldId="1520"/>
            <ac:grpSpMk id="37" creationId="{0561B788-54BD-56D5-F5BB-701913D052E9}"/>
          </ac:grpSpMkLst>
        </pc:grpChg>
        <pc:grpChg chg="add del mod">
          <ac:chgData name="Yanjun Sun" userId="b36047ec-8c33-4551-bc74-961d47fe2da9" providerId="ADAL" clId="{CA5D15D6-F04A-494B-9C91-7E583236BB4E}" dt="2023-04-28T17:45:08.014" v="6404" actId="478"/>
          <ac:grpSpMkLst>
            <pc:docMk/>
            <pc:sldMk cId="3039875305" sldId="1520"/>
            <ac:grpSpMk id="38" creationId="{688DB915-50D1-FF33-970F-12ED66CB037F}"/>
          </ac:grpSpMkLst>
        </pc:grpChg>
        <pc:grpChg chg="add del mod">
          <ac:chgData name="Yanjun Sun" userId="b36047ec-8c33-4551-bc74-961d47fe2da9" providerId="ADAL" clId="{CA5D15D6-F04A-494B-9C91-7E583236BB4E}" dt="2023-04-28T17:45:08.959" v="6405" actId="478"/>
          <ac:grpSpMkLst>
            <pc:docMk/>
            <pc:sldMk cId="3039875305" sldId="1520"/>
            <ac:grpSpMk id="41" creationId="{4FB4B2DB-DB43-3E1F-DCA0-3A7299111EDD}"/>
          </ac:grpSpMkLst>
        </pc:grpChg>
        <pc:cxnChg chg="add del mod">
          <ac:chgData name="Yanjun Sun" userId="b36047ec-8c33-4551-bc74-961d47fe2da9" providerId="ADAL" clId="{CA5D15D6-F04A-494B-9C91-7E583236BB4E}" dt="2023-04-28T17:32:31.870" v="5844"/>
          <ac:cxnSpMkLst>
            <pc:docMk/>
            <pc:sldMk cId="3039875305" sldId="1520"/>
            <ac:cxnSpMk id="7" creationId="{3AF0EE6D-0996-4BEF-8088-03F09A249479}"/>
          </ac:cxnSpMkLst>
        </pc:cxnChg>
        <pc:cxnChg chg="add del mod">
          <ac:chgData name="Yanjun Sun" userId="b36047ec-8c33-4551-bc74-961d47fe2da9" providerId="ADAL" clId="{CA5D15D6-F04A-494B-9C91-7E583236BB4E}" dt="2023-04-28T17:32:31.870" v="5844"/>
          <ac:cxnSpMkLst>
            <pc:docMk/>
            <pc:sldMk cId="3039875305" sldId="1520"/>
            <ac:cxnSpMk id="9" creationId="{93AAA2FF-9B4A-2BDA-65F6-E483499C4893}"/>
          </ac:cxnSpMkLst>
        </pc:cxnChg>
        <pc:cxnChg chg="add del mod">
          <ac:chgData name="Yanjun Sun" userId="b36047ec-8c33-4551-bc74-961d47fe2da9" providerId="ADAL" clId="{CA5D15D6-F04A-494B-9C91-7E583236BB4E}" dt="2023-04-28T17:32:31.870" v="5844"/>
          <ac:cxnSpMkLst>
            <pc:docMk/>
            <pc:sldMk cId="3039875305" sldId="1520"/>
            <ac:cxnSpMk id="14" creationId="{0A4976A8-B1F2-3578-9796-D3C09C0EC672}"/>
          </ac:cxnSpMkLst>
        </pc:cxnChg>
        <pc:cxnChg chg="add del mod">
          <ac:chgData name="Yanjun Sun" userId="b36047ec-8c33-4551-bc74-961d47fe2da9" providerId="ADAL" clId="{CA5D15D6-F04A-494B-9C91-7E583236BB4E}" dt="2023-04-28T17:32:31.870" v="5844"/>
          <ac:cxnSpMkLst>
            <pc:docMk/>
            <pc:sldMk cId="3039875305" sldId="1520"/>
            <ac:cxnSpMk id="15" creationId="{B9066DB9-B8B9-90FE-67F7-F94DD6F765D7}"/>
          </ac:cxnSpMkLst>
        </pc:cxnChg>
        <pc:cxnChg chg="add del mod">
          <ac:chgData name="Yanjun Sun" userId="b36047ec-8c33-4551-bc74-961d47fe2da9" providerId="ADAL" clId="{CA5D15D6-F04A-494B-9C91-7E583236BB4E}" dt="2023-04-28T17:32:31.870" v="5844"/>
          <ac:cxnSpMkLst>
            <pc:docMk/>
            <pc:sldMk cId="3039875305" sldId="1520"/>
            <ac:cxnSpMk id="17" creationId="{9BCCB64D-29C9-AA7A-DEE4-EF397B90B429}"/>
          </ac:cxnSpMkLst>
        </pc:cxnChg>
        <pc:cxnChg chg="add del mod">
          <ac:chgData name="Yanjun Sun" userId="b36047ec-8c33-4551-bc74-961d47fe2da9" providerId="ADAL" clId="{CA5D15D6-F04A-494B-9C91-7E583236BB4E}" dt="2023-04-28T17:32:31.870" v="5844"/>
          <ac:cxnSpMkLst>
            <pc:docMk/>
            <pc:sldMk cId="3039875305" sldId="1520"/>
            <ac:cxnSpMk id="18" creationId="{4D73AD1A-7BB7-AC2D-2758-FFBBC12D270F}"/>
          </ac:cxnSpMkLst>
        </pc:cxnChg>
        <pc:cxnChg chg="add del mod">
          <ac:chgData name="Yanjun Sun" userId="b36047ec-8c33-4551-bc74-961d47fe2da9" providerId="ADAL" clId="{CA5D15D6-F04A-494B-9C91-7E583236BB4E}" dt="2023-04-28T17:32:31.870" v="5844"/>
          <ac:cxnSpMkLst>
            <pc:docMk/>
            <pc:sldMk cId="3039875305" sldId="1520"/>
            <ac:cxnSpMk id="25" creationId="{462C8FE3-FFDB-6BE5-7EEF-AE82050920B7}"/>
          </ac:cxnSpMkLst>
        </pc:cxnChg>
        <pc:cxnChg chg="add del mod">
          <ac:chgData name="Yanjun Sun" userId="b36047ec-8c33-4551-bc74-961d47fe2da9" providerId="ADAL" clId="{CA5D15D6-F04A-494B-9C91-7E583236BB4E}" dt="2023-04-28T17:32:31.870" v="5844"/>
          <ac:cxnSpMkLst>
            <pc:docMk/>
            <pc:sldMk cId="3039875305" sldId="1520"/>
            <ac:cxnSpMk id="26" creationId="{03E4A391-5BB1-0BB3-CB08-390C5FC20F6F}"/>
          </ac:cxnSpMkLst>
        </pc:cxnChg>
        <pc:cxnChg chg="add del mod">
          <ac:chgData name="Yanjun Sun" userId="b36047ec-8c33-4551-bc74-961d47fe2da9" providerId="ADAL" clId="{CA5D15D6-F04A-494B-9C91-7E583236BB4E}" dt="2023-04-28T17:32:31.870" v="5844"/>
          <ac:cxnSpMkLst>
            <pc:docMk/>
            <pc:sldMk cId="3039875305" sldId="1520"/>
            <ac:cxnSpMk id="27" creationId="{600248CE-44FC-DEC8-A14A-B54A51DA56DF}"/>
          </ac:cxnSpMkLst>
        </pc:cxnChg>
        <pc:cxnChg chg="add del mod">
          <ac:chgData name="Yanjun Sun" userId="b36047ec-8c33-4551-bc74-961d47fe2da9" providerId="ADAL" clId="{CA5D15D6-F04A-494B-9C91-7E583236BB4E}" dt="2023-04-28T17:32:31.870" v="5844"/>
          <ac:cxnSpMkLst>
            <pc:docMk/>
            <pc:sldMk cId="3039875305" sldId="1520"/>
            <ac:cxnSpMk id="30" creationId="{A9F4E72F-7E11-D801-8DE2-645D8386D8C4}"/>
          </ac:cxnSpMkLst>
        </pc:cxnChg>
        <pc:cxnChg chg="add del mod">
          <ac:chgData name="Yanjun Sun" userId="b36047ec-8c33-4551-bc74-961d47fe2da9" providerId="ADAL" clId="{CA5D15D6-F04A-494B-9C91-7E583236BB4E}" dt="2023-04-28T17:32:31.870" v="5844"/>
          <ac:cxnSpMkLst>
            <pc:docMk/>
            <pc:sldMk cId="3039875305" sldId="1520"/>
            <ac:cxnSpMk id="33" creationId="{281C49CE-CA46-9A8C-ACA9-226A941FA830}"/>
          </ac:cxnSpMkLst>
        </pc:cxnChg>
        <pc:cxnChg chg="add del mod">
          <ac:chgData name="Yanjun Sun" userId="b36047ec-8c33-4551-bc74-961d47fe2da9" providerId="ADAL" clId="{CA5D15D6-F04A-494B-9C91-7E583236BB4E}" dt="2023-04-29T15:30:38.213" v="8687" actId="478"/>
          <ac:cxnSpMkLst>
            <pc:docMk/>
            <pc:sldMk cId="3039875305" sldId="1520"/>
            <ac:cxnSpMk id="47" creationId="{D1BB25B1-681D-95BB-9FB6-49742225F408}"/>
          </ac:cxnSpMkLst>
        </pc:cxnChg>
        <pc:cxnChg chg="add del mod">
          <ac:chgData name="Yanjun Sun" userId="b36047ec-8c33-4551-bc74-961d47fe2da9" providerId="ADAL" clId="{CA5D15D6-F04A-494B-9C91-7E583236BB4E}" dt="2023-04-29T15:30:38.213" v="8687" actId="478"/>
          <ac:cxnSpMkLst>
            <pc:docMk/>
            <pc:sldMk cId="3039875305" sldId="1520"/>
            <ac:cxnSpMk id="49" creationId="{92BBD5F9-2318-0EFC-93A2-8A7CEB17C912}"/>
          </ac:cxnSpMkLst>
        </pc:cxnChg>
        <pc:cxnChg chg="add del mod">
          <ac:chgData name="Yanjun Sun" userId="b36047ec-8c33-4551-bc74-961d47fe2da9" providerId="ADAL" clId="{CA5D15D6-F04A-494B-9C91-7E583236BB4E}" dt="2023-04-28T17:37:44.096" v="6006" actId="478"/>
          <ac:cxnSpMkLst>
            <pc:docMk/>
            <pc:sldMk cId="3039875305" sldId="1520"/>
            <ac:cxnSpMk id="54" creationId="{4E87A126-323F-99F1-4389-A81B3C524292}"/>
          </ac:cxnSpMkLst>
        </pc:cxnChg>
        <pc:cxnChg chg="add del mod">
          <ac:chgData name="Yanjun Sun" userId="b36047ec-8c33-4551-bc74-961d47fe2da9" providerId="ADAL" clId="{CA5D15D6-F04A-494B-9C91-7E583236BB4E}" dt="2023-04-29T15:30:38.213" v="8687" actId="478"/>
          <ac:cxnSpMkLst>
            <pc:docMk/>
            <pc:sldMk cId="3039875305" sldId="1520"/>
            <ac:cxnSpMk id="55" creationId="{BC2D7BB3-320D-2DFE-28EC-C1B96413A08E}"/>
          </ac:cxnSpMkLst>
        </pc:cxnChg>
        <pc:cxnChg chg="add del mod">
          <ac:chgData name="Yanjun Sun" userId="b36047ec-8c33-4551-bc74-961d47fe2da9" providerId="ADAL" clId="{CA5D15D6-F04A-494B-9C91-7E583236BB4E}" dt="2023-04-28T17:35:51.196" v="5946" actId="478"/>
          <ac:cxnSpMkLst>
            <pc:docMk/>
            <pc:sldMk cId="3039875305" sldId="1520"/>
            <ac:cxnSpMk id="57" creationId="{E3770FC9-9F88-D6C1-F847-040261B5BCBD}"/>
          </ac:cxnSpMkLst>
        </pc:cxnChg>
        <pc:cxnChg chg="add del mod">
          <ac:chgData name="Yanjun Sun" userId="b36047ec-8c33-4551-bc74-961d47fe2da9" providerId="ADAL" clId="{CA5D15D6-F04A-494B-9C91-7E583236BB4E}" dt="2023-04-28T17:35:45.109" v="5943" actId="478"/>
          <ac:cxnSpMkLst>
            <pc:docMk/>
            <pc:sldMk cId="3039875305" sldId="1520"/>
            <ac:cxnSpMk id="58" creationId="{40ECBE5F-5882-6D2D-2436-603DB04E688B}"/>
          </ac:cxnSpMkLst>
        </pc:cxnChg>
        <pc:cxnChg chg="add del mod">
          <ac:chgData name="Yanjun Sun" userId="b36047ec-8c33-4551-bc74-961d47fe2da9" providerId="ADAL" clId="{CA5D15D6-F04A-494B-9C91-7E583236BB4E}" dt="2023-04-28T17:35:49.823" v="5945" actId="478"/>
          <ac:cxnSpMkLst>
            <pc:docMk/>
            <pc:sldMk cId="3039875305" sldId="1520"/>
            <ac:cxnSpMk id="65" creationId="{1EF9FCF8-CF24-2535-B678-8C447E3E7F9E}"/>
          </ac:cxnSpMkLst>
        </pc:cxnChg>
        <pc:cxnChg chg="add del mod">
          <ac:chgData name="Yanjun Sun" userId="b36047ec-8c33-4551-bc74-961d47fe2da9" providerId="ADAL" clId="{CA5D15D6-F04A-494B-9C91-7E583236BB4E}" dt="2023-04-28T17:44:38.846" v="6396" actId="478"/>
          <ac:cxnSpMkLst>
            <pc:docMk/>
            <pc:sldMk cId="3039875305" sldId="1520"/>
            <ac:cxnSpMk id="66" creationId="{30144214-787C-7E4B-213E-CF7164731049}"/>
          </ac:cxnSpMkLst>
        </pc:cxnChg>
        <pc:cxnChg chg="add del mod">
          <ac:chgData name="Yanjun Sun" userId="b36047ec-8c33-4551-bc74-961d47fe2da9" providerId="ADAL" clId="{CA5D15D6-F04A-494B-9C91-7E583236BB4E}" dt="2023-04-28T17:37:57.416" v="6007" actId="478"/>
          <ac:cxnSpMkLst>
            <pc:docMk/>
            <pc:sldMk cId="3039875305" sldId="1520"/>
            <ac:cxnSpMk id="67" creationId="{E09F13E2-EDC9-3852-4ED3-79014325117E}"/>
          </ac:cxnSpMkLst>
        </pc:cxnChg>
        <pc:cxnChg chg="add del mod">
          <ac:chgData name="Yanjun Sun" userId="b36047ec-8c33-4551-bc74-961d47fe2da9" providerId="ADAL" clId="{CA5D15D6-F04A-494B-9C91-7E583236BB4E}" dt="2023-04-28T17:35:48.338" v="5944" actId="478"/>
          <ac:cxnSpMkLst>
            <pc:docMk/>
            <pc:sldMk cId="3039875305" sldId="1520"/>
            <ac:cxnSpMk id="70" creationId="{2493C42A-1EC8-61B1-3BFC-131C1984F1B5}"/>
          </ac:cxnSpMkLst>
        </pc:cxnChg>
        <pc:cxnChg chg="add del mod">
          <ac:chgData name="Yanjun Sun" userId="b36047ec-8c33-4551-bc74-961d47fe2da9" providerId="ADAL" clId="{CA5D15D6-F04A-494B-9C91-7E583236BB4E}" dt="2023-04-28T17:35:53.134" v="5947" actId="478"/>
          <ac:cxnSpMkLst>
            <pc:docMk/>
            <pc:sldMk cId="3039875305" sldId="1520"/>
            <ac:cxnSpMk id="73" creationId="{81A94256-68B7-BAFD-3C65-DB722AE0B546}"/>
          </ac:cxnSpMkLst>
        </pc:cxnChg>
        <pc:cxnChg chg="add del mod">
          <ac:chgData name="Yanjun Sun" userId="b36047ec-8c33-4551-bc74-961d47fe2da9" providerId="ADAL" clId="{CA5D15D6-F04A-494B-9C91-7E583236BB4E}" dt="2023-04-29T15:30:38.213" v="8687" actId="478"/>
          <ac:cxnSpMkLst>
            <pc:docMk/>
            <pc:sldMk cId="3039875305" sldId="1520"/>
            <ac:cxnSpMk id="77" creationId="{6D4AC181-F5E2-1A86-2EB3-F442648B3E21}"/>
          </ac:cxnSpMkLst>
        </pc:cxnChg>
        <pc:cxnChg chg="add del mod">
          <ac:chgData name="Yanjun Sun" userId="b36047ec-8c33-4551-bc74-961d47fe2da9" providerId="ADAL" clId="{CA5D15D6-F04A-494B-9C91-7E583236BB4E}" dt="2023-04-29T15:30:38.213" v="8687" actId="478"/>
          <ac:cxnSpMkLst>
            <pc:docMk/>
            <pc:sldMk cId="3039875305" sldId="1520"/>
            <ac:cxnSpMk id="82" creationId="{EA87C7ED-72E1-0F8B-B0F2-A4C89989552E}"/>
          </ac:cxnSpMkLst>
        </pc:cxnChg>
      </pc:sldChg>
      <pc:sldChg chg="addSp delSp modSp new mod modClrScheme chgLayout">
        <pc:chgData name="Yanjun Sun" userId="b36047ec-8c33-4551-bc74-961d47fe2da9" providerId="ADAL" clId="{CA5D15D6-F04A-494B-9C91-7E583236BB4E}" dt="2023-04-28T17:53:06.990" v="6936" actId="20577"/>
        <pc:sldMkLst>
          <pc:docMk/>
          <pc:sldMk cId="3437721037" sldId="1521"/>
        </pc:sldMkLst>
        <pc:spChg chg="del mod ord">
          <ac:chgData name="Yanjun Sun" userId="b36047ec-8c33-4551-bc74-961d47fe2da9" providerId="ADAL" clId="{CA5D15D6-F04A-494B-9C91-7E583236BB4E}" dt="2023-04-28T17:53:01.563" v="6917" actId="700"/>
          <ac:spMkLst>
            <pc:docMk/>
            <pc:sldMk cId="3437721037" sldId="1521"/>
            <ac:spMk id="2" creationId="{5EEF5E68-A809-F0B8-8B62-381DCCAAF34F}"/>
          </ac:spMkLst>
        </pc:spChg>
        <pc:spChg chg="del mod ord">
          <ac:chgData name="Yanjun Sun" userId="b36047ec-8c33-4551-bc74-961d47fe2da9" providerId="ADAL" clId="{CA5D15D6-F04A-494B-9C91-7E583236BB4E}" dt="2023-04-28T17:53:01.563" v="6917" actId="700"/>
          <ac:spMkLst>
            <pc:docMk/>
            <pc:sldMk cId="3437721037" sldId="1521"/>
            <ac:spMk id="3" creationId="{1DF96F46-791C-6D43-40F4-F0FA55620220}"/>
          </ac:spMkLst>
        </pc:spChg>
        <pc:spChg chg="mod ord">
          <ac:chgData name="Yanjun Sun" userId="b36047ec-8c33-4551-bc74-961d47fe2da9" providerId="ADAL" clId="{CA5D15D6-F04A-494B-9C91-7E583236BB4E}" dt="2023-04-28T17:53:01.563" v="6917" actId="700"/>
          <ac:spMkLst>
            <pc:docMk/>
            <pc:sldMk cId="3437721037" sldId="1521"/>
            <ac:spMk id="4" creationId="{2ACCBF25-AF4C-4665-BF1B-D58473C1D851}"/>
          </ac:spMkLst>
        </pc:spChg>
        <pc:spChg chg="mod ord">
          <ac:chgData name="Yanjun Sun" userId="b36047ec-8c33-4551-bc74-961d47fe2da9" providerId="ADAL" clId="{CA5D15D6-F04A-494B-9C91-7E583236BB4E}" dt="2023-04-28T17:53:01.563" v="6917" actId="700"/>
          <ac:spMkLst>
            <pc:docMk/>
            <pc:sldMk cId="3437721037" sldId="1521"/>
            <ac:spMk id="5" creationId="{61E3ACCE-8EE0-F356-90BE-B19C3EBAC54A}"/>
          </ac:spMkLst>
        </pc:spChg>
        <pc:spChg chg="mod ord">
          <ac:chgData name="Yanjun Sun" userId="b36047ec-8c33-4551-bc74-961d47fe2da9" providerId="ADAL" clId="{CA5D15D6-F04A-494B-9C91-7E583236BB4E}" dt="2023-04-28T17:53:01.563" v="6917" actId="700"/>
          <ac:spMkLst>
            <pc:docMk/>
            <pc:sldMk cId="3437721037" sldId="1521"/>
            <ac:spMk id="6" creationId="{4F5589BB-1B87-CFE6-6377-C80EDA5C8CC0}"/>
          </ac:spMkLst>
        </pc:spChg>
        <pc:spChg chg="add mod ord">
          <ac:chgData name="Yanjun Sun" userId="b36047ec-8c33-4551-bc74-961d47fe2da9" providerId="ADAL" clId="{CA5D15D6-F04A-494B-9C91-7E583236BB4E}" dt="2023-04-28T17:53:06.990" v="6936" actId="20577"/>
          <ac:spMkLst>
            <pc:docMk/>
            <pc:sldMk cId="3437721037" sldId="1521"/>
            <ac:spMk id="7" creationId="{78996CDA-BC63-71F0-D8C5-FF2F5A2AE37B}"/>
          </ac:spMkLst>
        </pc:spChg>
        <pc:spChg chg="add mod ord">
          <ac:chgData name="Yanjun Sun" userId="b36047ec-8c33-4551-bc74-961d47fe2da9" providerId="ADAL" clId="{CA5D15D6-F04A-494B-9C91-7E583236BB4E}" dt="2023-04-28T17:53:01.563" v="6917" actId="700"/>
          <ac:spMkLst>
            <pc:docMk/>
            <pc:sldMk cId="3437721037" sldId="1521"/>
            <ac:spMk id="8" creationId="{56646CFF-7C54-CEFC-677A-690691112853}"/>
          </ac:spMkLst>
        </pc:spChg>
      </pc:sldChg>
      <pc:sldChg chg="modSp add mod">
        <pc:chgData name="Yanjun Sun" userId="b36047ec-8c33-4551-bc74-961d47fe2da9" providerId="ADAL" clId="{CA5D15D6-F04A-494B-9C91-7E583236BB4E}" dt="2023-04-28T17:53:53.030" v="6971" actId="20577"/>
        <pc:sldMkLst>
          <pc:docMk/>
          <pc:sldMk cId="3920653463" sldId="1522"/>
        </pc:sldMkLst>
        <pc:spChg chg="mod">
          <ac:chgData name="Yanjun Sun" userId="b36047ec-8c33-4551-bc74-961d47fe2da9" providerId="ADAL" clId="{CA5D15D6-F04A-494B-9C91-7E583236BB4E}" dt="2023-04-28T17:53:53.030" v="6971" actId="20577"/>
          <ac:spMkLst>
            <pc:docMk/>
            <pc:sldMk cId="3920653463" sldId="1522"/>
            <ac:spMk id="7" creationId="{78996CDA-BC63-71F0-D8C5-FF2F5A2AE37B}"/>
          </ac:spMkLst>
        </pc:spChg>
      </pc:sldChg>
      <pc:sldChg chg="addSp delSp modSp new mod ord">
        <pc:chgData name="Yanjun Sun" userId="b36047ec-8c33-4551-bc74-961d47fe2da9" providerId="ADAL" clId="{CA5D15D6-F04A-494B-9C91-7E583236BB4E}" dt="2023-05-01T16:33:10.795" v="9803" actId="20577"/>
        <pc:sldMkLst>
          <pc:docMk/>
          <pc:sldMk cId="3914774334" sldId="1523"/>
        </pc:sldMkLst>
        <pc:spChg chg="mod">
          <ac:chgData name="Yanjun Sun" userId="b36047ec-8c33-4551-bc74-961d47fe2da9" providerId="ADAL" clId="{CA5D15D6-F04A-494B-9C91-7E583236BB4E}" dt="2023-04-29T14:59:23.130" v="7633" actId="6549"/>
          <ac:spMkLst>
            <pc:docMk/>
            <pc:sldMk cId="3914774334" sldId="1523"/>
            <ac:spMk id="2" creationId="{3A26108D-BD59-A0A0-9128-375493C3D328}"/>
          </ac:spMkLst>
        </pc:spChg>
        <pc:spChg chg="mod">
          <ac:chgData name="Yanjun Sun" userId="b36047ec-8c33-4551-bc74-961d47fe2da9" providerId="ADAL" clId="{CA5D15D6-F04A-494B-9C91-7E583236BB4E}" dt="2023-05-01T16:33:10.795" v="9803" actId="20577"/>
          <ac:spMkLst>
            <pc:docMk/>
            <pc:sldMk cId="3914774334" sldId="1523"/>
            <ac:spMk id="3" creationId="{3902D8D0-D3D8-CC54-7C89-AACAFB4BB5EA}"/>
          </ac:spMkLst>
        </pc:spChg>
        <pc:spChg chg="mod">
          <ac:chgData name="Yanjun Sun" userId="b36047ec-8c33-4551-bc74-961d47fe2da9" providerId="ADAL" clId="{CA5D15D6-F04A-494B-9C91-7E583236BB4E}" dt="2023-04-29T14:57:10.146" v="7582" actId="1037"/>
          <ac:spMkLst>
            <pc:docMk/>
            <pc:sldMk cId="3914774334" sldId="1523"/>
            <ac:spMk id="5" creationId="{7AE7FA58-53E4-F6AE-54C1-846F8405B637}"/>
          </ac:spMkLst>
        </pc:spChg>
        <pc:spChg chg="mod">
          <ac:chgData name="Yanjun Sun" userId="b36047ec-8c33-4551-bc74-961d47fe2da9" providerId="ADAL" clId="{CA5D15D6-F04A-494B-9C91-7E583236BB4E}" dt="2023-04-29T14:57:10.146" v="7582" actId="1037"/>
          <ac:spMkLst>
            <pc:docMk/>
            <pc:sldMk cId="3914774334" sldId="1523"/>
            <ac:spMk id="6" creationId="{05AF049D-69E1-3F04-C97C-46F2A78F0F7D}"/>
          </ac:spMkLst>
        </pc:spChg>
        <pc:spChg chg="add mod">
          <ac:chgData name="Yanjun Sun" userId="b36047ec-8c33-4551-bc74-961d47fe2da9" providerId="ADAL" clId="{CA5D15D6-F04A-494B-9C91-7E583236BB4E}" dt="2023-05-01T15:16:56.662" v="9615" actId="207"/>
          <ac:spMkLst>
            <pc:docMk/>
            <pc:sldMk cId="3914774334" sldId="1523"/>
            <ac:spMk id="8" creationId="{A4DA84DC-6188-5C51-3840-7493075D6D7D}"/>
          </ac:spMkLst>
        </pc:spChg>
        <pc:spChg chg="add mod">
          <ac:chgData name="Yanjun Sun" userId="b36047ec-8c33-4551-bc74-961d47fe2da9" providerId="ADAL" clId="{CA5D15D6-F04A-494B-9C91-7E583236BB4E}" dt="2023-04-29T14:57:17.347" v="7588" actId="1037"/>
          <ac:spMkLst>
            <pc:docMk/>
            <pc:sldMk cId="3914774334" sldId="1523"/>
            <ac:spMk id="9" creationId="{CEDFA851-D902-F424-CAFF-D6C4E07E4987}"/>
          </ac:spMkLst>
        </pc:spChg>
        <pc:spChg chg="add mod">
          <ac:chgData name="Yanjun Sun" userId="b36047ec-8c33-4551-bc74-961d47fe2da9" providerId="ADAL" clId="{CA5D15D6-F04A-494B-9C91-7E583236BB4E}" dt="2023-04-29T14:57:17.347" v="7588" actId="1037"/>
          <ac:spMkLst>
            <pc:docMk/>
            <pc:sldMk cId="3914774334" sldId="1523"/>
            <ac:spMk id="11" creationId="{E58A58DF-D6F7-2CCA-AE0D-FF52BA8724FA}"/>
          </ac:spMkLst>
        </pc:spChg>
        <pc:spChg chg="add mod">
          <ac:chgData name="Yanjun Sun" userId="b36047ec-8c33-4551-bc74-961d47fe2da9" providerId="ADAL" clId="{CA5D15D6-F04A-494B-9C91-7E583236BB4E}" dt="2023-04-29T14:57:17.347" v="7588" actId="1037"/>
          <ac:spMkLst>
            <pc:docMk/>
            <pc:sldMk cId="3914774334" sldId="1523"/>
            <ac:spMk id="12" creationId="{2D8AC948-F08E-3082-D171-4970A258E06D}"/>
          </ac:spMkLst>
        </pc:spChg>
        <pc:spChg chg="add mod">
          <ac:chgData name="Yanjun Sun" userId="b36047ec-8c33-4551-bc74-961d47fe2da9" providerId="ADAL" clId="{CA5D15D6-F04A-494B-9C91-7E583236BB4E}" dt="2023-04-29T14:57:17.347" v="7588" actId="1037"/>
          <ac:spMkLst>
            <pc:docMk/>
            <pc:sldMk cId="3914774334" sldId="1523"/>
            <ac:spMk id="13" creationId="{BD6B0DD5-AA07-3D7A-A80B-132DB4508787}"/>
          </ac:spMkLst>
        </pc:spChg>
        <pc:spChg chg="add mod">
          <ac:chgData name="Yanjun Sun" userId="b36047ec-8c33-4551-bc74-961d47fe2da9" providerId="ADAL" clId="{CA5D15D6-F04A-494B-9C91-7E583236BB4E}" dt="2023-04-29T14:57:17.347" v="7588" actId="1037"/>
          <ac:spMkLst>
            <pc:docMk/>
            <pc:sldMk cId="3914774334" sldId="1523"/>
            <ac:spMk id="14" creationId="{2FA43E61-37A4-D2E4-1286-20977773F236}"/>
          </ac:spMkLst>
        </pc:spChg>
        <pc:spChg chg="add del mod">
          <ac:chgData name="Yanjun Sun" userId="b36047ec-8c33-4551-bc74-961d47fe2da9" providerId="ADAL" clId="{CA5D15D6-F04A-494B-9C91-7E583236BB4E}" dt="2023-04-29T14:58:32.577" v="7619" actId="478"/>
          <ac:spMkLst>
            <pc:docMk/>
            <pc:sldMk cId="3914774334" sldId="1523"/>
            <ac:spMk id="17" creationId="{9F350C70-1D26-9455-5F4D-65EEBADCE3C8}"/>
          </ac:spMkLst>
        </pc:spChg>
        <pc:spChg chg="add mod">
          <ac:chgData name="Yanjun Sun" userId="b36047ec-8c33-4551-bc74-961d47fe2da9" providerId="ADAL" clId="{CA5D15D6-F04A-494B-9C91-7E583236BB4E}" dt="2023-04-29T14:57:17.347" v="7588" actId="1037"/>
          <ac:spMkLst>
            <pc:docMk/>
            <pc:sldMk cId="3914774334" sldId="1523"/>
            <ac:spMk id="19" creationId="{85ACAF7D-D315-EBE9-A936-BC7C85D809AE}"/>
          </ac:spMkLst>
        </pc:spChg>
        <pc:spChg chg="add mod">
          <ac:chgData name="Yanjun Sun" userId="b36047ec-8c33-4551-bc74-961d47fe2da9" providerId="ADAL" clId="{CA5D15D6-F04A-494B-9C91-7E583236BB4E}" dt="2023-04-29T14:58:07.050" v="7615" actId="1038"/>
          <ac:spMkLst>
            <pc:docMk/>
            <pc:sldMk cId="3914774334" sldId="1523"/>
            <ac:spMk id="22" creationId="{48043952-CEC6-D22D-16B4-CB5FB88E8499}"/>
          </ac:spMkLst>
        </pc:spChg>
        <pc:spChg chg="add mod">
          <ac:chgData name="Yanjun Sun" userId="b36047ec-8c33-4551-bc74-961d47fe2da9" providerId="ADAL" clId="{CA5D15D6-F04A-494B-9C91-7E583236BB4E}" dt="2023-04-29T14:57:17.347" v="7588" actId="1037"/>
          <ac:spMkLst>
            <pc:docMk/>
            <pc:sldMk cId="3914774334" sldId="1523"/>
            <ac:spMk id="23" creationId="{0CF11B49-46F5-8925-86B7-833C81B1FBC6}"/>
          </ac:spMkLst>
        </pc:spChg>
        <pc:spChg chg="add mod">
          <ac:chgData name="Yanjun Sun" userId="b36047ec-8c33-4551-bc74-961d47fe2da9" providerId="ADAL" clId="{CA5D15D6-F04A-494B-9C91-7E583236BB4E}" dt="2023-04-29T14:57:17.347" v="7588" actId="1037"/>
          <ac:spMkLst>
            <pc:docMk/>
            <pc:sldMk cId="3914774334" sldId="1523"/>
            <ac:spMk id="24" creationId="{C4E3057E-1CAB-984C-8402-76EC2D943714}"/>
          </ac:spMkLst>
        </pc:spChg>
        <pc:spChg chg="add mod">
          <ac:chgData name="Yanjun Sun" userId="b36047ec-8c33-4551-bc74-961d47fe2da9" providerId="ADAL" clId="{CA5D15D6-F04A-494B-9C91-7E583236BB4E}" dt="2023-05-01T15:16:45.281" v="9614" actId="207"/>
          <ac:spMkLst>
            <pc:docMk/>
            <pc:sldMk cId="3914774334" sldId="1523"/>
            <ac:spMk id="25" creationId="{E63BA147-AF7E-E11C-4FD2-A99786671158}"/>
          </ac:spMkLst>
        </pc:spChg>
        <pc:spChg chg="add mod">
          <ac:chgData name="Yanjun Sun" userId="b36047ec-8c33-4551-bc74-961d47fe2da9" providerId="ADAL" clId="{CA5D15D6-F04A-494B-9C91-7E583236BB4E}" dt="2023-04-29T14:57:17.347" v="7588" actId="1037"/>
          <ac:spMkLst>
            <pc:docMk/>
            <pc:sldMk cId="3914774334" sldId="1523"/>
            <ac:spMk id="26" creationId="{596C8A7B-0E89-F5D2-3EE1-7E6674EB156C}"/>
          </ac:spMkLst>
        </pc:spChg>
        <pc:spChg chg="add mod">
          <ac:chgData name="Yanjun Sun" userId="b36047ec-8c33-4551-bc74-961d47fe2da9" providerId="ADAL" clId="{CA5D15D6-F04A-494B-9C91-7E583236BB4E}" dt="2023-04-29T14:57:17.347" v="7588" actId="1037"/>
          <ac:spMkLst>
            <pc:docMk/>
            <pc:sldMk cId="3914774334" sldId="1523"/>
            <ac:spMk id="27" creationId="{C1A74BB8-0DE6-01B3-BB4B-0A63D356FC0D}"/>
          </ac:spMkLst>
        </pc:spChg>
        <pc:spChg chg="add mod">
          <ac:chgData name="Yanjun Sun" userId="b36047ec-8c33-4551-bc74-961d47fe2da9" providerId="ADAL" clId="{CA5D15D6-F04A-494B-9C91-7E583236BB4E}" dt="2023-04-29T14:57:17.347" v="7588" actId="1037"/>
          <ac:spMkLst>
            <pc:docMk/>
            <pc:sldMk cId="3914774334" sldId="1523"/>
            <ac:spMk id="28" creationId="{F5B84BF1-FFDE-6FA3-AFCF-88D896CF2B20}"/>
          </ac:spMkLst>
        </pc:spChg>
        <pc:spChg chg="add mod">
          <ac:chgData name="Yanjun Sun" userId="b36047ec-8c33-4551-bc74-961d47fe2da9" providerId="ADAL" clId="{CA5D15D6-F04A-494B-9C91-7E583236BB4E}" dt="2023-04-29T14:57:17.347" v="7588" actId="1037"/>
          <ac:spMkLst>
            <pc:docMk/>
            <pc:sldMk cId="3914774334" sldId="1523"/>
            <ac:spMk id="30" creationId="{B069F6E6-A5E2-386C-0B82-FF3B5EEA49BE}"/>
          </ac:spMkLst>
        </pc:spChg>
        <pc:spChg chg="add mod">
          <ac:chgData name="Yanjun Sun" userId="b36047ec-8c33-4551-bc74-961d47fe2da9" providerId="ADAL" clId="{CA5D15D6-F04A-494B-9C91-7E583236BB4E}" dt="2023-05-01T15:17:40.309" v="9620" actId="14100"/>
          <ac:spMkLst>
            <pc:docMk/>
            <pc:sldMk cId="3914774334" sldId="1523"/>
            <ac:spMk id="33" creationId="{63E7E435-8DA5-782B-398C-61C49026CA1C}"/>
          </ac:spMkLst>
        </pc:spChg>
        <pc:spChg chg="add mod">
          <ac:chgData name="Yanjun Sun" userId="b36047ec-8c33-4551-bc74-961d47fe2da9" providerId="ADAL" clId="{CA5D15D6-F04A-494B-9C91-7E583236BB4E}" dt="2023-05-01T15:17:46.088" v="9621" actId="14100"/>
          <ac:spMkLst>
            <pc:docMk/>
            <pc:sldMk cId="3914774334" sldId="1523"/>
            <ac:spMk id="34" creationId="{D4C610ED-E18B-57BA-5DB7-CF092B7706DC}"/>
          </ac:spMkLst>
        </pc:spChg>
        <pc:spChg chg="add mod">
          <ac:chgData name="Yanjun Sun" userId="b36047ec-8c33-4551-bc74-961d47fe2da9" providerId="ADAL" clId="{CA5D15D6-F04A-494B-9C91-7E583236BB4E}" dt="2023-04-29T14:57:17.347" v="7588" actId="1037"/>
          <ac:spMkLst>
            <pc:docMk/>
            <pc:sldMk cId="3914774334" sldId="1523"/>
            <ac:spMk id="35" creationId="{E11CBC37-61D5-B6D6-1F85-59C681E0954F}"/>
          </ac:spMkLst>
        </pc:spChg>
        <pc:cxnChg chg="add mod">
          <ac:chgData name="Yanjun Sun" userId="b36047ec-8c33-4551-bc74-961d47fe2da9" providerId="ADAL" clId="{CA5D15D6-F04A-494B-9C91-7E583236BB4E}" dt="2023-04-29T14:57:26.489" v="7589" actId="14100"/>
          <ac:cxnSpMkLst>
            <pc:docMk/>
            <pc:sldMk cId="3914774334" sldId="1523"/>
            <ac:cxnSpMk id="7" creationId="{AC2D497C-71B3-CD8E-BF57-F0813885E653}"/>
          </ac:cxnSpMkLst>
        </pc:cxnChg>
        <pc:cxnChg chg="add mod">
          <ac:chgData name="Yanjun Sun" userId="b36047ec-8c33-4551-bc74-961d47fe2da9" providerId="ADAL" clId="{CA5D15D6-F04A-494B-9C91-7E583236BB4E}" dt="2023-04-29T14:57:36.145" v="7591" actId="14100"/>
          <ac:cxnSpMkLst>
            <pc:docMk/>
            <pc:sldMk cId="3914774334" sldId="1523"/>
            <ac:cxnSpMk id="10" creationId="{6331171D-1603-A172-C798-E13CA37805D3}"/>
          </ac:cxnSpMkLst>
        </pc:cxnChg>
        <pc:cxnChg chg="add del mod">
          <ac:chgData name="Yanjun Sun" userId="b36047ec-8c33-4551-bc74-961d47fe2da9" providerId="ADAL" clId="{CA5D15D6-F04A-494B-9C91-7E583236BB4E}" dt="2023-04-29T14:58:49.389" v="7625" actId="478"/>
          <ac:cxnSpMkLst>
            <pc:docMk/>
            <pc:sldMk cId="3914774334" sldId="1523"/>
            <ac:cxnSpMk id="15" creationId="{7D0BF6DB-9008-6C8B-8567-970784D2011A}"/>
          </ac:cxnSpMkLst>
        </pc:cxnChg>
        <pc:cxnChg chg="add del mod">
          <ac:chgData name="Yanjun Sun" userId="b36047ec-8c33-4551-bc74-961d47fe2da9" providerId="ADAL" clId="{CA5D15D6-F04A-494B-9C91-7E583236BB4E}" dt="2023-04-29T14:58:46.368" v="7624" actId="478"/>
          <ac:cxnSpMkLst>
            <pc:docMk/>
            <pc:sldMk cId="3914774334" sldId="1523"/>
            <ac:cxnSpMk id="16" creationId="{18D906D7-668C-1559-4AFD-3B035C6624BC}"/>
          </ac:cxnSpMkLst>
        </pc:cxnChg>
        <pc:cxnChg chg="add mod">
          <ac:chgData name="Yanjun Sun" userId="b36047ec-8c33-4551-bc74-961d47fe2da9" providerId="ADAL" clId="{CA5D15D6-F04A-494B-9C91-7E583236BB4E}" dt="2023-04-29T14:57:32.552" v="7590" actId="14100"/>
          <ac:cxnSpMkLst>
            <pc:docMk/>
            <pc:sldMk cId="3914774334" sldId="1523"/>
            <ac:cxnSpMk id="18" creationId="{F1B3B8F7-6896-B204-2CAA-1426FF57BDF5}"/>
          </ac:cxnSpMkLst>
        </pc:cxnChg>
        <pc:cxnChg chg="add mod">
          <ac:chgData name="Yanjun Sun" userId="b36047ec-8c33-4551-bc74-961d47fe2da9" providerId="ADAL" clId="{CA5D15D6-F04A-494B-9C91-7E583236BB4E}" dt="2023-04-29T14:59:06.568" v="7631" actId="14100"/>
          <ac:cxnSpMkLst>
            <pc:docMk/>
            <pc:sldMk cId="3914774334" sldId="1523"/>
            <ac:cxnSpMk id="20" creationId="{F4D34FC7-4D81-1BCA-605E-A3CD4046214E}"/>
          </ac:cxnSpMkLst>
        </pc:cxnChg>
        <pc:cxnChg chg="add mod">
          <ac:chgData name="Yanjun Sun" userId="b36047ec-8c33-4551-bc74-961d47fe2da9" providerId="ADAL" clId="{CA5D15D6-F04A-494B-9C91-7E583236BB4E}" dt="2023-04-29T14:57:56.498" v="7605" actId="14100"/>
          <ac:cxnSpMkLst>
            <pc:docMk/>
            <pc:sldMk cId="3914774334" sldId="1523"/>
            <ac:cxnSpMk id="21" creationId="{0D546A6B-2D4D-1B92-4FF0-4C1D46B438BE}"/>
          </ac:cxnSpMkLst>
        </pc:cxnChg>
        <pc:cxnChg chg="add mod">
          <ac:chgData name="Yanjun Sun" userId="b36047ec-8c33-4551-bc74-961d47fe2da9" providerId="ADAL" clId="{CA5D15D6-F04A-494B-9C91-7E583236BB4E}" dt="2023-04-29T14:57:17.347" v="7588" actId="1037"/>
          <ac:cxnSpMkLst>
            <pc:docMk/>
            <pc:sldMk cId="3914774334" sldId="1523"/>
            <ac:cxnSpMk id="29" creationId="{7C04BCCD-0634-0230-3BBD-CEC3B90D7C68}"/>
          </ac:cxnSpMkLst>
        </pc:cxnChg>
        <pc:cxnChg chg="add mod">
          <ac:chgData name="Yanjun Sun" userId="b36047ec-8c33-4551-bc74-961d47fe2da9" providerId="ADAL" clId="{CA5D15D6-F04A-494B-9C91-7E583236BB4E}" dt="2023-04-29T14:57:17.347" v="7588" actId="1037"/>
          <ac:cxnSpMkLst>
            <pc:docMk/>
            <pc:sldMk cId="3914774334" sldId="1523"/>
            <ac:cxnSpMk id="31" creationId="{CE846289-4032-AD4F-9AEE-731343374CC0}"/>
          </ac:cxnSpMkLst>
        </pc:cxnChg>
        <pc:cxnChg chg="add mod">
          <ac:chgData name="Yanjun Sun" userId="b36047ec-8c33-4551-bc74-961d47fe2da9" providerId="ADAL" clId="{CA5D15D6-F04A-494B-9C91-7E583236BB4E}" dt="2023-04-29T14:58:01.650" v="7608" actId="1038"/>
          <ac:cxnSpMkLst>
            <pc:docMk/>
            <pc:sldMk cId="3914774334" sldId="1523"/>
            <ac:cxnSpMk id="32" creationId="{C15E4AD5-F4A2-15C4-28C5-4BC5835D1F35}"/>
          </ac:cxnSpMkLst>
        </pc:cxnChg>
      </pc:sldChg>
      <pc:sldChg chg="modSp new del mod ord">
        <pc:chgData name="Yanjun Sun" userId="b36047ec-8c33-4551-bc74-961d47fe2da9" providerId="ADAL" clId="{CA5D15D6-F04A-494B-9C91-7E583236BB4E}" dt="2023-04-29T15:19:30.807" v="8212" actId="47"/>
        <pc:sldMkLst>
          <pc:docMk/>
          <pc:sldMk cId="3554481565" sldId="1524"/>
        </pc:sldMkLst>
        <pc:spChg chg="mod">
          <ac:chgData name="Yanjun Sun" userId="b36047ec-8c33-4551-bc74-961d47fe2da9" providerId="ADAL" clId="{CA5D15D6-F04A-494B-9C91-7E583236BB4E}" dt="2023-04-29T15:10:06.029" v="7793" actId="13926"/>
          <ac:spMkLst>
            <pc:docMk/>
            <pc:sldMk cId="3554481565" sldId="1524"/>
            <ac:spMk id="3" creationId="{BBE2C2ED-FB93-AC81-5DDD-A14069EA693C}"/>
          </ac:spMkLst>
        </pc:spChg>
      </pc:sldChg>
      <pc:sldChg chg="modSp add mod ord modNotesTx">
        <pc:chgData name="Yanjun Sun" userId="b36047ec-8c33-4551-bc74-961d47fe2da9" providerId="ADAL" clId="{CA5D15D6-F04A-494B-9C91-7E583236BB4E}" dt="2023-05-01T16:29:45.190" v="9767" actId="20577"/>
        <pc:sldMkLst>
          <pc:docMk/>
          <pc:sldMk cId="4061071070" sldId="1525"/>
        </pc:sldMkLst>
        <pc:spChg chg="mod">
          <ac:chgData name="Yanjun Sun" userId="b36047ec-8c33-4551-bc74-961d47fe2da9" providerId="ADAL" clId="{CA5D15D6-F04A-494B-9C91-7E583236BB4E}" dt="2023-05-01T16:29:45.190" v="9767" actId="20577"/>
          <ac:spMkLst>
            <pc:docMk/>
            <pc:sldMk cId="4061071070" sldId="1525"/>
            <ac:spMk id="2" creationId="{9D197676-7608-6F9D-4EEA-1BDB940330B6}"/>
          </ac:spMkLst>
        </pc:spChg>
        <pc:spChg chg="mod">
          <ac:chgData name="Yanjun Sun" userId="b36047ec-8c33-4551-bc74-961d47fe2da9" providerId="ADAL" clId="{CA5D15D6-F04A-494B-9C91-7E583236BB4E}" dt="2023-04-29T15:13:45.215" v="7937" actId="20577"/>
          <ac:spMkLst>
            <pc:docMk/>
            <pc:sldMk cId="4061071070" sldId="1525"/>
            <ac:spMk id="3" creationId="{FD11BA7E-0BF2-6B8A-EF16-98FDD3C9B3F2}"/>
          </ac:spMkLst>
        </pc:spChg>
      </pc:sldChg>
    </pc:docChg>
  </pc:docChgLst>
  <pc:docChgLst>
    <pc:chgData name="Yanjun Sun" userId="b36047ec-8c33-4551-bc74-961d47fe2da9" providerId="ADAL" clId="{A08F44F4-C5A1-4BF6-B9C0-66302686DE8D}"/>
    <pc:docChg chg="undo custSel modSld modMainMaster">
      <pc:chgData name="Yanjun Sun" userId="b36047ec-8c33-4551-bc74-961d47fe2da9" providerId="ADAL" clId="{A08F44F4-C5A1-4BF6-B9C0-66302686DE8D}" dt="2023-07-10T07:28:20.714" v="381" actId="20577"/>
      <pc:docMkLst>
        <pc:docMk/>
      </pc:docMkLst>
      <pc:sldChg chg="modSp mod">
        <pc:chgData name="Yanjun Sun" userId="b36047ec-8c33-4551-bc74-961d47fe2da9" providerId="ADAL" clId="{A08F44F4-C5A1-4BF6-B9C0-66302686DE8D}" dt="2023-07-08T19:39:32.076" v="43" actId="20577"/>
        <pc:sldMkLst>
          <pc:docMk/>
          <pc:sldMk cId="1089148663" sldId="270"/>
        </pc:sldMkLst>
        <pc:spChg chg="mod">
          <ac:chgData name="Yanjun Sun" userId="b36047ec-8c33-4551-bc74-961d47fe2da9" providerId="ADAL" clId="{A08F44F4-C5A1-4BF6-B9C0-66302686DE8D}" dt="2023-07-08T19:39:32.076" v="43" actId="20577"/>
          <ac:spMkLst>
            <pc:docMk/>
            <pc:sldMk cId="1089148663" sldId="270"/>
            <ac:spMk id="4" creationId="{00000000-0000-0000-0000-000000000000}"/>
          </ac:spMkLst>
        </pc:spChg>
      </pc:sldChg>
      <pc:sldChg chg="modSp mod">
        <pc:chgData name="Yanjun Sun" userId="b36047ec-8c33-4551-bc74-961d47fe2da9" providerId="ADAL" clId="{A08F44F4-C5A1-4BF6-B9C0-66302686DE8D}" dt="2023-07-10T07:23:06.090" v="339" actId="20577"/>
        <pc:sldMkLst>
          <pc:docMk/>
          <pc:sldMk cId="3369220057" sldId="1506"/>
        </pc:sldMkLst>
        <pc:spChg chg="mod">
          <ac:chgData name="Yanjun Sun" userId="b36047ec-8c33-4551-bc74-961d47fe2da9" providerId="ADAL" clId="{A08F44F4-C5A1-4BF6-B9C0-66302686DE8D}" dt="2023-07-10T07:23:06.090" v="339" actId="20577"/>
          <ac:spMkLst>
            <pc:docMk/>
            <pc:sldMk cId="3369220057" sldId="1506"/>
            <ac:spMk id="2" creationId="{E9C15F7E-1250-541B-25BC-4768E2198C4F}"/>
          </ac:spMkLst>
        </pc:spChg>
        <pc:spChg chg="mod">
          <ac:chgData name="Yanjun Sun" userId="b36047ec-8c33-4551-bc74-961d47fe2da9" providerId="ADAL" clId="{A08F44F4-C5A1-4BF6-B9C0-66302686DE8D}" dt="2023-07-08T19:39:46.296" v="47"/>
          <ac:spMkLst>
            <pc:docMk/>
            <pc:sldMk cId="3369220057" sldId="1506"/>
            <ac:spMk id="4" creationId="{7D506354-B7D0-2A26-7804-26F0B9F6DF4D}"/>
          </ac:spMkLst>
        </pc:spChg>
      </pc:sldChg>
      <pc:sldChg chg="modSp mod">
        <pc:chgData name="Yanjun Sun" userId="b36047ec-8c33-4551-bc74-961d47fe2da9" providerId="ADAL" clId="{A08F44F4-C5A1-4BF6-B9C0-66302686DE8D}" dt="2023-07-10T07:26:00.893" v="345" actId="20577"/>
        <pc:sldMkLst>
          <pc:docMk/>
          <pc:sldMk cId="2290044251" sldId="1515"/>
        </pc:sldMkLst>
        <pc:spChg chg="mod">
          <ac:chgData name="Yanjun Sun" userId="b36047ec-8c33-4551-bc74-961d47fe2da9" providerId="ADAL" clId="{A08F44F4-C5A1-4BF6-B9C0-66302686DE8D}" dt="2023-07-10T07:25:21.969" v="341" actId="20577"/>
          <ac:spMkLst>
            <pc:docMk/>
            <pc:sldMk cId="2290044251" sldId="1515"/>
            <ac:spMk id="3" creationId="{FCFD90DE-D57E-5E77-D774-11294986443C}"/>
          </ac:spMkLst>
        </pc:spChg>
        <pc:spChg chg="mod">
          <ac:chgData name="Yanjun Sun" userId="b36047ec-8c33-4551-bc74-961d47fe2da9" providerId="ADAL" clId="{A08F44F4-C5A1-4BF6-B9C0-66302686DE8D}" dt="2023-07-08T19:39:49.698" v="48"/>
          <ac:spMkLst>
            <pc:docMk/>
            <pc:sldMk cId="2290044251" sldId="1515"/>
            <ac:spMk id="4" creationId="{0570CA77-BCE1-AD16-1A89-ACEFA106EBDD}"/>
          </ac:spMkLst>
        </pc:spChg>
        <pc:spChg chg="mod">
          <ac:chgData name="Yanjun Sun" userId="b36047ec-8c33-4551-bc74-961d47fe2da9" providerId="ADAL" clId="{A08F44F4-C5A1-4BF6-B9C0-66302686DE8D}" dt="2023-07-10T07:26:00.893" v="345" actId="20577"/>
          <ac:spMkLst>
            <pc:docMk/>
            <pc:sldMk cId="2290044251" sldId="1515"/>
            <ac:spMk id="8" creationId="{01C18D6D-FDFA-B3A2-F885-EA84BDCBA95A}"/>
          </ac:spMkLst>
        </pc:spChg>
        <pc:spChg chg="mod">
          <ac:chgData name="Yanjun Sun" userId="b36047ec-8c33-4551-bc74-961d47fe2da9" providerId="ADAL" clId="{A08F44F4-C5A1-4BF6-B9C0-66302686DE8D}" dt="2023-07-10T07:25:33.964" v="343" actId="20577"/>
          <ac:spMkLst>
            <pc:docMk/>
            <pc:sldMk cId="2290044251" sldId="1515"/>
            <ac:spMk id="35" creationId="{1B793D89-95AD-E282-5606-F03FA5E6036D}"/>
          </ac:spMkLst>
        </pc:spChg>
      </pc:sldChg>
      <pc:sldChg chg="modSp mod">
        <pc:chgData name="Yanjun Sun" userId="b36047ec-8c33-4551-bc74-961d47fe2da9" providerId="ADAL" clId="{A08F44F4-C5A1-4BF6-B9C0-66302686DE8D}" dt="2023-07-10T07:26:48.099" v="347" actId="20577"/>
        <pc:sldMkLst>
          <pc:docMk/>
          <pc:sldMk cId="3921518048" sldId="1516"/>
        </pc:sldMkLst>
        <pc:spChg chg="mod">
          <ac:chgData name="Yanjun Sun" userId="b36047ec-8c33-4551-bc74-961d47fe2da9" providerId="ADAL" clId="{A08F44F4-C5A1-4BF6-B9C0-66302686DE8D}" dt="2023-07-10T07:26:48.099" v="347" actId="20577"/>
          <ac:spMkLst>
            <pc:docMk/>
            <pc:sldMk cId="3921518048" sldId="1516"/>
            <ac:spMk id="3" creationId="{6B0D7BE3-8E93-8F41-7230-4555C22D6D96}"/>
          </ac:spMkLst>
        </pc:spChg>
        <pc:spChg chg="mod">
          <ac:chgData name="Yanjun Sun" userId="b36047ec-8c33-4551-bc74-961d47fe2da9" providerId="ADAL" clId="{A08F44F4-C5A1-4BF6-B9C0-66302686DE8D}" dt="2023-07-08T19:39:52.100" v="49"/>
          <ac:spMkLst>
            <pc:docMk/>
            <pc:sldMk cId="3921518048" sldId="1516"/>
            <ac:spMk id="4" creationId="{88963670-EAD6-975E-9EA9-B84BA2BD6B24}"/>
          </ac:spMkLst>
        </pc:spChg>
      </pc:sldChg>
      <pc:sldChg chg="modSp mod">
        <pc:chgData name="Yanjun Sun" userId="b36047ec-8c33-4551-bc74-961d47fe2da9" providerId="ADAL" clId="{A08F44F4-C5A1-4BF6-B9C0-66302686DE8D}" dt="2023-07-10T07:10:25.270" v="99" actId="1037"/>
        <pc:sldMkLst>
          <pc:docMk/>
          <pc:sldMk cId="2108808097" sldId="1519"/>
        </pc:sldMkLst>
        <pc:spChg chg="mod">
          <ac:chgData name="Yanjun Sun" userId="b36047ec-8c33-4551-bc74-961d47fe2da9" providerId="ADAL" clId="{A08F44F4-C5A1-4BF6-B9C0-66302686DE8D}" dt="2023-07-08T19:39:41.859" v="46"/>
          <ac:spMkLst>
            <pc:docMk/>
            <pc:sldMk cId="2108808097" sldId="1519"/>
            <ac:spMk id="4" creationId="{CD457CC9-8C93-D8FE-12F5-F92C4669C79F}"/>
          </ac:spMkLst>
        </pc:spChg>
        <pc:spChg chg="mod">
          <ac:chgData name="Yanjun Sun" userId="b36047ec-8c33-4551-bc74-961d47fe2da9" providerId="ADAL" clId="{A08F44F4-C5A1-4BF6-B9C0-66302686DE8D}" dt="2023-07-10T07:10:25.270" v="99" actId="1037"/>
          <ac:spMkLst>
            <pc:docMk/>
            <pc:sldMk cId="2108808097" sldId="1519"/>
            <ac:spMk id="58" creationId="{D0C17E90-F43A-7CA5-D4BD-3445CC441014}"/>
          </ac:spMkLst>
        </pc:spChg>
      </pc:sldChg>
      <pc:sldChg chg="modSp mod">
        <pc:chgData name="Yanjun Sun" userId="b36047ec-8c33-4551-bc74-961d47fe2da9" providerId="ADAL" clId="{A08F44F4-C5A1-4BF6-B9C0-66302686DE8D}" dt="2023-07-08T19:39:37.286" v="44"/>
        <pc:sldMkLst>
          <pc:docMk/>
          <pc:sldMk cId="4061071070" sldId="1525"/>
        </pc:sldMkLst>
        <pc:spChg chg="mod">
          <ac:chgData name="Yanjun Sun" userId="b36047ec-8c33-4551-bc74-961d47fe2da9" providerId="ADAL" clId="{A08F44F4-C5A1-4BF6-B9C0-66302686DE8D}" dt="2023-07-08T19:39:37.286" v="44"/>
          <ac:spMkLst>
            <pc:docMk/>
            <pc:sldMk cId="4061071070" sldId="1525"/>
            <ac:spMk id="4" creationId="{CD457CC9-8C93-D8FE-12F5-F92C4669C79F}"/>
          </ac:spMkLst>
        </pc:spChg>
      </pc:sldChg>
      <pc:sldChg chg="modSp mod">
        <pc:chgData name="Yanjun Sun" userId="b36047ec-8c33-4551-bc74-961d47fe2da9" providerId="ADAL" clId="{A08F44F4-C5A1-4BF6-B9C0-66302686DE8D}" dt="2023-07-10T06:57:17.146" v="65" actId="20577"/>
        <pc:sldMkLst>
          <pc:docMk/>
          <pc:sldMk cId="4221034049" sldId="1526"/>
        </pc:sldMkLst>
        <pc:spChg chg="mod">
          <ac:chgData name="Yanjun Sun" userId="b36047ec-8c33-4551-bc74-961d47fe2da9" providerId="ADAL" clId="{A08F44F4-C5A1-4BF6-B9C0-66302686DE8D}" dt="2023-07-10T06:57:17.146" v="65" actId="20577"/>
          <ac:spMkLst>
            <pc:docMk/>
            <pc:sldMk cId="4221034049" sldId="1526"/>
            <ac:spMk id="2" creationId="{9D197676-7608-6F9D-4EEA-1BDB940330B6}"/>
          </ac:spMkLst>
        </pc:spChg>
        <pc:spChg chg="mod">
          <ac:chgData name="Yanjun Sun" userId="b36047ec-8c33-4551-bc74-961d47fe2da9" providerId="ADAL" clId="{A08F44F4-C5A1-4BF6-B9C0-66302686DE8D}" dt="2023-07-08T19:39:39.553" v="45"/>
          <ac:spMkLst>
            <pc:docMk/>
            <pc:sldMk cId="4221034049" sldId="1526"/>
            <ac:spMk id="4" creationId="{CD457CC9-8C93-D8FE-12F5-F92C4669C79F}"/>
          </ac:spMkLst>
        </pc:spChg>
      </pc:sldChg>
      <pc:sldChg chg="modSp mod">
        <pc:chgData name="Yanjun Sun" userId="b36047ec-8c33-4551-bc74-961d47fe2da9" providerId="ADAL" clId="{A08F44F4-C5A1-4BF6-B9C0-66302686DE8D}" dt="2023-07-10T07:28:20.714" v="381" actId="20577"/>
        <pc:sldMkLst>
          <pc:docMk/>
          <pc:sldMk cId="1127202638" sldId="1527"/>
        </pc:sldMkLst>
        <pc:spChg chg="mod">
          <ac:chgData name="Yanjun Sun" userId="b36047ec-8c33-4551-bc74-961d47fe2da9" providerId="ADAL" clId="{A08F44F4-C5A1-4BF6-B9C0-66302686DE8D}" dt="2023-07-10T07:28:20.714" v="381" actId="20577"/>
          <ac:spMkLst>
            <pc:docMk/>
            <pc:sldMk cId="1127202638" sldId="1527"/>
            <ac:spMk id="2" creationId="{DF1B3094-1F8B-BE66-5441-37640630BE20}"/>
          </ac:spMkLst>
        </pc:spChg>
        <pc:spChg chg="mod">
          <ac:chgData name="Yanjun Sun" userId="b36047ec-8c33-4551-bc74-961d47fe2da9" providerId="ADAL" clId="{A08F44F4-C5A1-4BF6-B9C0-66302686DE8D}" dt="2023-07-08T19:39:55.090" v="50"/>
          <ac:spMkLst>
            <pc:docMk/>
            <pc:sldMk cId="1127202638" sldId="1527"/>
            <ac:spMk id="4" creationId="{F135CE64-DCD9-5623-A4D2-57D60943E641}"/>
          </ac:spMkLst>
        </pc:spChg>
      </pc:sldChg>
      <pc:sldChg chg="modSp mod">
        <pc:chgData name="Yanjun Sun" userId="b36047ec-8c33-4551-bc74-961d47fe2da9" providerId="ADAL" clId="{A08F44F4-C5A1-4BF6-B9C0-66302686DE8D}" dt="2023-07-08T19:39:57.385" v="51"/>
        <pc:sldMkLst>
          <pc:docMk/>
          <pc:sldMk cId="2351853105" sldId="1529"/>
        </pc:sldMkLst>
        <pc:spChg chg="mod">
          <ac:chgData name="Yanjun Sun" userId="b36047ec-8c33-4551-bc74-961d47fe2da9" providerId="ADAL" clId="{A08F44F4-C5A1-4BF6-B9C0-66302686DE8D}" dt="2023-07-08T19:39:57.385" v="51"/>
          <ac:spMkLst>
            <pc:docMk/>
            <pc:sldMk cId="2351853105" sldId="1529"/>
            <ac:spMk id="6" creationId="{3BCF72DE-DAE6-9956-73B3-37762D5AE45E}"/>
          </ac:spMkLst>
        </pc:spChg>
      </pc:sldChg>
      <pc:sldMasterChg chg="modSp mod modSldLayout">
        <pc:chgData name="Yanjun Sun" userId="b36047ec-8c33-4551-bc74-961d47fe2da9" providerId="ADAL" clId="{A08F44F4-C5A1-4BF6-B9C0-66302686DE8D}" dt="2023-07-10T07:09:43.342" v="87" actId="20577"/>
        <pc:sldMasterMkLst>
          <pc:docMk/>
          <pc:sldMasterMk cId="0" sldId="2147483648"/>
        </pc:sldMasterMkLst>
        <pc:spChg chg="mod">
          <ac:chgData name="Yanjun Sun" userId="b36047ec-8c33-4551-bc74-961d47fe2da9" providerId="ADAL" clId="{A08F44F4-C5A1-4BF6-B9C0-66302686DE8D}" dt="2023-07-08T19:38:24.608" v="10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Yanjun Sun" userId="b36047ec-8c33-4551-bc74-961d47fe2da9" providerId="ADAL" clId="{A08F44F4-C5A1-4BF6-B9C0-66302686DE8D}" dt="2023-07-10T07:09:14.353" v="85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Yanjun Sun" userId="b36047ec-8c33-4551-bc74-961d47fe2da9" providerId="ADAL" clId="{A08F44F4-C5A1-4BF6-B9C0-66302686DE8D}" dt="2023-07-08T19:38:30.756" v="14" actId="20577"/>
          <pc:sldLayoutMkLst>
            <pc:docMk/>
            <pc:sldMasterMk cId="0" sldId="2147483648"/>
            <pc:sldLayoutMk cId="0" sldId="2147483649"/>
          </pc:sldLayoutMkLst>
          <pc:spChg chg="mod">
            <ac:chgData name="Yanjun Sun" userId="b36047ec-8c33-4551-bc74-961d47fe2da9" providerId="ADAL" clId="{A08F44F4-C5A1-4BF6-B9C0-66302686DE8D}" dt="2023-07-08T19:38:30.756" v="14" actId="20577"/>
            <ac:spMkLst>
              <pc:docMk/>
              <pc:sldMasterMk cId="0" sldId="2147483648"/>
              <pc:sldLayoutMk cId="0" sldId="2147483649"/>
              <ac:spMk id="8" creationId="{EDCEBDF8-1FBD-49CA-BC1A-DBB01FAE0396}"/>
            </ac:spMkLst>
          </pc:spChg>
        </pc:sldLayoutChg>
        <pc:sldLayoutChg chg="modSp mod">
          <pc:chgData name="Yanjun Sun" userId="b36047ec-8c33-4551-bc74-961d47fe2da9" providerId="ADAL" clId="{A08F44F4-C5A1-4BF6-B9C0-66302686DE8D}" dt="2023-07-10T07:09:43.342" v="87" actId="20577"/>
          <pc:sldLayoutMkLst>
            <pc:docMk/>
            <pc:sldMasterMk cId="0" sldId="2147483648"/>
            <pc:sldLayoutMk cId="0" sldId="2147483650"/>
          </pc:sldLayoutMkLst>
          <pc:spChg chg="mod">
            <ac:chgData name="Yanjun Sun" userId="b36047ec-8c33-4551-bc74-961d47fe2da9" providerId="ADAL" clId="{A08F44F4-C5A1-4BF6-B9C0-66302686DE8D}" dt="2023-07-08T19:38:35.739" v="18" actId="20577"/>
            <ac:spMkLst>
              <pc:docMk/>
              <pc:sldMasterMk cId="0" sldId="2147483648"/>
              <pc:sldLayoutMk cId="0" sldId="2147483650"/>
              <ac:spMk id="5" creationId="{EA9AD854-999C-455A-9EE2-FCE9289AD5AB}"/>
            </ac:spMkLst>
          </pc:spChg>
          <pc:spChg chg="mod">
            <ac:chgData name="Yanjun Sun" userId="b36047ec-8c33-4551-bc74-961d47fe2da9" providerId="ADAL" clId="{A08F44F4-C5A1-4BF6-B9C0-66302686DE8D}" dt="2023-07-10T07:09:43.342" v="87" actId="20577"/>
            <ac:spMkLst>
              <pc:docMk/>
              <pc:sldMasterMk cId="0" sldId="2147483648"/>
              <pc:sldLayoutMk cId="0" sldId="2147483650"/>
              <ac:spMk id="8" creationId="{335537E5-1268-448B-2958-DB94A9CC7BA8}"/>
            </ac:spMkLst>
          </pc:spChg>
        </pc:sldLayoutChg>
        <pc:sldLayoutChg chg="modSp mod">
          <pc:chgData name="Yanjun Sun" userId="b36047ec-8c33-4551-bc74-961d47fe2da9" providerId="ADAL" clId="{A08F44F4-C5A1-4BF6-B9C0-66302686DE8D}" dt="2023-07-08T19:39:13.283" v="27" actId="20577"/>
          <pc:sldLayoutMkLst>
            <pc:docMk/>
            <pc:sldMasterMk cId="0" sldId="2147483648"/>
            <pc:sldLayoutMk cId="0" sldId="2147483651"/>
          </pc:sldLayoutMkLst>
          <pc:spChg chg="mod">
            <ac:chgData name="Yanjun Sun" userId="b36047ec-8c33-4551-bc74-961d47fe2da9" providerId="ADAL" clId="{A08F44F4-C5A1-4BF6-B9C0-66302686DE8D}" dt="2023-07-08T19:39:13.283" v="27" actId="20577"/>
            <ac:spMkLst>
              <pc:docMk/>
              <pc:sldMasterMk cId="0" sldId="2147483648"/>
              <pc:sldLayoutMk cId="0" sldId="2147483651"/>
              <ac:spMk id="7" creationId="{E066D42A-356D-4E5D-B9D3-4A0DB37C941F}"/>
            </ac:spMkLst>
          </pc:spChg>
        </pc:sldLayoutChg>
        <pc:sldLayoutChg chg="modSp mod">
          <pc:chgData name="Yanjun Sun" userId="b36047ec-8c33-4551-bc74-961d47fe2da9" providerId="ADAL" clId="{A08F44F4-C5A1-4BF6-B9C0-66302686DE8D}" dt="2023-07-08T19:39:20.177" v="35" actId="20577"/>
          <pc:sldLayoutMkLst>
            <pc:docMk/>
            <pc:sldMasterMk cId="0" sldId="2147483648"/>
            <pc:sldLayoutMk cId="0" sldId="2147483652"/>
          </pc:sldLayoutMkLst>
          <pc:spChg chg="mod">
            <ac:chgData name="Yanjun Sun" userId="b36047ec-8c33-4551-bc74-961d47fe2da9" providerId="ADAL" clId="{A08F44F4-C5A1-4BF6-B9C0-66302686DE8D}" dt="2023-07-08T19:39:20.177" v="35" actId="20577"/>
            <ac:spMkLst>
              <pc:docMk/>
              <pc:sldMasterMk cId="0" sldId="2147483648"/>
              <pc:sldLayoutMk cId="0" sldId="2147483652"/>
              <ac:spMk id="8" creationId="{5EDE1EDF-5947-4192-94C2-92848A83BAE0}"/>
            </ac:spMkLst>
          </pc:spChg>
        </pc:sldLayoutChg>
        <pc:sldLayoutChg chg="modSp mod">
          <pc:chgData name="Yanjun Sun" userId="b36047ec-8c33-4551-bc74-961d47fe2da9" providerId="ADAL" clId="{A08F44F4-C5A1-4BF6-B9C0-66302686DE8D}" dt="2023-07-08T19:39:25.426" v="39" actId="20577"/>
          <pc:sldLayoutMkLst>
            <pc:docMk/>
            <pc:sldMasterMk cId="0" sldId="2147483648"/>
            <pc:sldLayoutMk cId="0" sldId="2147483654"/>
          </pc:sldLayoutMkLst>
          <pc:spChg chg="mod">
            <ac:chgData name="Yanjun Sun" userId="b36047ec-8c33-4551-bc74-961d47fe2da9" providerId="ADAL" clId="{A08F44F4-C5A1-4BF6-B9C0-66302686DE8D}" dt="2023-07-08T19:39:25.426" v="39" actId="20577"/>
            <ac:spMkLst>
              <pc:docMk/>
              <pc:sldMasterMk cId="0" sldId="2147483648"/>
              <pc:sldLayoutMk cId="0" sldId="2147483654"/>
              <ac:spMk id="7" creationId="{0217BF70-D85E-4E0C-9CD2-5CB507281DAD}"/>
            </ac:spMkLst>
          </pc:spChg>
        </pc:sldLayoutChg>
      </pc:sldMasterChg>
    </pc:docChg>
  </pc:docChgLst>
  <pc:docChgLst>
    <pc:chgData name="Abhishek Patil" userId="4a57f103-40b4-4474-a113-d3340a5396d8" providerId="ADAL" clId="{9049D490-4631-4D77-BBB9-ADACE64C206F}"/>
    <pc:docChg chg="undo custSel addSld delSld modSld">
      <pc:chgData name="Abhishek Patil" userId="4a57f103-40b4-4474-a113-d3340a5396d8" providerId="ADAL" clId="{9049D490-4631-4D77-BBB9-ADACE64C206F}" dt="2023-05-03T00:37:19.004" v="1530"/>
      <pc:docMkLst>
        <pc:docMk/>
      </pc:docMkLst>
      <pc:sldChg chg="modSp mod">
        <pc:chgData name="Abhishek Patil" userId="4a57f103-40b4-4474-a113-d3340a5396d8" providerId="ADAL" clId="{9049D490-4631-4D77-BBB9-ADACE64C206F}" dt="2023-05-03T00:32:23.103" v="1523" actId="20577"/>
        <pc:sldMkLst>
          <pc:docMk/>
          <pc:sldMk cId="3369220057" sldId="1506"/>
        </pc:sldMkLst>
        <pc:spChg chg="mod">
          <ac:chgData name="Abhishek Patil" userId="4a57f103-40b4-4474-a113-d3340a5396d8" providerId="ADAL" clId="{9049D490-4631-4D77-BBB9-ADACE64C206F}" dt="2023-05-03T00:32:23.103" v="1523" actId="20577"/>
          <ac:spMkLst>
            <pc:docMk/>
            <pc:sldMk cId="3369220057" sldId="1506"/>
            <ac:spMk id="2" creationId="{E9C15F7E-1250-541B-25BC-4768E2198C4F}"/>
          </ac:spMkLst>
        </pc:spChg>
      </pc:sldChg>
      <pc:sldChg chg="modSp mod addCm modCm">
        <pc:chgData name="Abhishek Patil" userId="4a57f103-40b4-4474-a113-d3340a5396d8" providerId="ADAL" clId="{9049D490-4631-4D77-BBB9-ADACE64C206F}" dt="2023-05-03T00:36:42.230" v="1529"/>
        <pc:sldMkLst>
          <pc:docMk/>
          <pc:sldMk cId="3921518048" sldId="1516"/>
        </pc:sldMkLst>
        <pc:spChg chg="mod">
          <ac:chgData name="Abhishek Patil" userId="4a57f103-40b4-4474-a113-d3340a5396d8" providerId="ADAL" clId="{9049D490-4631-4D77-BBB9-ADACE64C206F}" dt="2023-05-03T00:35:55.560" v="1527" actId="6549"/>
          <ac:spMkLst>
            <pc:docMk/>
            <pc:sldMk cId="3921518048" sldId="1516"/>
            <ac:spMk id="2" creationId="{3869D62B-F8B5-6BAD-C526-ABBC97612FA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Abhishek Patil" userId="4a57f103-40b4-4474-a113-d3340a5396d8" providerId="ADAL" clId="{9049D490-4631-4D77-BBB9-ADACE64C206F}" dt="2023-05-03T00:36:42.230" v="1529"/>
              <pc2:cmMkLst xmlns:pc2="http://schemas.microsoft.com/office/powerpoint/2019/9/main/command">
                <pc:docMk/>
                <pc:sldMk cId="3921518048" sldId="1516"/>
                <pc2:cmMk id="{91A38119-A555-43E3-BE37-48C59D112454}"/>
              </pc2:cmMkLst>
            </pc226:cmChg>
          </p:ext>
        </pc:extLst>
      </pc:sldChg>
      <pc:sldChg chg="modSp mod">
        <pc:chgData name="Abhishek Patil" userId="4a57f103-40b4-4474-a113-d3340a5396d8" providerId="ADAL" clId="{9049D490-4631-4D77-BBB9-ADACE64C206F}" dt="2023-05-03T00:28:39.955" v="1467" actId="20577"/>
        <pc:sldMkLst>
          <pc:docMk/>
          <pc:sldMk cId="2108808097" sldId="1519"/>
        </pc:sldMkLst>
        <pc:spChg chg="mod">
          <ac:chgData name="Abhishek Patil" userId="4a57f103-40b4-4474-a113-d3340a5396d8" providerId="ADAL" clId="{9049D490-4631-4D77-BBB9-ADACE64C206F}" dt="2023-05-03T00:28:39.955" v="1467" actId="20577"/>
          <ac:spMkLst>
            <pc:docMk/>
            <pc:sldMk cId="2108808097" sldId="1519"/>
            <ac:spMk id="2" creationId="{9D197676-7608-6F9D-4EEA-1BDB940330B6}"/>
          </ac:spMkLst>
        </pc:spChg>
        <pc:spChg chg="mod">
          <ac:chgData name="Abhishek Patil" userId="4a57f103-40b4-4474-a113-d3340a5396d8" providerId="ADAL" clId="{9049D490-4631-4D77-BBB9-ADACE64C206F}" dt="2023-05-03T00:27:06.586" v="1381" actId="1036"/>
          <ac:spMkLst>
            <pc:docMk/>
            <pc:sldMk cId="2108808097" sldId="1519"/>
            <ac:spMk id="7" creationId="{A1D0A841-5ACA-56DA-566F-A604C9761CFC}"/>
          </ac:spMkLst>
        </pc:spChg>
        <pc:spChg chg="mod">
          <ac:chgData name="Abhishek Patil" userId="4a57f103-40b4-4474-a113-d3340a5396d8" providerId="ADAL" clId="{9049D490-4631-4D77-BBB9-ADACE64C206F}" dt="2023-05-03T00:27:06.586" v="1381" actId="1036"/>
          <ac:spMkLst>
            <pc:docMk/>
            <pc:sldMk cId="2108808097" sldId="1519"/>
            <ac:spMk id="8" creationId="{C77EC929-AE75-0AEF-DF67-83F56DB35AC4}"/>
          </ac:spMkLst>
        </pc:spChg>
        <pc:spChg chg="mod">
          <ac:chgData name="Abhishek Patil" userId="4a57f103-40b4-4474-a113-d3340a5396d8" providerId="ADAL" clId="{9049D490-4631-4D77-BBB9-ADACE64C206F}" dt="2023-05-03T00:27:06.586" v="1381" actId="1036"/>
          <ac:spMkLst>
            <pc:docMk/>
            <pc:sldMk cId="2108808097" sldId="1519"/>
            <ac:spMk id="11" creationId="{6141705C-247E-2B0B-A67F-78675C3A71EF}"/>
          </ac:spMkLst>
        </pc:spChg>
        <pc:spChg chg="mod">
          <ac:chgData name="Abhishek Patil" userId="4a57f103-40b4-4474-a113-d3340a5396d8" providerId="ADAL" clId="{9049D490-4631-4D77-BBB9-ADACE64C206F}" dt="2023-05-03T00:27:06.586" v="1381" actId="1036"/>
          <ac:spMkLst>
            <pc:docMk/>
            <pc:sldMk cId="2108808097" sldId="1519"/>
            <ac:spMk id="13" creationId="{CD4147CE-494A-0066-7148-4A7FD7C41FAD}"/>
          </ac:spMkLst>
        </pc:spChg>
        <pc:spChg chg="mod">
          <ac:chgData name="Abhishek Patil" userId="4a57f103-40b4-4474-a113-d3340a5396d8" providerId="ADAL" clId="{9049D490-4631-4D77-BBB9-ADACE64C206F}" dt="2023-05-03T00:27:06.586" v="1381" actId="1036"/>
          <ac:spMkLst>
            <pc:docMk/>
            <pc:sldMk cId="2108808097" sldId="1519"/>
            <ac:spMk id="14" creationId="{92993A32-AB87-D70A-55B6-E13A4A5979FD}"/>
          </ac:spMkLst>
        </pc:spChg>
        <pc:spChg chg="mod">
          <ac:chgData name="Abhishek Patil" userId="4a57f103-40b4-4474-a113-d3340a5396d8" providerId="ADAL" clId="{9049D490-4631-4D77-BBB9-ADACE64C206F}" dt="2023-05-03T00:27:06.586" v="1381" actId="1036"/>
          <ac:spMkLst>
            <pc:docMk/>
            <pc:sldMk cId="2108808097" sldId="1519"/>
            <ac:spMk id="15" creationId="{991135B2-866D-C79D-BFF0-1073A329C802}"/>
          </ac:spMkLst>
        </pc:spChg>
        <pc:spChg chg="mod">
          <ac:chgData name="Abhishek Patil" userId="4a57f103-40b4-4474-a113-d3340a5396d8" providerId="ADAL" clId="{9049D490-4631-4D77-BBB9-ADACE64C206F}" dt="2023-05-03T00:27:06.586" v="1381" actId="1036"/>
          <ac:spMkLst>
            <pc:docMk/>
            <pc:sldMk cId="2108808097" sldId="1519"/>
            <ac:spMk id="17" creationId="{4E49E807-7AF4-B015-135D-9BF5592051F4}"/>
          </ac:spMkLst>
        </pc:spChg>
        <pc:spChg chg="mod">
          <ac:chgData name="Abhishek Patil" userId="4a57f103-40b4-4474-a113-d3340a5396d8" providerId="ADAL" clId="{9049D490-4631-4D77-BBB9-ADACE64C206F}" dt="2023-05-03T00:27:06.586" v="1381" actId="1036"/>
          <ac:spMkLst>
            <pc:docMk/>
            <pc:sldMk cId="2108808097" sldId="1519"/>
            <ac:spMk id="18" creationId="{9BF3947E-9AEE-E597-9CA7-0592CE541565}"/>
          </ac:spMkLst>
        </pc:spChg>
        <pc:spChg chg="mod">
          <ac:chgData name="Abhishek Patil" userId="4a57f103-40b4-4474-a113-d3340a5396d8" providerId="ADAL" clId="{9049D490-4631-4D77-BBB9-ADACE64C206F}" dt="2023-05-03T00:27:06.586" v="1381" actId="1036"/>
          <ac:spMkLst>
            <pc:docMk/>
            <pc:sldMk cId="2108808097" sldId="1519"/>
            <ac:spMk id="20" creationId="{4F992116-4741-73FE-3507-B2AA9D4F4CE4}"/>
          </ac:spMkLst>
        </pc:spChg>
        <pc:spChg chg="mod">
          <ac:chgData name="Abhishek Patil" userId="4a57f103-40b4-4474-a113-d3340a5396d8" providerId="ADAL" clId="{9049D490-4631-4D77-BBB9-ADACE64C206F}" dt="2023-05-03T00:27:06.586" v="1381" actId="1036"/>
          <ac:spMkLst>
            <pc:docMk/>
            <pc:sldMk cId="2108808097" sldId="1519"/>
            <ac:spMk id="21" creationId="{6F2CD47A-6AD2-8DD7-B478-0E7C7A40E6BA}"/>
          </ac:spMkLst>
        </pc:spChg>
        <pc:spChg chg="mod">
          <ac:chgData name="Abhishek Patil" userId="4a57f103-40b4-4474-a113-d3340a5396d8" providerId="ADAL" clId="{9049D490-4631-4D77-BBB9-ADACE64C206F}" dt="2023-05-03T00:27:06.586" v="1381" actId="1036"/>
          <ac:spMkLst>
            <pc:docMk/>
            <pc:sldMk cId="2108808097" sldId="1519"/>
            <ac:spMk id="22" creationId="{18323F2C-DD1D-4E20-44E5-43563ABEB825}"/>
          </ac:spMkLst>
        </pc:spChg>
        <pc:cxnChg chg="mod">
          <ac:chgData name="Abhishek Patil" userId="4a57f103-40b4-4474-a113-d3340a5396d8" providerId="ADAL" clId="{9049D490-4631-4D77-BBB9-ADACE64C206F}" dt="2023-05-03T00:27:06.586" v="1381" actId="1036"/>
          <ac:cxnSpMkLst>
            <pc:docMk/>
            <pc:sldMk cId="2108808097" sldId="1519"/>
            <ac:cxnSpMk id="9" creationId="{60BDBCD5-266A-6222-1DB1-40F117C7B3A3}"/>
          </ac:cxnSpMkLst>
        </pc:cxnChg>
        <pc:cxnChg chg="mod">
          <ac:chgData name="Abhishek Patil" userId="4a57f103-40b4-4474-a113-d3340a5396d8" providerId="ADAL" clId="{9049D490-4631-4D77-BBB9-ADACE64C206F}" dt="2023-05-03T00:27:06.586" v="1381" actId="1036"/>
          <ac:cxnSpMkLst>
            <pc:docMk/>
            <pc:sldMk cId="2108808097" sldId="1519"/>
            <ac:cxnSpMk id="10" creationId="{5D492A09-1CD2-9F97-97E2-D786BC9A9C98}"/>
          </ac:cxnSpMkLst>
        </pc:cxnChg>
        <pc:cxnChg chg="mod">
          <ac:chgData name="Abhishek Patil" userId="4a57f103-40b4-4474-a113-d3340a5396d8" providerId="ADAL" clId="{9049D490-4631-4D77-BBB9-ADACE64C206F}" dt="2023-05-03T00:27:06.586" v="1381" actId="1036"/>
          <ac:cxnSpMkLst>
            <pc:docMk/>
            <pc:sldMk cId="2108808097" sldId="1519"/>
            <ac:cxnSpMk id="12" creationId="{64EE9F4D-7ADE-FA57-CDC7-0E9330A34E3B}"/>
          </ac:cxnSpMkLst>
        </pc:cxnChg>
        <pc:cxnChg chg="mod">
          <ac:chgData name="Abhishek Patil" userId="4a57f103-40b4-4474-a113-d3340a5396d8" providerId="ADAL" clId="{9049D490-4631-4D77-BBB9-ADACE64C206F}" dt="2023-05-03T00:27:06.586" v="1381" actId="1036"/>
          <ac:cxnSpMkLst>
            <pc:docMk/>
            <pc:sldMk cId="2108808097" sldId="1519"/>
            <ac:cxnSpMk id="16" creationId="{D43FF88F-4598-475A-0AA0-53404392BAF3}"/>
          </ac:cxnSpMkLst>
        </pc:cxnChg>
        <pc:cxnChg chg="mod">
          <ac:chgData name="Abhishek Patil" userId="4a57f103-40b4-4474-a113-d3340a5396d8" providerId="ADAL" clId="{9049D490-4631-4D77-BBB9-ADACE64C206F}" dt="2023-05-03T00:27:06.586" v="1381" actId="1036"/>
          <ac:cxnSpMkLst>
            <pc:docMk/>
            <pc:sldMk cId="2108808097" sldId="1519"/>
            <ac:cxnSpMk id="19" creationId="{FCF1202D-9D38-CBB7-CD4E-0F43B0946B18}"/>
          </ac:cxnSpMkLst>
        </pc:cxnChg>
      </pc:sldChg>
      <pc:sldChg chg="modSp mod">
        <pc:chgData name="Abhishek Patil" userId="4a57f103-40b4-4474-a113-d3340a5396d8" providerId="ADAL" clId="{9049D490-4631-4D77-BBB9-ADACE64C206F}" dt="2023-05-03T00:13:23.023" v="949" actId="14100"/>
        <pc:sldMkLst>
          <pc:docMk/>
          <pc:sldMk cId="4061071070" sldId="1525"/>
        </pc:sldMkLst>
        <pc:spChg chg="mod">
          <ac:chgData name="Abhishek Patil" userId="4a57f103-40b4-4474-a113-d3340a5396d8" providerId="ADAL" clId="{9049D490-4631-4D77-BBB9-ADACE64C206F}" dt="2023-05-03T00:13:23.023" v="949" actId="14100"/>
          <ac:spMkLst>
            <pc:docMk/>
            <pc:sldMk cId="4061071070" sldId="1525"/>
            <ac:spMk id="2" creationId="{9D197676-7608-6F9D-4EEA-1BDB940330B6}"/>
          </ac:spMkLst>
        </pc:spChg>
      </pc:sldChg>
      <pc:sldChg chg="modSp mod">
        <pc:chgData name="Abhishek Patil" userId="4a57f103-40b4-4474-a113-d3340a5396d8" providerId="ADAL" clId="{9049D490-4631-4D77-BBB9-ADACE64C206F}" dt="2023-05-03T00:20:05.289" v="1163" actId="6549"/>
        <pc:sldMkLst>
          <pc:docMk/>
          <pc:sldMk cId="4221034049" sldId="1526"/>
        </pc:sldMkLst>
        <pc:spChg chg="mod">
          <ac:chgData name="Abhishek Patil" userId="4a57f103-40b4-4474-a113-d3340a5396d8" providerId="ADAL" clId="{9049D490-4631-4D77-BBB9-ADACE64C206F}" dt="2023-05-03T00:20:05.289" v="1163" actId="6549"/>
          <ac:spMkLst>
            <pc:docMk/>
            <pc:sldMk cId="4221034049" sldId="1526"/>
            <ac:spMk id="2" creationId="{9D197676-7608-6F9D-4EEA-1BDB940330B6}"/>
          </ac:spMkLst>
        </pc:spChg>
      </pc:sldChg>
      <pc:sldChg chg="addCm">
        <pc:chgData name="Abhishek Patil" userId="4a57f103-40b4-4474-a113-d3340a5396d8" providerId="ADAL" clId="{9049D490-4631-4D77-BBB9-ADACE64C206F}" dt="2023-05-03T00:37:19.004" v="1530"/>
        <pc:sldMkLst>
          <pc:docMk/>
          <pc:sldMk cId="2351853105" sldId="152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Abhishek Patil" userId="4a57f103-40b4-4474-a113-d3340a5396d8" providerId="ADAL" clId="{9049D490-4631-4D77-BBB9-ADACE64C206F}" dt="2023-05-03T00:37:19.004" v="1530"/>
              <pc2:cmMkLst xmlns:pc2="http://schemas.microsoft.com/office/powerpoint/2019/9/main/command">
                <pc:docMk/>
                <pc:sldMk cId="2351853105" sldId="1529"/>
                <pc2:cmMk id="{9F3A5410-BEE7-4FE8-BDD2-C5BE4A38E641}"/>
              </pc2:cmMkLst>
            </pc226:cmChg>
          </p:ext>
        </pc:extLst>
      </pc:sldChg>
      <pc:sldChg chg="modSp add del mod">
        <pc:chgData name="Abhishek Patil" userId="4a57f103-40b4-4474-a113-d3340a5396d8" providerId="ADAL" clId="{9049D490-4631-4D77-BBB9-ADACE64C206F}" dt="2023-05-03T00:27:23.932" v="1386" actId="47"/>
        <pc:sldMkLst>
          <pc:docMk/>
          <pc:sldMk cId="1738155222" sldId="1530"/>
        </pc:sldMkLst>
        <pc:spChg chg="mod">
          <ac:chgData name="Abhishek Patil" userId="4a57f103-40b4-4474-a113-d3340a5396d8" providerId="ADAL" clId="{9049D490-4631-4D77-BBB9-ADACE64C206F}" dt="2023-05-02T20:49:58.866" v="371" actId="6549"/>
          <ac:spMkLst>
            <pc:docMk/>
            <pc:sldMk cId="1738155222" sldId="1530"/>
            <ac:spMk id="2" creationId="{9D197676-7608-6F9D-4EEA-1BDB940330B6}"/>
          </ac:spMkLst>
        </pc:spChg>
      </pc:sldChg>
    </pc:docChg>
  </pc:docChgLst>
  <pc:docChgLst>
    <pc:chgData name="Yanjun Sun" userId="b36047ec-8c33-4551-bc74-961d47fe2da9" providerId="ADAL" clId="{B22D74C1-AE74-4189-9C3B-A44D53893FF3}"/>
    <pc:docChg chg="undo custSel addSld delSld modSld sldOrd">
      <pc:chgData name="Yanjun Sun" userId="b36047ec-8c33-4551-bc74-961d47fe2da9" providerId="ADAL" clId="{B22D74C1-AE74-4189-9C3B-A44D53893FF3}" dt="2023-05-03T17:18:21.969" v="2163" actId="113"/>
      <pc:docMkLst>
        <pc:docMk/>
      </pc:docMkLst>
      <pc:sldChg chg="modSp mod">
        <pc:chgData name="Yanjun Sun" userId="b36047ec-8c33-4551-bc74-961d47fe2da9" providerId="ADAL" clId="{B22D74C1-AE74-4189-9C3B-A44D53893FF3}" dt="2023-05-03T16:48:15.195" v="2127" actId="20577"/>
        <pc:sldMkLst>
          <pc:docMk/>
          <pc:sldMk cId="1089148663" sldId="270"/>
        </pc:sldMkLst>
        <pc:spChg chg="mod">
          <ac:chgData name="Yanjun Sun" userId="b36047ec-8c33-4551-bc74-961d47fe2da9" providerId="ADAL" clId="{B22D74C1-AE74-4189-9C3B-A44D53893FF3}" dt="2023-05-03T16:48:15.195" v="2127" actId="20577"/>
          <ac:spMkLst>
            <pc:docMk/>
            <pc:sldMk cId="1089148663" sldId="270"/>
            <ac:spMk id="5" creationId="{B89C2EB6-BDD9-F39E-B3DB-80458050AA60}"/>
          </ac:spMkLst>
        </pc:spChg>
        <pc:graphicFrameChg chg="mod modGraphic">
          <ac:chgData name="Yanjun Sun" userId="b36047ec-8c33-4551-bc74-961d47fe2da9" providerId="ADAL" clId="{B22D74C1-AE74-4189-9C3B-A44D53893FF3}" dt="2023-05-01T22:23:35.747" v="953" actId="2165"/>
          <ac:graphicFrameMkLst>
            <pc:docMk/>
            <pc:sldMk cId="1089148663" sldId="270"/>
            <ac:graphicFrameMk id="9" creationId="{71496AAA-2D19-46D7-A60C-3C3E1D5316C1}"/>
          </ac:graphicFrameMkLst>
        </pc:graphicFrameChg>
      </pc:sldChg>
      <pc:sldChg chg="del">
        <pc:chgData name="Yanjun Sun" userId="b36047ec-8c33-4551-bc74-961d47fe2da9" providerId="ADAL" clId="{B22D74C1-AE74-4189-9C3B-A44D53893FF3}" dt="2023-05-01T22:14:26.079" v="349" actId="47"/>
        <pc:sldMkLst>
          <pc:docMk/>
          <pc:sldMk cId="2321432953" sldId="1482"/>
        </pc:sldMkLst>
      </pc:sldChg>
      <pc:sldChg chg="modSp mod ord modNotesTx">
        <pc:chgData name="Yanjun Sun" userId="b36047ec-8c33-4551-bc74-961d47fe2da9" providerId="ADAL" clId="{B22D74C1-AE74-4189-9C3B-A44D53893FF3}" dt="2023-05-03T17:18:21.969" v="2163" actId="113"/>
        <pc:sldMkLst>
          <pc:docMk/>
          <pc:sldMk cId="3369220057" sldId="1506"/>
        </pc:sldMkLst>
        <pc:spChg chg="mod">
          <ac:chgData name="Yanjun Sun" userId="b36047ec-8c33-4551-bc74-961d47fe2da9" providerId="ADAL" clId="{B22D74C1-AE74-4189-9C3B-A44D53893FF3}" dt="2023-05-03T17:18:21.969" v="2163" actId="113"/>
          <ac:spMkLst>
            <pc:docMk/>
            <pc:sldMk cId="3369220057" sldId="1506"/>
            <ac:spMk id="2" creationId="{E9C15F7E-1250-541B-25BC-4768E2198C4F}"/>
          </ac:spMkLst>
        </pc:spChg>
        <pc:spChg chg="mod">
          <ac:chgData name="Yanjun Sun" userId="b36047ec-8c33-4551-bc74-961d47fe2da9" providerId="ADAL" clId="{B22D74C1-AE74-4189-9C3B-A44D53893FF3}" dt="2023-05-03T16:13:16.077" v="2113" actId="115"/>
          <ac:spMkLst>
            <pc:docMk/>
            <pc:sldMk cId="3369220057" sldId="1506"/>
            <ac:spMk id="3" creationId="{BDCBFF89-C371-F711-47D8-B7FA46CEC24C}"/>
          </ac:spMkLst>
        </pc:spChg>
      </pc:sldChg>
      <pc:sldChg chg="del">
        <pc:chgData name="Yanjun Sun" userId="b36047ec-8c33-4551-bc74-961d47fe2da9" providerId="ADAL" clId="{B22D74C1-AE74-4189-9C3B-A44D53893FF3}" dt="2023-05-01T22:04:55.864" v="12" actId="47"/>
        <pc:sldMkLst>
          <pc:docMk/>
          <pc:sldMk cId="2479281894" sldId="1508"/>
        </pc:sldMkLst>
      </pc:sldChg>
      <pc:sldChg chg="del">
        <pc:chgData name="Yanjun Sun" userId="b36047ec-8c33-4551-bc74-961d47fe2da9" providerId="ADAL" clId="{B22D74C1-AE74-4189-9C3B-A44D53893FF3}" dt="2023-05-01T22:04:58.405" v="13" actId="47"/>
        <pc:sldMkLst>
          <pc:docMk/>
          <pc:sldMk cId="388193397" sldId="1509"/>
        </pc:sldMkLst>
      </pc:sldChg>
      <pc:sldChg chg="del">
        <pc:chgData name="Yanjun Sun" userId="b36047ec-8c33-4551-bc74-961d47fe2da9" providerId="ADAL" clId="{B22D74C1-AE74-4189-9C3B-A44D53893FF3}" dt="2023-05-01T22:04:59.221" v="14" actId="47"/>
        <pc:sldMkLst>
          <pc:docMk/>
          <pc:sldMk cId="1126141087" sldId="1510"/>
        </pc:sldMkLst>
      </pc:sldChg>
      <pc:sldChg chg="del">
        <pc:chgData name="Yanjun Sun" userId="b36047ec-8c33-4551-bc74-961d47fe2da9" providerId="ADAL" clId="{B22D74C1-AE74-4189-9C3B-A44D53893FF3}" dt="2023-05-01T22:03:53.711" v="4" actId="47"/>
        <pc:sldMkLst>
          <pc:docMk/>
          <pc:sldMk cId="334688635" sldId="1512"/>
        </pc:sldMkLst>
      </pc:sldChg>
      <pc:sldChg chg="del">
        <pc:chgData name="Yanjun Sun" userId="b36047ec-8c33-4551-bc74-961d47fe2da9" providerId="ADAL" clId="{B22D74C1-AE74-4189-9C3B-A44D53893FF3}" dt="2023-05-01T22:05:00.080" v="15" actId="47"/>
        <pc:sldMkLst>
          <pc:docMk/>
          <pc:sldMk cId="2891200470" sldId="1514"/>
        </pc:sldMkLst>
      </pc:sldChg>
      <pc:sldChg chg="modSp mod ord modNotesTx">
        <pc:chgData name="Yanjun Sun" userId="b36047ec-8c33-4551-bc74-961d47fe2da9" providerId="ADAL" clId="{B22D74C1-AE74-4189-9C3B-A44D53893FF3}" dt="2023-05-01T22:14:20.670" v="347"/>
        <pc:sldMkLst>
          <pc:docMk/>
          <pc:sldMk cId="2290044251" sldId="1515"/>
        </pc:sldMkLst>
        <pc:spChg chg="mod">
          <ac:chgData name="Yanjun Sun" userId="b36047ec-8c33-4551-bc74-961d47fe2da9" providerId="ADAL" clId="{B22D74C1-AE74-4189-9C3B-A44D53893FF3}" dt="2023-05-01T22:12:40.823" v="328" actId="20577"/>
          <ac:spMkLst>
            <pc:docMk/>
            <pc:sldMk cId="2290044251" sldId="1515"/>
            <ac:spMk id="30" creationId="{19F922DF-B12E-1E81-7F42-27899145B9EE}"/>
          </ac:spMkLst>
        </pc:spChg>
        <pc:cxnChg chg="mod">
          <ac:chgData name="Yanjun Sun" userId="b36047ec-8c33-4551-bc74-961d47fe2da9" providerId="ADAL" clId="{B22D74C1-AE74-4189-9C3B-A44D53893FF3}" dt="2023-05-01T22:12:31.222" v="304" actId="20577"/>
          <ac:cxnSpMkLst>
            <pc:docMk/>
            <pc:sldMk cId="2290044251" sldId="1515"/>
            <ac:cxnSpMk id="29" creationId="{0C094D59-9D9C-88DE-1B15-096CEF2412BB}"/>
          </ac:cxnSpMkLst>
        </pc:cxnChg>
      </pc:sldChg>
      <pc:sldChg chg="modSp add del mod delCm modCm modNotesTx">
        <pc:chgData name="Yanjun Sun" userId="b36047ec-8c33-4551-bc74-961d47fe2da9" providerId="ADAL" clId="{B22D74C1-AE74-4189-9C3B-A44D53893FF3}" dt="2023-05-03T16:17:08.856" v="2124"/>
        <pc:sldMkLst>
          <pc:docMk/>
          <pc:sldMk cId="3921518048" sldId="1516"/>
        </pc:sldMkLst>
        <pc:spChg chg="mod">
          <ac:chgData name="Yanjun Sun" userId="b36047ec-8c33-4551-bc74-961d47fe2da9" providerId="ADAL" clId="{B22D74C1-AE74-4189-9C3B-A44D53893FF3}" dt="2023-05-03T14:51:00.608" v="1966" actId="20577"/>
          <ac:spMkLst>
            <pc:docMk/>
            <pc:sldMk cId="3921518048" sldId="1516"/>
            <ac:spMk id="2" creationId="{3869D62B-F8B5-6BAD-C526-ABBC97612FA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Yanjun Sun" userId="b36047ec-8c33-4551-bc74-961d47fe2da9" providerId="ADAL" clId="{B22D74C1-AE74-4189-9C3B-A44D53893FF3}" dt="2023-05-03T16:17:08.856" v="2124"/>
              <pc2:cmMkLst xmlns:pc2="http://schemas.microsoft.com/office/powerpoint/2019/9/main/command">
                <pc:docMk/>
                <pc:sldMk cId="3921518048" sldId="1516"/>
                <pc2:cmMk id="{91A38119-A555-43E3-BE37-48C59D112454}"/>
              </pc2:cmMkLst>
              <pc226:cmRplyChg chg="add">
                <pc226:chgData name="Yanjun Sun" userId="b36047ec-8c33-4551-bc74-961d47fe2da9" providerId="ADAL" clId="{B22D74C1-AE74-4189-9C3B-A44D53893FF3}" dt="2023-05-03T14:49:28.680" v="1962"/>
                <pc2:cmRplyMkLst xmlns:pc2="http://schemas.microsoft.com/office/powerpoint/2019/9/main/command">
                  <pc:docMk/>
                  <pc:sldMk cId="3921518048" sldId="1516"/>
                  <pc2:cmMk id="{91A38119-A555-43E3-BE37-48C59D112454}"/>
                  <pc2:cmRplyMk id="{9656A615-7BDD-433F-A951-64D74873A875}"/>
                </pc2:cmRplyMkLst>
              </pc226:cmRplyChg>
            </pc226:cmChg>
          </p:ext>
        </pc:extLst>
      </pc:sldChg>
      <pc:sldChg chg="del">
        <pc:chgData name="Yanjun Sun" userId="b36047ec-8c33-4551-bc74-961d47fe2da9" providerId="ADAL" clId="{B22D74C1-AE74-4189-9C3B-A44D53893FF3}" dt="2023-05-01T22:04:53.967" v="10" actId="47"/>
        <pc:sldMkLst>
          <pc:docMk/>
          <pc:sldMk cId="1699495676" sldId="1517"/>
        </pc:sldMkLst>
      </pc:sldChg>
      <pc:sldChg chg="del">
        <pc:chgData name="Yanjun Sun" userId="b36047ec-8c33-4551-bc74-961d47fe2da9" providerId="ADAL" clId="{B22D74C1-AE74-4189-9C3B-A44D53893FF3}" dt="2023-05-01T22:04:54.738" v="11" actId="47"/>
        <pc:sldMkLst>
          <pc:docMk/>
          <pc:sldMk cId="2814193132" sldId="1518"/>
        </pc:sldMkLst>
      </pc:sldChg>
      <pc:sldChg chg="addSp delSp modSp mod ord modNotesTx">
        <pc:chgData name="Yanjun Sun" userId="b36047ec-8c33-4551-bc74-961d47fe2da9" providerId="ADAL" clId="{B22D74C1-AE74-4189-9C3B-A44D53893FF3}" dt="2023-05-03T17:17:27.937" v="2162" actId="20577"/>
        <pc:sldMkLst>
          <pc:docMk/>
          <pc:sldMk cId="2108808097" sldId="1519"/>
        </pc:sldMkLst>
        <pc:spChg chg="mod">
          <ac:chgData name="Yanjun Sun" userId="b36047ec-8c33-4551-bc74-961d47fe2da9" providerId="ADAL" clId="{B22D74C1-AE74-4189-9C3B-A44D53893FF3}" dt="2023-05-03T17:17:22.200" v="2150" actId="20577"/>
          <ac:spMkLst>
            <pc:docMk/>
            <pc:sldMk cId="2108808097" sldId="1519"/>
            <ac:spMk id="2" creationId="{9D197676-7608-6F9D-4EEA-1BDB940330B6}"/>
          </ac:spMkLst>
        </pc:spChg>
        <pc:spChg chg="mod">
          <ac:chgData name="Yanjun Sun" userId="b36047ec-8c33-4551-bc74-961d47fe2da9" providerId="ADAL" clId="{B22D74C1-AE74-4189-9C3B-A44D53893FF3}" dt="2023-05-03T14:45:35.180" v="1938" actId="20577"/>
          <ac:spMkLst>
            <pc:docMk/>
            <pc:sldMk cId="2108808097" sldId="1519"/>
            <ac:spMk id="3" creationId="{FD11BA7E-0BF2-6B8A-EF16-98FDD3C9B3F2}"/>
          </ac:spMkLst>
        </pc:spChg>
        <pc:spChg chg="mod">
          <ac:chgData name="Yanjun Sun" userId="b36047ec-8c33-4551-bc74-961d47fe2da9" providerId="ADAL" clId="{B22D74C1-AE74-4189-9C3B-A44D53893FF3}" dt="2023-05-03T14:28:00.398" v="1432" actId="1076"/>
          <ac:spMkLst>
            <pc:docMk/>
            <pc:sldMk cId="2108808097" sldId="1519"/>
            <ac:spMk id="4" creationId="{CD457CC9-8C93-D8FE-12F5-F92C4669C79F}"/>
          </ac:spMkLst>
        </pc:spChg>
        <pc:spChg chg="mod">
          <ac:chgData name="Yanjun Sun" userId="b36047ec-8c33-4551-bc74-961d47fe2da9" providerId="ADAL" clId="{B22D74C1-AE74-4189-9C3B-A44D53893FF3}" dt="2023-05-03T14:29:21.298" v="1540" actId="1036"/>
          <ac:spMkLst>
            <pc:docMk/>
            <pc:sldMk cId="2108808097" sldId="1519"/>
            <ac:spMk id="7" creationId="{A1D0A841-5ACA-56DA-566F-A604C9761CFC}"/>
          </ac:spMkLst>
        </pc:spChg>
        <pc:spChg chg="mod">
          <ac:chgData name="Yanjun Sun" userId="b36047ec-8c33-4551-bc74-961d47fe2da9" providerId="ADAL" clId="{B22D74C1-AE74-4189-9C3B-A44D53893FF3}" dt="2023-05-03T14:29:21.298" v="1540" actId="1036"/>
          <ac:spMkLst>
            <pc:docMk/>
            <pc:sldMk cId="2108808097" sldId="1519"/>
            <ac:spMk id="8" creationId="{C77EC929-AE75-0AEF-DF67-83F56DB35AC4}"/>
          </ac:spMkLst>
        </pc:spChg>
        <pc:spChg chg="mod">
          <ac:chgData name="Yanjun Sun" userId="b36047ec-8c33-4551-bc74-961d47fe2da9" providerId="ADAL" clId="{B22D74C1-AE74-4189-9C3B-A44D53893FF3}" dt="2023-05-03T14:29:21.298" v="1540" actId="1036"/>
          <ac:spMkLst>
            <pc:docMk/>
            <pc:sldMk cId="2108808097" sldId="1519"/>
            <ac:spMk id="11" creationId="{6141705C-247E-2B0B-A67F-78675C3A71EF}"/>
          </ac:spMkLst>
        </pc:spChg>
        <pc:spChg chg="mod">
          <ac:chgData name="Yanjun Sun" userId="b36047ec-8c33-4551-bc74-961d47fe2da9" providerId="ADAL" clId="{B22D74C1-AE74-4189-9C3B-A44D53893FF3}" dt="2023-05-03T14:29:21.298" v="1540" actId="1036"/>
          <ac:spMkLst>
            <pc:docMk/>
            <pc:sldMk cId="2108808097" sldId="1519"/>
            <ac:spMk id="13" creationId="{CD4147CE-494A-0066-7148-4A7FD7C41FAD}"/>
          </ac:spMkLst>
        </pc:spChg>
        <pc:spChg chg="mod">
          <ac:chgData name="Yanjun Sun" userId="b36047ec-8c33-4551-bc74-961d47fe2da9" providerId="ADAL" clId="{B22D74C1-AE74-4189-9C3B-A44D53893FF3}" dt="2023-05-03T14:40:20.137" v="1719" actId="14100"/>
          <ac:spMkLst>
            <pc:docMk/>
            <pc:sldMk cId="2108808097" sldId="1519"/>
            <ac:spMk id="14" creationId="{92993A32-AB87-D70A-55B6-E13A4A5979FD}"/>
          </ac:spMkLst>
        </pc:spChg>
        <pc:spChg chg="mod">
          <ac:chgData name="Yanjun Sun" userId="b36047ec-8c33-4551-bc74-961d47fe2da9" providerId="ADAL" clId="{B22D74C1-AE74-4189-9C3B-A44D53893FF3}" dt="2023-05-03T14:29:21.298" v="1540" actId="1036"/>
          <ac:spMkLst>
            <pc:docMk/>
            <pc:sldMk cId="2108808097" sldId="1519"/>
            <ac:spMk id="15" creationId="{991135B2-866D-C79D-BFF0-1073A329C802}"/>
          </ac:spMkLst>
        </pc:spChg>
        <pc:spChg chg="mod">
          <ac:chgData name="Yanjun Sun" userId="b36047ec-8c33-4551-bc74-961d47fe2da9" providerId="ADAL" clId="{B22D74C1-AE74-4189-9C3B-A44D53893FF3}" dt="2023-05-03T15:01:13.858" v="2077" actId="20577"/>
          <ac:spMkLst>
            <pc:docMk/>
            <pc:sldMk cId="2108808097" sldId="1519"/>
            <ac:spMk id="17" creationId="{4E49E807-7AF4-B015-135D-9BF5592051F4}"/>
          </ac:spMkLst>
        </pc:spChg>
        <pc:spChg chg="mod">
          <ac:chgData name="Yanjun Sun" userId="b36047ec-8c33-4551-bc74-961d47fe2da9" providerId="ADAL" clId="{B22D74C1-AE74-4189-9C3B-A44D53893FF3}" dt="2023-05-03T14:29:21.298" v="1540" actId="1036"/>
          <ac:spMkLst>
            <pc:docMk/>
            <pc:sldMk cId="2108808097" sldId="1519"/>
            <ac:spMk id="18" creationId="{9BF3947E-9AEE-E597-9CA7-0592CE541565}"/>
          </ac:spMkLst>
        </pc:spChg>
        <pc:spChg chg="mod">
          <ac:chgData name="Yanjun Sun" userId="b36047ec-8c33-4551-bc74-961d47fe2da9" providerId="ADAL" clId="{B22D74C1-AE74-4189-9C3B-A44D53893FF3}" dt="2023-05-03T14:29:21.298" v="1540" actId="1036"/>
          <ac:spMkLst>
            <pc:docMk/>
            <pc:sldMk cId="2108808097" sldId="1519"/>
            <ac:spMk id="20" creationId="{4F992116-4741-73FE-3507-B2AA9D4F4CE4}"/>
          </ac:spMkLst>
        </pc:spChg>
        <pc:spChg chg="mod">
          <ac:chgData name="Yanjun Sun" userId="b36047ec-8c33-4551-bc74-961d47fe2da9" providerId="ADAL" clId="{B22D74C1-AE74-4189-9C3B-A44D53893FF3}" dt="2023-05-03T14:41:03.860" v="1761" actId="1037"/>
          <ac:spMkLst>
            <pc:docMk/>
            <pc:sldMk cId="2108808097" sldId="1519"/>
            <ac:spMk id="21" creationId="{6F2CD47A-6AD2-8DD7-B478-0E7C7A40E6BA}"/>
          </ac:spMkLst>
        </pc:spChg>
        <pc:spChg chg="mod">
          <ac:chgData name="Yanjun Sun" userId="b36047ec-8c33-4551-bc74-961d47fe2da9" providerId="ADAL" clId="{B22D74C1-AE74-4189-9C3B-A44D53893FF3}" dt="2023-05-03T14:29:21.298" v="1540" actId="1036"/>
          <ac:spMkLst>
            <pc:docMk/>
            <pc:sldMk cId="2108808097" sldId="1519"/>
            <ac:spMk id="22" creationId="{18323F2C-DD1D-4E20-44E5-43563ABEB825}"/>
          </ac:spMkLst>
        </pc:spChg>
        <pc:spChg chg="add del mod">
          <ac:chgData name="Yanjun Sun" userId="b36047ec-8c33-4551-bc74-961d47fe2da9" providerId="ADAL" clId="{B22D74C1-AE74-4189-9C3B-A44D53893FF3}" dt="2023-05-03T14:39:24.140" v="1713" actId="478"/>
          <ac:spMkLst>
            <pc:docMk/>
            <pc:sldMk cId="2108808097" sldId="1519"/>
            <ac:spMk id="23" creationId="{4E269BB2-F6DD-FEDA-C239-2FE2C5E07EEA}"/>
          </ac:spMkLst>
        </pc:spChg>
        <pc:spChg chg="add del mod">
          <ac:chgData name="Yanjun Sun" userId="b36047ec-8c33-4551-bc74-961d47fe2da9" providerId="ADAL" clId="{B22D74C1-AE74-4189-9C3B-A44D53893FF3}" dt="2023-05-03T14:39:24.140" v="1713" actId="478"/>
          <ac:spMkLst>
            <pc:docMk/>
            <pc:sldMk cId="2108808097" sldId="1519"/>
            <ac:spMk id="24" creationId="{EA9E6E97-1C9E-1F22-7F50-91C8FC7AFCF7}"/>
          </ac:spMkLst>
        </pc:spChg>
        <pc:spChg chg="add del mod">
          <ac:chgData name="Yanjun Sun" userId="b36047ec-8c33-4551-bc74-961d47fe2da9" providerId="ADAL" clId="{B22D74C1-AE74-4189-9C3B-A44D53893FF3}" dt="2023-05-03T14:39:24.140" v="1713" actId="478"/>
          <ac:spMkLst>
            <pc:docMk/>
            <pc:sldMk cId="2108808097" sldId="1519"/>
            <ac:spMk id="27" creationId="{A217B621-348C-FA91-D3B4-A0B0C4976F98}"/>
          </ac:spMkLst>
        </pc:spChg>
        <pc:spChg chg="add del mod">
          <ac:chgData name="Yanjun Sun" userId="b36047ec-8c33-4551-bc74-961d47fe2da9" providerId="ADAL" clId="{B22D74C1-AE74-4189-9C3B-A44D53893FF3}" dt="2023-05-03T14:39:28.417" v="1714" actId="478"/>
          <ac:spMkLst>
            <pc:docMk/>
            <pc:sldMk cId="2108808097" sldId="1519"/>
            <ac:spMk id="29" creationId="{E01D8A33-E8DB-A681-9AC7-4EEE58B598E6}"/>
          </ac:spMkLst>
        </pc:spChg>
        <pc:spChg chg="add del mod">
          <ac:chgData name="Yanjun Sun" userId="b36047ec-8c33-4551-bc74-961d47fe2da9" providerId="ADAL" clId="{B22D74C1-AE74-4189-9C3B-A44D53893FF3}" dt="2023-05-03T14:39:24.140" v="1713" actId="478"/>
          <ac:spMkLst>
            <pc:docMk/>
            <pc:sldMk cId="2108808097" sldId="1519"/>
            <ac:spMk id="30" creationId="{F3B31339-279D-2562-8ACC-F5650205EA90}"/>
          </ac:spMkLst>
        </pc:spChg>
        <pc:spChg chg="add del mod">
          <ac:chgData name="Yanjun Sun" userId="b36047ec-8c33-4551-bc74-961d47fe2da9" providerId="ADAL" clId="{B22D74C1-AE74-4189-9C3B-A44D53893FF3}" dt="2023-05-03T14:39:24.140" v="1713" actId="478"/>
          <ac:spMkLst>
            <pc:docMk/>
            <pc:sldMk cId="2108808097" sldId="1519"/>
            <ac:spMk id="31" creationId="{D451AB9C-5709-A928-D79A-CE66C5F832CC}"/>
          </ac:spMkLst>
        </pc:spChg>
        <pc:spChg chg="add del mod">
          <ac:chgData name="Yanjun Sun" userId="b36047ec-8c33-4551-bc74-961d47fe2da9" providerId="ADAL" clId="{B22D74C1-AE74-4189-9C3B-A44D53893FF3}" dt="2023-05-03T14:39:24.140" v="1713" actId="478"/>
          <ac:spMkLst>
            <pc:docMk/>
            <pc:sldMk cId="2108808097" sldId="1519"/>
            <ac:spMk id="33" creationId="{F7E9A2C2-4D55-7911-D894-954F63BE46EC}"/>
          </ac:spMkLst>
        </pc:spChg>
        <pc:spChg chg="add del mod">
          <ac:chgData name="Yanjun Sun" userId="b36047ec-8c33-4551-bc74-961d47fe2da9" providerId="ADAL" clId="{B22D74C1-AE74-4189-9C3B-A44D53893FF3}" dt="2023-05-03T14:39:24.140" v="1713" actId="478"/>
          <ac:spMkLst>
            <pc:docMk/>
            <pc:sldMk cId="2108808097" sldId="1519"/>
            <ac:spMk id="34" creationId="{F0372FF6-BE52-38C4-20D4-E9587841188A}"/>
          </ac:spMkLst>
        </pc:spChg>
        <pc:spChg chg="add del mod">
          <ac:chgData name="Yanjun Sun" userId="b36047ec-8c33-4551-bc74-961d47fe2da9" providerId="ADAL" clId="{B22D74C1-AE74-4189-9C3B-A44D53893FF3}" dt="2023-05-03T14:39:24.140" v="1713" actId="478"/>
          <ac:spMkLst>
            <pc:docMk/>
            <pc:sldMk cId="2108808097" sldId="1519"/>
            <ac:spMk id="36" creationId="{A0D8527F-427F-376A-9A3B-33947B0BFC49}"/>
          </ac:spMkLst>
        </pc:spChg>
        <pc:spChg chg="add del mod">
          <ac:chgData name="Yanjun Sun" userId="b36047ec-8c33-4551-bc74-961d47fe2da9" providerId="ADAL" clId="{B22D74C1-AE74-4189-9C3B-A44D53893FF3}" dt="2023-05-03T14:39:24.140" v="1713" actId="478"/>
          <ac:spMkLst>
            <pc:docMk/>
            <pc:sldMk cId="2108808097" sldId="1519"/>
            <ac:spMk id="37" creationId="{639D5147-86E3-1003-22AA-BD249C409C10}"/>
          </ac:spMkLst>
        </pc:spChg>
        <pc:spChg chg="add del mod">
          <ac:chgData name="Yanjun Sun" userId="b36047ec-8c33-4551-bc74-961d47fe2da9" providerId="ADAL" clId="{B22D74C1-AE74-4189-9C3B-A44D53893FF3}" dt="2023-05-03T14:39:24.140" v="1713" actId="478"/>
          <ac:spMkLst>
            <pc:docMk/>
            <pc:sldMk cId="2108808097" sldId="1519"/>
            <ac:spMk id="38" creationId="{1CB484CC-A8CB-F85E-F92D-DABA55E62B21}"/>
          </ac:spMkLst>
        </pc:spChg>
        <pc:spChg chg="add mod">
          <ac:chgData name="Yanjun Sun" userId="b36047ec-8c33-4551-bc74-961d47fe2da9" providerId="ADAL" clId="{B22D74C1-AE74-4189-9C3B-A44D53893FF3}" dt="2023-05-03T14:39:46.567" v="1716" actId="1076"/>
          <ac:spMkLst>
            <pc:docMk/>
            <pc:sldMk cId="2108808097" sldId="1519"/>
            <ac:spMk id="39" creationId="{D1ACD3BC-5C16-2FD8-3C27-18AF0A3589D6}"/>
          </ac:spMkLst>
        </pc:spChg>
        <pc:spChg chg="add mod">
          <ac:chgData name="Yanjun Sun" userId="b36047ec-8c33-4551-bc74-961d47fe2da9" providerId="ADAL" clId="{B22D74C1-AE74-4189-9C3B-A44D53893FF3}" dt="2023-05-03T14:39:46.567" v="1716" actId="1076"/>
          <ac:spMkLst>
            <pc:docMk/>
            <pc:sldMk cId="2108808097" sldId="1519"/>
            <ac:spMk id="40" creationId="{699E0BD3-2F0F-2724-C2B6-C4ADF7587E90}"/>
          </ac:spMkLst>
        </pc:spChg>
        <pc:spChg chg="add mod">
          <ac:chgData name="Yanjun Sun" userId="b36047ec-8c33-4551-bc74-961d47fe2da9" providerId="ADAL" clId="{B22D74C1-AE74-4189-9C3B-A44D53893FF3}" dt="2023-05-03T14:39:46.567" v="1716" actId="1076"/>
          <ac:spMkLst>
            <pc:docMk/>
            <pc:sldMk cId="2108808097" sldId="1519"/>
            <ac:spMk id="43" creationId="{DC9B8F1F-3B7E-6469-CD8F-8EB54A05BCEA}"/>
          </ac:spMkLst>
        </pc:spChg>
        <pc:spChg chg="add mod">
          <ac:chgData name="Yanjun Sun" userId="b36047ec-8c33-4551-bc74-961d47fe2da9" providerId="ADAL" clId="{B22D74C1-AE74-4189-9C3B-A44D53893FF3}" dt="2023-05-03T14:39:46.567" v="1716" actId="1076"/>
          <ac:spMkLst>
            <pc:docMk/>
            <pc:sldMk cId="2108808097" sldId="1519"/>
            <ac:spMk id="45" creationId="{B4D5D6FA-5DD9-14B8-DFF0-ED1F0F20092E}"/>
          </ac:spMkLst>
        </pc:spChg>
        <pc:spChg chg="add mod">
          <ac:chgData name="Yanjun Sun" userId="b36047ec-8c33-4551-bc74-961d47fe2da9" providerId="ADAL" clId="{B22D74C1-AE74-4189-9C3B-A44D53893FF3}" dt="2023-05-03T14:40:38.943" v="1738" actId="14100"/>
          <ac:spMkLst>
            <pc:docMk/>
            <pc:sldMk cId="2108808097" sldId="1519"/>
            <ac:spMk id="46" creationId="{686F70B0-60F9-3CB1-3A67-64E2D86A2BBF}"/>
          </ac:spMkLst>
        </pc:spChg>
        <pc:spChg chg="add mod">
          <ac:chgData name="Yanjun Sun" userId="b36047ec-8c33-4551-bc74-961d47fe2da9" providerId="ADAL" clId="{B22D74C1-AE74-4189-9C3B-A44D53893FF3}" dt="2023-05-03T14:39:46.567" v="1716" actId="1076"/>
          <ac:spMkLst>
            <pc:docMk/>
            <pc:sldMk cId="2108808097" sldId="1519"/>
            <ac:spMk id="47" creationId="{32833861-0C89-6BC0-2F9B-9C0B2EF4FC65}"/>
          </ac:spMkLst>
        </pc:spChg>
        <pc:spChg chg="add mod">
          <ac:chgData name="Yanjun Sun" userId="b36047ec-8c33-4551-bc74-961d47fe2da9" providerId="ADAL" clId="{B22D74C1-AE74-4189-9C3B-A44D53893FF3}" dt="2023-05-03T14:39:46.567" v="1716" actId="1076"/>
          <ac:spMkLst>
            <pc:docMk/>
            <pc:sldMk cId="2108808097" sldId="1519"/>
            <ac:spMk id="49" creationId="{63300051-0C9E-107B-FC23-034645858719}"/>
          </ac:spMkLst>
        </pc:spChg>
        <pc:spChg chg="add mod">
          <ac:chgData name="Yanjun Sun" userId="b36047ec-8c33-4551-bc74-961d47fe2da9" providerId="ADAL" clId="{B22D74C1-AE74-4189-9C3B-A44D53893FF3}" dt="2023-05-03T14:43:59.570" v="1900" actId="207"/>
          <ac:spMkLst>
            <pc:docMk/>
            <pc:sldMk cId="2108808097" sldId="1519"/>
            <ac:spMk id="50" creationId="{F8E897CC-DF23-A549-0DD5-CEFD63359CAD}"/>
          </ac:spMkLst>
        </pc:spChg>
        <pc:spChg chg="add mod">
          <ac:chgData name="Yanjun Sun" userId="b36047ec-8c33-4551-bc74-961d47fe2da9" providerId="ADAL" clId="{B22D74C1-AE74-4189-9C3B-A44D53893FF3}" dt="2023-05-03T14:39:46.567" v="1716" actId="1076"/>
          <ac:spMkLst>
            <pc:docMk/>
            <pc:sldMk cId="2108808097" sldId="1519"/>
            <ac:spMk id="52" creationId="{D6282570-6AF2-E7AE-D3CD-A7F3AB15F6F4}"/>
          </ac:spMkLst>
        </pc:spChg>
        <pc:spChg chg="add mod">
          <ac:chgData name="Yanjun Sun" userId="b36047ec-8c33-4551-bc74-961d47fe2da9" providerId="ADAL" clId="{B22D74C1-AE74-4189-9C3B-A44D53893FF3}" dt="2023-05-03T15:01:16.881" v="2078" actId="20577"/>
          <ac:spMkLst>
            <pc:docMk/>
            <pc:sldMk cId="2108808097" sldId="1519"/>
            <ac:spMk id="53" creationId="{6A2E715B-129D-722E-F4F8-5B53246A9CF3}"/>
          </ac:spMkLst>
        </pc:spChg>
        <pc:spChg chg="add mod">
          <ac:chgData name="Yanjun Sun" userId="b36047ec-8c33-4551-bc74-961d47fe2da9" providerId="ADAL" clId="{B22D74C1-AE74-4189-9C3B-A44D53893FF3}" dt="2023-05-03T17:17:27.937" v="2162" actId="20577"/>
          <ac:spMkLst>
            <pc:docMk/>
            <pc:sldMk cId="2108808097" sldId="1519"/>
            <ac:spMk id="54" creationId="{033E5D9B-D644-0116-D6B5-0B8255B4BAB8}"/>
          </ac:spMkLst>
        </pc:spChg>
        <pc:spChg chg="add mod">
          <ac:chgData name="Yanjun Sun" userId="b36047ec-8c33-4551-bc74-961d47fe2da9" providerId="ADAL" clId="{B22D74C1-AE74-4189-9C3B-A44D53893FF3}" dt="2023-05-03T14:45:25.857" v="1936" actId="207"/>
          <ac:spMkLst>
            <pc:docMk/>
            <pc:sldMk cId="2108808097" sldId="1519"/>
            <ac:spMk id="58" creationId="{D0C17E90-F43A-7CA5-D4BD-3445CC441014}"/>
          </ac:spMkLst>
        </pc:spChg>
        <pc:cxnChg chg="mod">
          <ac:chgData name="Yanjun Sun" userId="b36047ec-8c33-4551-bc74-961d47fe2da9" providerId="ADAL" clId="{B22D74C1-AE74-4189-9C3B-A44D53893FF3}" dt="2023-05-03T14:29:21.298" v="1540" actId="1036"/>
          <ac:cxnSpMkLst>
            <pc:docMk/>
            <pc:sldMk cId="2108808097" sldId="1519"/>
            <ac:cxnSpMk id="9" creationId="{60BDBCD5-266A-6222-1DB1-40F117C7B3A3}"/>
          </ac:cxnSpMkLst>
        </pc:cxnChg>
        <pc:cxnChg chg="mod">
          <ac:chgData name="Yanjun Sun" userId="b36047ec-8c33-4551-bc74-961d47fe2da9" providerId="ADAL" clId="{B22D74C1-AE74-4189-9C3B-A44D53893FF3}" dt="2023-05-03T14:29:21.298" v="1540" actId="1036"/>
          <ac:cxnSpMkLst>
            <pc:docMk/>
            <pc:sldMk cId="2108808097" sldId="1519"/>
            <ac:cxnSpMk id="10" creationId="{5D492A09-1CD2-9F97-97E2-D786BC9A9C98}"/>
          </ac:cxnSpMkLst>
        </pc:cxnChg>
        <pc:cxnChg chg="mod">
          <ac:chgData name="Yanjun Sun" userId="b36047ec-8c33-4551-bc74-961d47fe2da9" providerId="ADAL" clId="{B22D74C1-AE74-4189-9C3B-A44D53893FF3}" dt="2023-05-03T14:29:21.298" v="1540" actId="1036"/>
          <ac:cxnSpMkLst>
            <pc:docMk/>
            <pc:sldMk cId="2108808097" sldId="1519"/>
            <ac:cxnSpMk id="12" creationId="{64EE9F4D-7ADE-FA57-CDC7-0E9330A34E3B}"/>
          </ac:cxnSpMkLst>
        </pc:cxnChg>
        <pc:cxnChg chg="mod">
          <ac:chgData name="Yanjun Sun" userId="b36047ec-8c33-4551-bc74-961d47fe2da9" providerId="ADAL" clId="{B22D74C1-AE74-4189-9C3B-A44D53893FF3}" dt="2023-05-03T14:29:21.298" v="1540" actId="1036"/>
          <ac:cxnSpMkLst>
            <pc:docMk/>
            <pc:sldMk cId="2108808097" sldId="1519"/>
            <ac:cxnSpMk id="16" creationId="{D43FF88F-4598-475A-0AA0-53404392BAF3}"/>
          </ac:cxnSpMkLst>
        </pc:cxnChg>
        <pc:cxnChg chg="mod">
          <ac:chgData name="Yanjun Sun" userId="b36047ec-8c33-4551-bc74-961d47fe2da9" providerId="ADAL" clId="{B22D74C1-AE74-4189-9C3B-A44D53893FF3}" dt="2023-05-03T14:41:03.860" v="1761" actId="1037"/>
          <ac:cxnSpMkLst>
            <pc:docMk/>
            <pc:sldMk cId="2108808097" sldId="1519"/>
            <ac:cxnSpMk id="19" creationId="{FCF1202D-9D38-CBB7-CD4E-0F43B0946B18}"/>
          </ac:cxnSpMkLst>
        </pc:cxnChg>
        <pc:cxnChg chg="add del mod">
          <ac:chgData name="Yanjun Sun" userId="b36047ec-8c33-4551-bc74-961d47fe2da9" providerId="ADAL" clId="{B22D74C1-AE74-4189-9C3B-A44D53893FF3}" dt="2023-05-03T14:39:24.140" v="1713" actId="478"/>
          <ac:cxnSpMkLst>
            <pc:docMk/>
            <pc:sldMk cId="2108808097" sldId="1519"/>
            <ac:cxnSpMk id="25" creationId="{01BE5ACA-9C41-F927-2ED9-3263FD25F545}"/>
          </ac:cxnSpMkLst>
        </pc:cxnChg>
        <pc:cxnChg chg="add del mod">
          <ac:chgData name="Yanjun Sun" userId="b36047ec-8c33-4551-bc74-961d47fe2da9" providerId="ADAL" clId="{B22D74C1-AE74-4189-9C3B-A44D53893FF3}" dt="2023-05-03T14:39:24.140" v="1713" actId="478"/>
          <ac:cxnSpMkLst>
            <pc:docMk/>
            <pc:sldMk cId="2108808097" sldId="1519"/>
            <ac:cxnSpMk id="26" creationId="{37FC7D70-9BA7-E5CC-0D39-F2CDB7F44BDA}"/>
          </ac:cxnSpMkLst>
        </pc:cxnChg>
        <pc:cxnChg chg="add del mod">
          <ac:chgData name="Yanjun Sun" userId="b36047ec-8c33-4551-bc74-961d47fe2da9" providerId="ADAL" clId="{B22D74C1-AE74-4189-9C3B-A44D53893FF3}" dt="2023-05-03T14:39:24.140" v="1713" actId="478"/>
          <ac:cxnSpMkLst>
            <pc:docMk/>
            <pc:sldMk cId="2108808097" sldId="1519"/>
            <ac:cxnSpMk id="28" creationId="{B4FE6D36-F581-E667-D256-815A47309967}"/>
          </ac:cxnSpMkLst>
        </pc:cxnChg>
        <pc:cxnChg chg="add del mod">
          <ac:chgData name="Yanjun Sun" userId="b36047ec-8c33-4551-bc74-961d47fe2da9" providerId="ADAL" clId="{B22D74C1-AE74-4189-9C3B-A44D53893FF3}" dt="2023-05-03T14:39:24.140" v="1713" actId="478"/>
          <ac:cxnSpMkLst>
            <pc:docMk/>
            <pc:sldMk cId="2108808097" sldId="1519"/>
            <ac:cxnSpMk id="32" creationId="{F2EC8264-42B4-A53D-6960-E7E73C6567CF}"/>
          </ac:cxnSpMkLst>
        </pc:cxnChg>
        <pc:cxnChg chg="add del mod">
          <ac:chgData name="Yanjun Sun" userId="b36047ec-8c33-4551-bc74-961d47fe2da9" providerId="ADAL" clId="{B22D74C1-AE74-4189-9C3B-A44D53893FF3}" dt="2023-05-03T14:39:24.140" v="1713" actId="478"/>
          <ac:cxnSpMkLst>
            <pc:docMk/>
            <pc:sldMk cId="2108808097" sldId="1519"/>
            <ac:cxnSpMk id="35" creationId="{2546FAA7-663C-7B6E-80A2-5035F153AEE5}"/>
          </ac:cxnSpMkLst>
        </pc:cxnChg>
        <pc:cxnChg chg="add mod">
          <ac:chgData name="Yanjun Sun" userId="b36047ec-8c33-4551-bc74-961d47fe2da9" providerId="ADAL" clId="{B22D74C1-AE74-4189-9C3B-A44D53893FF3}" dt="2023-05-03T14:39:46.567" v="1716" actId="1076"/>
          <ac:cxnSpMkLst>
            <pc:docMk/>
            <pc:sldMk cId="2108808097" sldId="1519"/>
            <ac:cxnSpMk id="41" creationId="{785CF070-E644-BB77-1626-4E678EF0762D}"/>
          </ac:cxnSpMkLst>
        </pc:cxnChg>
        <pc:cxnChg chg="add mod">
          <ac:chgData name="Yanjun Sun" userId="b36047ec-8c33-4551-bc74-961d47fe2da9" providerId="ADAL" clId="{B22D74C1-AE74-4189-9C3B-A44D53893FF3}" dt="2023-05-03T14:39:46.567" v="1716" actId="1076"/>
          <ac:cxnSpMkLst>
            <pc:docMk/>
            <pc:sldMk cId="2108808097" sldId="1519"/>
            <ac:cxnSpMk id="42" creationId="{D1AC5CDE-0AD5-99CD-DB65-6842E8EAABB3}"/>
          </ac:cxnSpMkLst>
        </pc:cxnChg>
        <pc:cxnChg chg="add mod">
          <ac:chgData name="Yanjun Sun" userId="b36047ec-8c33-4551-bc74-961d47fe2da9" providerId="ADAL" clId="{B22D74C1-AE74-4189-9C3B-A44D53893FF3}" dt="2023-05-03T14:39:46.567" v="1716" actId="1076"/>
          <ac:cxnSpMkLst>
            <pc:docMk/>
            <pc:sldMk cId="2108808097" sldId="1519"/>
            <ac:cxnSpMk id="44" creationId="{F2D3DC8F-BB23-E4F9-87A9-026CCFC9CFE2}"/>
          </ac:cxnSpMkLst>
        </pc:cxnChg>
        <pc:cxnChg chg="add mod">
          <ac:chgData name="Yanjun Sun" userId="b36047ec-8c33-4551-bc74-961d47fe2da9" providerId="ADAL" clId="{B22D74C1-AE74-4189-9C3B-A44D53893FF3}" dt="2023-05-03T14:39:46.567" v="1716" actId="1076"/>
          <ac:cxnSpMkLst>
            <pc:docMk/>
            <pc:sldMk cId="2108808097" sldId="1519"/>
            <ac:cxnSpMk id="48" creationId="{221BAF1C-0874-A834-1AE4-22113B50F1B0}"/>
          </ac:cxnSpMkLst>
        </pc:cxnChg>
        <pc:cxnChg chg="add mod">
          <ac:chgData name="Yanjun Sun" userId="b36047ec-8c33-4551-bc74-961d47fe2da9" providerId="ADAL" clId="{B22D74C1-AE74-4189-9C3B-A44D53893FF3}" dt="2023-05-03T14:43:40.958" v="1895" actId="14100"/>
          <ac:cxnSpMkLst>
            <pc:docMk/>
            <pc:sldMk cId="2108808097" sldId="1519"/>
            <ac:cxnSpMk id="51" creationId="{4A851153-68C0-C996-B6E9-1B1F9289CA3C}"/>
          </ac:cxnSpMkLst>
        </pc:cxnChg>
        <pc:cxnChg chg="add mod">
          <ac:chgData name="Yanjun Sun" userId="b36047ec-8c33-4551-bc74-961d47fe2da9" providerId="ADAL" clId="{B22D74C1-AE74-4189-9C3B-A44D53893FF3}" dt="2023-05-03T14:44:36.856" v="1902" actId="693"/>
          <ac:cxnSpMkLst>
            <pc:docMk/>
            <pc:sldMk cId="2108808097" sldId="1519"/>
            <ac:cxnSpMk id="57" creationId="{97769508-9CF0-6A25-03E1-C61660EA198D}"/>
          </ac:cxnSpMkLst>
        </pc:cxnChg>
      </pc:sldChg>
      <pc:sldChg chg="del">
        <pc:chgData name="Yanjun Sun" userId="b36047ec-8c33-4551-bc74-961d47fe2da9" providerId="ADAL" clId="{B22D74C1-AE74-4189-9C3B-A44D53893FF3}" dt="2023-05-01T22:04:50.603" v="8" actId="47"/>
        <pc:sldMkLst>
          <pc:docMk/>
          <pc:sldMk cId="3039875305" sldId="1520"/>
        </pc:sldMkLst>
      </pc:sldChg>
      <pc:sldChg chg="del">
        <pc:chgData name="Yanjun Sun" userId="b36047ec-8c33-4551-bc74-961d47fe2da9" providerId="ADAL" clId="{B22D74C1-AE74-4189-9C3B-A44D53893FF3}" dt="2023-05-01T22:04:49.768" v="7" actId="47"/>
        <pc:sldMkLst>
          <pc:docMk/>
          <pc:sldMk cId="3437721037" sldId="1521"/>
        </pc:sldMkLst>
      </pc:sldChg>
      <pc:sldChg chg="del">
        <pc:chgData name="Yanjun Sun" userId="b36047ec-8c33-4551-bc74-961d47fe2da9" providerId="ADAL" clId="{B22D74C1-AE74-4189-9C3B-A44D53893FF3}" dt="2023-05-01T22:04:52.653" v="9" actId="47"/>
        <pc:sldMkLst>
          <pc:docMk/>
          <pc:sldMk cId="3920653463" sldId="1522"/>
        </pc:sldMkLst>
      </pc:sldChg>
      <pc:sldChg chg="delSp modSp del mod">
        <pc:chgData name="Yanjun Sun" userId="b36047ec-8c33-4551-bc74-961d47fe2da9" providerId="ADAL" clId="{B22D74C1-AE74-4189-9C3B-A44D53893FF3}" dt="2023-05-01T22:02:57.271" v="3" actId="47"/>
        <pc:sldMkLst>
          <pc:docMk/>
          <pc:sldMk cId="3914774334" sldId="1523"/>
        </pc:sldMkLst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8" creationId="{A4DA84DC-6188-5C51-3840-7493075D6D7D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9" creationId="{CEDFA851-D902-F424-CAFF-D6C4E07E4987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11" creationId="{E58A58DF-D6F7-2CCA-AE0D-FF52BA8724FA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12" creationId="{2D8AC948-F08E-3082-D171-4970A258E06D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13" creationId="{BD6B0DD5-AA07-3D7A-A80B-132DB4508787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14" creationId="{2FA43E61-37A4-D2E4-1286-20977773F236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19" creationId="{85ACAF7D-D315-EBE9-A936-BC7C85D809AE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22" creationId="{48043952-CEC6-D22D-16B4-CB5FB88E8499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23" creationId="{0CF11B49-46F5-8925-86B7-833C81B1FBC6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24" creationId="{C4E3057E-1CAB-984C-8402-76EC2D943714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25" creationId="{E63BA147-AF7E-E11C-4FD2-A99786671158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26" creationId="{596C8A7B-0E89-F5D2-3EE1-7E6674EB156C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27" creationId="{C1A74BB8-0DE6-01B3-BB4B-0A63D356FC0D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28" creationId="{F5B84BF1-FFDE-6FA3-AFCF-88D896CF2B20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30" creationId="{B069F6E6-A5E2-386C-0B82-FF3B5EEA49BE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33" creationId="{63E7E435-8DA5-782B-398C-61C49026CA1C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34" creationId="{D4C610ED-E18B-57BA-5DB7-CF092B7706DC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35" creationId="{E11CBC37-61D5-B6D6-1F85-59C681E0954F}"/>
          </ac:spMkLst>
        </pc:spChg>
        <pc:cxnChg chg="del">
          <ac:chgData name="Yanjun Sun" userId="b36047ec-8c33-4551-bc74-961d47fe2da9" providerId="ADAL" clId="{B22D74C1-AE74-4189-9C3B-A44D53893FF3}" dt="2023-05-01T22:02:25.940" v="0" actId="478"/>
          <ac:cxnSpMkLst>
            <pc:docMk/>
            <pc:sldMk cId="3914774334" sldId="1523"/>
            <ac:cxnSpMk id="7" creationId="{AC2D497C-71B3-CD8E-BF57-F0813885E653}"/>
          </ac:cxnSpMkLst>
        </pc:cxnChg>
        <pc:cxnChg chg="del">
          <ac:chgData name="Yanjun Sun" userId="b36047ec-8c33-4551-bc74-961d47fe2da9" providerId="ADAL" clId="{B22D74C1-AE74-4189-9C3B-A44D53893FF3}" dt="2023-05-01T22:02:25.940" v="0" actId="478"/>
          <ac:cxnSpMkLst>
            <pc:docMk/>
            <pc:sldMk cId="3914774334" sldId="1523"/>
            <ac:cxnSpMk id="10" creationId="{6331171D-1603-A172-C798-E13CA37805D3}"/>
          </ac:cxnSpMkLst>
        </pc:cxnChg>
        <pc:cxnChg chg="del">
          <ac:chgData name="Yanjun Sun" userId="b36047ec-8c33-4551-bc74-961d47fe2da9" providerId="ADAL" clId="{B22D74C1-AE74-4189-9C3B-A44D53893FF3}" dt="2023-05-01T22:02:25.940" v="0" actId="478"/>
          <ac:cxnSpMkLst>
            <pc:docMk/>
            <pc:sldMk cId="3914774334" sldId="1523"/>
            <ac:cxnSpMk id="18" creationId="{F1B3B8F7-6896-B204-2CAA-1426FF57BDF5}"/>
          </ac:cxnSpMkLst>
        </pc:cxnChg>
        <pc:cxnChg chg="del">
          <ac:chgData name="Yanjun Sun" userId="b36047ec-8c33-4551-bc74-961d47fe2da9" providerId="ADAL" clId="{B22D74C1-AE74-4189-9C3B-A44D53893FF3}" dt="2023-05-01T22:02:25.940" v="0" actId="478"/>
          <ac:cxnSpMkLst>
            <pc:docMk/>
            <pc:sldMk cId="3914774334" sldId="1523"/>
            <ac:cxnSpMk id="20" creationId="{F4D34FC7-4D81-1BCA-605E-A3CD4046214E}"/>
          </ac:cxnSpMkLst>
        </pc:cxnChg>
        <pc:cxnChg chg="del">
          <ac:chgData name="Yanjun Sun" userId="b36047ec-8c33-4551-bc74-961d47fe2da9" providerId="ADAL" clId="{B22D74C1-AE74-4189-9C3B-A44D53893FF3}" dt="2023-05-01T22:02:25.940" v="0" actId="478"/>
          <ac:cxnSpMkLst>
            <pc:docMk/>
            <pc:sldMk cId="3914774334" sldId="1523"/>
            <ac:cxnSpMk id="21" creationId="{0D546A6B-2D4D-1B92-4FF0-4C1D46B438BE}"/>
          </ac:cxnSpMkLst>
        </pc:cxnChg>
        <pc:cxnChg chg="del mod">
          <ac:chgData name="Yanjun Sun" userId="b36047ec-8c33-4551-bc74-961d47fe2da9" providerId="ADAL" clId="{B22D74C1-AE74-4189-9C3B-A44D53893FF3}" dt="2023-05-01T22:02:25.940" v="0" actId="478"/>
          <ac:cxnSpMkLst>
            <pc:docMk/>
            <pc:sldMk cId="3914774334" sldId="1523"/>
            <ac:cxnSpMk id="29" creationId="{7C04BCCD-0634-0230-3BBD-CEC3B90D7C68}"/>
          </ac:cxnSpMkLst>
        </pc:cxnChg>
        <pc:cxnChg chg="del">
          <ac:chgData name="Yanjun Sun" userId="b36047ec-8c33-4551-bc74-961d47fe2da9" providerId="ADAL" clId="{B22D74C1-AE74-4189-9C3B-A44D53893FF3}" dt="2023-05-01T22:02:25.940" v="0" actId="478"/>
          <ac:cxnSpMkLst>
            <pc:docMk/>
            <pc:sldMk cId="3914774334" sldId="1523"/>
            <ac:cxnSpMk id="31" creationId="{CE846289-4032-AD4F-9AEE-731343374CC0}"/>
          </ac:cxnSpMkLst>
        </pc:cxnChg>
        <pc:cxnChg chg="del">
          <ac:chgData name="Yanjun Sun" userId="b36047ec-8c33-4551-bc74-961d47fe2da9" providerId="ADAL" clId="{B22D74C1-AE74-4189-9C3B-A44D53893FF3}" dt="2023-05-01T22:02:25.940" v="0" actId="478"/>
          <ac:cxnSpMkLst>
            <pc:docMk/>
            <pc:sldMk cId="3914774334" sldId="1523"/>
            <ac:cxnSpMk id="32" creationId="{C15E4AD5-F4A2-15C4-28C5-4BC5835D1F35}"/>
          </ac:cxnSpMkLst>
        </pc:cxnChg>
      </pc:sldChg>
      <pc:sldChg chg="modSp mod ord">
        <pc:chgData name="Yanjun Sun" userId="b36047ec-8c33-4551-bc74-961d47fe2da9" providerId="ADAL" clId="{B22D74C1-AE74-4189-9C3B-A44D53893FF3}" dt="2023-05-03T17:16:03.616" v="2129" actId="20577"/>
        <pc:sldMkLst>
          <pc:docMk/>
          <pc:sldMk cId="4061071070" sldId="1525"/>
        </pc:sldMkLst>
        <pc:spChg chg="mod">
          <ac:chgData name="Yanjun Sun" userId="b36047ec-8c33-4551-bc74-961d47fe2da9" providerId="ADAL" clId="{B22D74C1-AE74-4189-9C3B-A44D53893FF3}" dt="2023-05-03T17:16:03.616" v="2129" actId="20577"/>
          <ac:spMkLst>
            <pc:docMk/>
            <pc:sldMk cId="4061071070" sldId="1525"/>
            <ac:spMk id="2" creationId="{9D197676-7608-6F9D-4EEA-1BDB940330B6}"/>
          </ac:spMkLst>
        </pc:spChg>
        <pc:spChg chg="mod">
          <ac:chgData name="Yanjun Sun" userId="b36047ec-8c33-4551-bc74-961d47fe2da9" providerId="ADAL" clId="{B22D74C1-AE74-4189-9C3B-A44D53893FF3}" dt="2023-05-01T22:05:23.471" v="28" actId="20577"/>
          <ac:spMkLst>
            <pc:docMk/>
            <pc:sldMk cId="4061071070" sldId="1525"/>
            <ac:spMk id="3" creationId="{FD11BA7E-0BF2-6B8A-EF16-98FDD3C9B3F2}"/>
          </ac:spMkLst>
        </pc:spChg>
      </pc:sldChg>
      <pc:sldChg chg="modSp add mod ord modNotesTx">
        <pc:chgData name="Yanjun Sun" userId="b36047ec-8c33-4551-bc74-961d47fe2da9" providerId="ADAL" clId="{B22D74C1-AE74-4189-9C3B-A44D53893FF3}" dt="2023-05-03T16:11:46.128" v="2098" actId="115"/>
        <pc:sldMkLst>
          <pc:docMk/>
          <pc:sldMk cId="4221034049" sldId="1526"/>
        </pc:sldMkLst>
        <pc:spChg chg="mod">
          <ac:chgData name="Yanjun Sun" userId="b36047ec-8c33-4551-bc74-961d47fe2da9" providerId="ADAL" clId="{B22D74C1-AE74-4189-9C3B-A44D53893FF3}" dt="2023-05-03T16:11:46.128" v="2098" actId="115"/>
          <ac:spMkLst>
            <pc:docMk/>
            <pc:sldMk cId="4221034049" sldId="1526"/>
            <ac:spMk id="2" creationId="{9D197676-7608-6F9D-4EEA-1BDB940330B6}"/>
          </ac:spMkLst>
        </pc:spChg>
        <pc:spChg chg="mod">
          <ac:chgData name="Yanjun Sun" userId="b36047ec-8c33-4551-bc74-961d47fe2da9" providerId="ADAL" clId="{B22D74C1-AE74-4189-9C3B-A44D53893FF3}" dt="2023-05-01T22:11:43.471" v="301" actId="404"/>
          <ac:spMkLst>
            <pc:docMk/>
            <pc:sldMk cId="4221034049" sldId="1526"/>
            <ac:spMk id="3" creationId="{FD11BA7E-0BF2-6B8A-EF16-98FDD3C9B3F2}"/>
          </ac:spMkLst>
        </pc:spChg>
      </pc:sldChg>
      <pc:sldChg chg="modSp new mod">
        <pc:chgData name="Yanjun Sun" userId="b36047ec-8c33-4551-bc74-961d47fe2da9" providerId="ADAL" clId="{B22D74C1-AE74-4189-9C3B-A44D53893FF3}" dt="2023-05-01T22:22:39.061" v="948" actId="20577"/>
        <pc:sldMkLst>
          <pc:docMk/>
          <pc:sldMk cId="1127202638" sldId="1527"/>
        </pc:sldMkLst>
        <pc:spChg chg="mod">
          <ac:chgData name="Yanjun Sun" userId="b36047ec-8c33-4551-bc74-961d47fe2da9" providerId="ADAL" clId="{B22D74C1-AE74-4189-9C3B-A44D53893FF3}" dt="2023-05-01T22:22:39.061" v="948" actId="20577"/>
          <ac:spMkLst>
            <pc:docMk/>
            <pc:sldMk cId="1127202638" sldId="1527"/>
            <ac:spMk id="2" creationId="{DF1B3094-1F8B-BE66-5441-37640630BE20}"/>
          </ac:spMkLst>
        </pc:spChg>
        <pc:spChg chg="mod">
          <ac:chgData name="Yanjun Sun" userId="b36047ec-8c33-4551-bc74-961d47fe2da9" providerId="ADAL" clId="{B22D74C1-AE74-4189-9C3B-A44D53893FF3}" dt="2023-05-01T22:17:01.697" v="458" actId="20577"/>
          <ac:spMkLst>
            <pc:docMk/>
            <pc:sldMk cId="1127202638" sldId="1527"/>
            <ac:spMk id="3" creationId="{A3ED35FF-22E7-21F5-ED80-E04C062EE807}"/>
          </ac:spMkLst>
        </pc:spChg>
      </pc:sldChg>
      <pc:sldChg chg="add del">
        <pc:chgData name="Yanjun Sun" userId="b36047ec-8c33-4551-bc74-961d47fe2da9" providerId="ADAL" clId="{B22D74C1-AE74-4189-9C3B-A44D53893FF3}" dt="2023-05-01T22:14:24.433" v="348" actId="47"/>
        <pc:sldMkLst>
          <pc:docMk/>
          <pc:sldMk cId="1306343713" sldId="1527"/>
        </pc:sldMkLst>
      </pc:sldChg>
      <pc:sldChg chg="addSp delSp modSp new del mod modClrScheme chgLayout">
        <pc:chgData name="Yanjun Sun" userId="b36047ec-8c33-4551-bc74-961d47fe2da9" providerId="ADAL" clId="{B22D74C1-AE74-4189-9C3B-A44D53893FF3}" dt="2023-05-01T22:27:22.866" v="992" actId="47"/>
        <pc:sldMkLst>
          <pc:docMk/>
          <pc:sldMk cId="3261977431" sldId="1528"/>
        </pc:sldMkLst>
        <pc:spChg chg="del mod ord">
          <ac:chgData name="Yanjun Sun" userId="b36047ec-8c33-4551-bc74-961d47fe2da9" providerId="ADAL" clId="{B22D74C1-AE74-4189-9C3B-A44D53893FF3}" dt="2023-05-01T22:27:03.795" v="957" actId="700"/>
          <ac:spMkLst>
            <pc:docMk/>
            <pc:sldMk cId="3261977431" sldId="1528"/>
            <ac:spMk id="2" creationId="{314BA709-B458-8EF4-5BA1-A6E78780F53D}"/>
          </ac:spMkLst>
        </pc:spChg>
        <pc:spChg chg="del mod ord">
          <ac:chgData name="Yanjun Sun" userId="b36047ec-8c33-4551-bc74-961d47fe2da9" providerId="ADAL" clId="{B22D74C1-AE74-4189-9C3B-A44D53893FF3}" dt="2023-05-01T22:27:03.795" v="957" actId="700"/>
          <ac:spMkLst>
            <pc:docMk/>
            <pc:sldMk cId="3261977431" sldId="1528"/>
            <ac:spMk id="3" creationId="{15C3BFAA-1A60-F72E-FC42-5033FC7B8A21}"/>
          </ac:spMkLst>
        </pc:spChg>
        <pc:spChg chg="mod ord">
          <ac:chgData name="Yanjun Sun" userId="b36047ec-8c33-4551-bc74-961d47fe2da9" providerId="ADAL" clId="{B22D74C1-AE74-4189-9C3B-A44D53893FF3}" dt="2023-05-01T22:27:03.795" v="957" actId="700"/>
          <ac:spMkLst>
            <pc:docMk/>
            <pc:sldMk cId="3261977431" sldId="1528"/>
            <ac:spMk id="4" creationId="{397546A6-AA66-30AD-E11D-66A1D003F535}"/>
          </ac:spMkLst>
        </pc:spChg>
        <pc:spChg chg="mod ord">
          <ac:chgData name="Yanjun Sun" userId="b36047ec-8c33-4551-bc74-961d47fe2da9" providerId="ADAL" clId="{B22D74C1-AE74-4189-9C3B-A44D53893FF3}" dt="2023-05-01T22:27:03.795" v="957" actId="700"/>
          <ac:spMkLst>
            <pc:docMk/>
            <pc:sldMk cId="3261977431" sldId="1528"/>
            <ac:spMk id="5" creationId="{C0605A07-793C-C657-1EDF-D6ABF1AC8FFC}"/>
          </ac:spMkLst>
        </pc:spChg>
        <pc:spChg chg="mod ord">
          <ac:chgData name="Yanjun Sun" userId="b36047ec-8c33-4551-bc74-961d47fe2da9" providerId="ADAL" clId="{B22D74C1-AE74-4189-9C3B-A44D53893FF3}" dt="2023-05-01T22:27:03.795" v="957" actId="700"/>
          <ac:spMkLst>
            <pc:docMk/>
            <pc:sldMk cId="3261977431" sldId="1528"/>
            <ac:spMk id="6" creationId="{471F9F3A-7E20-056E-086D-60855CE1FBFF}"/>
          </ac:spMkLst>
        </pc:spChg>
        <pc:spChg chg="add mod ord">
          <ac:chgData name="Yanjun Sun" userId="b36047ec-8c33-4551-bc74-961d47fe2da9" providerId="ADAL" clId="{B22D74C1-AE74-4189-9C3B-A44D53893FF3}" dt="2023-05-01T22:27:10.347" v="979" actId="20577"/>
          <ac:spMkLst>
            <pc:docMk/>
            <pc:sldMk cId="3261977431" sldId="1528"/>
            <ac:spMk id="7" creationId="{22134A2F-EBB8-EBE2-C3AA-85114C783F4E}"/>
          </ac:spMkLst>
        </pc:spChg>
        <pc:spChg chg="add mod ord">
          <ac:chgData name="Yanjun Sun" userId="b36047ec-8c33-4551-bc74-961d47fe2da9" providerId="ADAL" clId="{B22D74C1-AE74-4189-9C3B-A44D53893FF3}" dt="2023-05-01T22:27:03.795" v="957" actId="700"/>
          <ac:spMkLst>
            <pc:docMk/>
            <pc:sldMk cId="3261977431" sldId="1528"/>
            <ac:spMk id="8" creationId="{D6E8AF42-CE16-2F4A-0E9C-A0CBE5ADF6FB}"/>
          </ac:spMkLst>
        </pc:spChg>
      </pc:sldChg>
      <pc:sldChg chg="addSp delSp modSp new mod modClrScheme delCm modCm chgLayout">
        <pc:chgData name="Yanjun Sun" userId="b36047ec-8c33-4551-bc74-961d47fe2da9" providerId="ADAL" clId="{B22D74C1-AE74-4189-9C3B-A44D53893FF3}" dt="2023-05-03T16:17:00.800" v="2123"/>
        <pc:sldMkLst>
          <pc:docMk/>
          <pc:sldMk cId="2351853105" sldId="1529"/>
        </pc:sldMkLst>
        <pc:spChg chg="del">
          <ac:chgData name="Yanjun Sun" userId="b36047ec-8c33-4551-bc74-961d47fe2da9" providerId="ADAL" clId="{B22D74C1-AE74-4189-9C3B-A44D53893FF3}" dt="2023-05-01T22:27:15.636" v="981" actId="26606"/>
          <ac:spMkLst>
            <pc:docMk/>
            <pc:sldMk cId="2351853105" sldId="1529"/>
            <ac:spMk id="2" creationId="{6C9F4942-AE81-B5BF-EFBA-5948FAA79F6B}"/>
          </ac:spMkLst>
        </pc:spChg>
        <pc:spChg chg="del">
          <ac:chgData name="Yanjun Sun" userId="b36047ec-8c33-4551-bc74-961d47fe2da9" providerId="ADAL" clId="{B22D74C1-AE74-4189-9C3B-A44D53893FF3}" dt="2023-05-01T22:27:15.636" v="981" actId="26606"/>
          <ac:spMkLst>
            <pc:docMk/>
            <pc:sldMk cId="2351853105" sldId="1529"/>
            <ac:spMk id="3" creationId="{2602D71F-E4B9-1D4C-E760-E3512087153E}"/>
          </ac:spMkLst>
        </pc:spChg>
        <pc:spChg chg="mod ord">
          <ac:chgData name="Yanjun Sun" userId="b36047ec-8c33-4551-bc74-961d47fe2da9" providerId="ADAL" clId="{B22D74C1-AE74-4189-9C3B-A44D53893FF3}" dt="2023-05-01T22:27:15.636" v="981" actId="26606"/>
          <ac:spMkLst>
            <pc:docMk/>
            <pc:sldMk cId="2351853105" sldId="1529"/>
            <ac:spMk id="4" creationId="{284FCAFE-07C0-FE4C-93D7-1C2900FBD664}"/>
          </ac:spMkLst>
        </pc:spChg>
        <pc:spChg chg="mod ord">
          <ac:chgData name="Yanjun Sun" userId="b36047ec-8c33-4551-bc74-961d47fe2da9" providerId="ADAL" clId="{B22D74C1-AE74-4189-9C3B-A44D53893FF3}" dt="2023-05-01T22:27:15.636" v="981" actId="26606"/>
          <ac:spMkLst>
            <pc:docMk/>
            <pc:sldMk cId="2351853105" sldId="1529"/>
            <ac:spMk id="5" creationId="{27B0CEF2-E22D-463E-2231-29DBF4AF155A}"/>
          </ac:spMkLst>
        </pc:spChg>
        <pc:spChg chg="mod">
          <ac:chgData name="Yanjun Sun" userId="b36047ec-8c33-4551-bc74-961d47fe2da9" providerId="ADAL" clId="{B22D74C1-AE74-4189-9C3B-A44D53893FF3}" dt="2023-05-03T14:55:11.075" v="2075" actId="20577"/>
          <ac:spMkLst>
            <pc:docMk/>
            <pc:sldMk cId="2351853105" sldId="1529"/>
            <ac:spMk id="6" creationId="{3BCF72DE-DAE6-9956-73B3-37762D5AE45E}"/>
          </ac:spMkLst>
        </pc:spChg>
        <pc:spChg chg="add mod">
          <ac:chgData name="Yanjun Sun" userId="b36047ec-8c33-4551-bc74-961d47fe2da9" providerId="ADAL" clId="{B22D74C1-AE74-4189-9C3B-A44D53893FF3}" dt="2023-05-02T20:12:08.118" v="1052" actId="20577"/>
          <ac:spMkLst>
            <pc:docMk/>
            <pc:sldMk cId="2351853105" sldId="1529"/>
            <ac:spMk id="11" creationId="{E8C6A802-7E0E-5B6C-0DA6-DEA2CEEB13B6}"/>
          </ac:spMkLst>
        </pc:spChg>
        <pc:spChg chg="add mod">
          <ac:chgData name="Yanjun Sun" userId="b36047ec-8c33-4551-bc74-961d47fe2da9" providerId="ADAL" clId="{B22D74C1-AE74-4189-9C3B-A44D53893FF3}" dt="2023-05-01T22:27:20.260" v="991" actId="20577"/>
          <ac:spMkLst>
            <pc:docMk/>
            <pc:sldMk cId="2351853105" sldId="1529"/>
            <ac:spMk id="13" creationId="{AB26CCD9-D07E-EDBD-5DA8-3944690B0A7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Yanjun Sun" userId="b36047ec-8c33-4551-bc74-961d47fe2da9" providerId="ADAL" clId="{B22D74C1-AE74-4189-9C3B-A44D53893FF3}" dt="2023-05-03T16:17:00.800" v="2123"/>
              <pc2:cmMkLst xmlns:pc2="http://schemas.microsoft.com/office/powerpoint/2019/9/main/command">
                <pc:docMk/>
                <pc:sldMk cId="2351853105" sldId="1529"/>
                <pc2:cmMk id="{9F3A5410-BEE7-4FE8-BDD2-C5BE4A38E641}"/>
              </pc2:cmMkLst>
              <pc226:cmRplyChg chg="add">
                <pc226:chgData name="Yanjun Sun" userId="b36047ec-8c33-4551-bc74-961d47fe2da9" providerId="ADAL" clId="{B22D74C1-AE74-4189-9C3B-A44D53893FF3}" dt="2023-05-03T14:55:19.528" v="2076"/>
                <pc2:cmRplyMkLst xmlns:pc2="http://schemas.microsoft.com/office/powerpoint/2019/9/main/command">
                  <pc:docMk/>
                  <pc:sldMk cId="2351853105" sldId="1529"/>
                  <pc2:cmMk id="{9F3A5410-BEE7-4FE8-BDD2-C5BE4A38E641}"/>
                  <pc2:cmRplyMk id="{9A99F2C5-B385-4A10-8F1B-1A115E2802FE}"/>
                </pc2:cmRplyMkLst>
              </pc226:cmRplyChg>
            </pc226:cmChg>
          </p:ext>
        </pc:extLst>
      </pc:sldChg>
    </pc:docChg>
  </pc:docChgLst>
  <pc:docChgLst>
    <pc:chgData name="Abhishek Patil" userId="S::appatil@qti.qualcomm.com::4a57f103-40b4-4474-a113-d3340a5396d8" providerId="AD" clId="Web-{06D29864-8FF2-6E4E-AEFD-944C796AD1CE}"/>
    <pc:docChg chg="modSld">
      <pc:chgData name="Abhishek Patil" userId="S::appatil@qti.qualcomm.com::4a57f103-40b4-4474-a113-d3340a5396d8" providerId="AD" clId="Web-{06D29864-8FF2-6E4E-AEFD-944C796AD1CE}" dt="2023-05-01T16:08:35.448" v="7" actId="14100"/>
      <pc:docMkLst>
        <pc:docMk/>
      </pc:docMkLst>
      <pc:sldChg chg="modSp">
        <pc:chgData name="Abhishek Patil" userId="S::appatil@qti.qualcomm.com::4a57f103-40b4-4474-a113-d3340a5396d8" providerId="AD" clId="Web-{06D29864-8FF2-6E4E-AEFD-944C796AD1CE}" dt="2023-05-01T16:08:35.448" v="7" actId="14100"/>
        <pc:sldMkLst>
          <pc:docMk/>
          <pc:sldMk cId="3921518048" sldId="1516"/>
        </pc:sldMkLst>
        <pc:spChg chg="mod">
          <ac:chgData name="Abhishek Patil" userId="S::appatil@qti.qualcomm.com::4a57f103-40b4-4474-a113-d3340a5396d8" providerId="AD" clId="Web-{06D29864-8FF2-6E4E-AEFD-944C796AD1CE}" dt="2023-05-01T16:08:35.448" v="7" actId="14100"/>
          <ac:spMkLst>
            <pc:docMk/>
            <pc:sldMk cId="3921518048" sldId="1516"/>
            <ac:spMk id="2" creationId="{3869D62B-F8B5-6BAD-C526-ABBC97612FA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56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Reference: </a:t>
            </a:r>
            <a:r>
              <a:rPr lang="en-US" err="1"/>
              <a:t>MinTrigProcTime</a:t>
            </a:r>
            <a:r>
              <a:rPr lang="en-US"/>
              <a:t>, up to 16us; EMLSR Padding Delay, up to 256us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954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54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6512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368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950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Yanjun Sun,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B993B-BF3F-4D96-ADAC-D4E1F0DF6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AD854-999C-455A-9EE2-FCE9289AD5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3FEDC-1839-4714-8A42-4A01E187F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Yanjun Sun, Qualcomm Inc.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4FA9F-9408-4964-B963-02593343B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FD37DB-D4FA-422D-830E-FB20A6F75C56}"/>
              </a:ext>
            </a:extLst>
          </p:cNvPr>
          <p:cNvCxnSpPr/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76FF6C6-403D-47F2-B8B3-68A6D6FB0AED}"/>
              </a:ext>
            </a:extLst>
          </p:cNvPr>
          <p:cNvCxnSpPr/>
          <p:nvPr userDrawn="1"/>
        </p:nvCxnSpPr>
        <p:spPr bwMode="auto">
          <a:xfrm>
            <a:off x="685800" y="6475413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Footer Placeholder 5">
            <a:extLst>
              <a:ext uri="{FF2B5EF4-FFF2-40B4-BE49-F238E27FC236}">
                <a16:creationId xmlns:a16="http://schemas.microsoft.com/office/drawing/2014/main" id="{4614FC39-4BED-45E0-8FC9-522FFA09DD2D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1824" y="6474362"/>
            <a:ext cx="7181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Submission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5537E5-1268-448B-2958-DB94A9CC7B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802.11-23/0739r1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Yanjun Sun,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Yanjun Sun,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Yanjun Sun,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Yanjun Sun, Qualcomm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Yanjun Sun,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802.11-23/0739r1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954083"/>
            <a:ext cx="7772400" cy="391886"/>
          </a:xfrm>
        </p:spPr>
        <p:txBody>
          <a:bodyPr/>
          <a:lstStyle/>
          <a:p>
            <a:r>
              <a:rPr lang="en-US" sz="2400"/>
              <a:t>Follow-up on Coordinated TDMA (C-TDMA)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96913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29673" y="6475413"/>
            <a:ext cx="1714252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Yanjun Sun, Qualcomm Inc</a:t>
            </a:r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161796"/>
              </p:ext>
            </p:extLst>
          </p:nvPr>
        </p:nvGraphicFramePr>
        <p:xfrm>
          <a:off x="791070" y="2673434"/>
          <a:ext cx="7334250" cy="2148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Yanjun Sun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Qualcomm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40390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69857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Abdel Karim Ajami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2485429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609523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62512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Gaurang Naik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308456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B89C2EB6-BDD9-F39E-B3DB-80458050A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08" y="1690452"/>
            <a:ext cx="8290560" cy="423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33"/>
              </a:spcBef>
              <a:buFontTx/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1800" b="1" kern="0" dirty="0"/>
              <a:t>Date</a:t>
            </a:r>
            <a:r>
              <a:rPr lang="en-GB" sz="1800" kern="0" dirty="0"/>
              <a:t>: 2023-05-15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3B2965-2B9C-87AD-F356-D957AB5A02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0" y="3004361"/>
            <a:ext cx="1554480" cy="14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197676-7608-6F9D-4EEA-1BDB94033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07408"/>
          </a:xfrm>
        </p:spPr>
        <p:txBody>
          <a:bodyPr>
            <a:normAutofit/>
          </a:bodyPr>
          <a:lstStyle/>
          <a:p>
            <a:r>
              <a:rPr lang="en-US" b="1" dirty="0"/>
              <a:t>Background</a:t>
            </a:r>
          </a:p>
          <a:p>
            <a:pPr lvl="1"/>
            <a:r>
              <a:rPr lang="en-US" dirty="0"/>
              <a:t>Previous contributions in UHR for enabling C-TDMA aim to reuse EHT’s TXS framework (see [1, 2])</a:t>
            </a:r>
            <a:endParaRPr lang="en-US" dirty="0">
              <a:cs typeface="Times New Roman"/>
            </a:endParaRPr>
          </a:p>
          <a:p>
            <a:pPr lvl="1"/>
            <a:r>
              <a:rPr lang="en-US" dirty="0">
                <a:cs typeface="Times New Roman"/>
              </a:rPr>
              <a:t>However, the details are yet to be discussed</a:t>
            </a:r>
          </a:p>
          <a:p>
            <a:r>
              <a:rPr lang="en-US" b="1" dirty="0"/>
              <a:t>Objective</a:t>
            </a:r>
            <a:endParaRPr lang="en-US" b="1" dirty="0">
              <a:cs typeface="Times New Roman"/>
            </a:endParaRPr>
          </a:p>
          <a:p>
            <a:pPr lvl="1"/>
            <a:r>
              <a:rPr lang="en-US" dirty="0"/>
              <a:t>Identify TXS functionalities that may need further expansion, in order to make them work across APs</a:t>
            </a:r>
          </a:p>
          <a:p>
            <a:r>
              <a:rPr lang="en-US" b="1" dirty="0">
                <a:cs typeface="Times New Roman"/>
              </a:rPr>
              <a:t>Items to discuss in this contribution:</a:t>
            </a:r>
          </a:p>
          <a:p>
            <a:pPr marL="800100" lvl="1" indent="-342900">
              <a:buAutoNum type="arabicPeriod"/>
            </a:pPr>
            <a:r>
              <a:rPr lang="en-US" dirty="0">
                <a:cs typeface="Times New Roman"/>
              </a:rPr>
              <a:t>Handling different processing delays at APs</a:t>
            </a:r>
          </a:p>
          <a:p>
            <a:pPr marL="800100" lvl="1" indent="-342900">
              <a:buAutoNum type="arabicPeriod"/>
            </a:pPr>
            <a:r>
              <a:rPr lang="en-US" dirty="0">
                <a:cs typeface="Times New Roman"/>
              </a:rPr>
              <a:t>Handling hidden APs</a:t>
            </a:r>
          </a:p>
          <a:p>
            <a:pPr marL="800100" lvl="1" indent="-342900">
              <a:buAutoNum type="arabicPeriod"/>
            </a:pPr>
            <a:r>
              <a:rPr lang="en-US" dirty="0">
                <a:cs typeface="Times New Roman"/>
              </a:rPr>
              <a:t>TXOP return among APs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11BA7E-0BF2-6B8A-EF16-98FDD3C9B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57CC9-8C93-D8FE-12F5-F92C4669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456EC-29AA-C6C0-B623-C2068C335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Yanjun Sun,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2F265-DDEC-EF61-A541-45087B793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071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197676-7608-6F9D-4EEA-1BDB94033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12" y="1981200"/>
            <a:ext cx="8290560" cy="4370832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Challenge</a:t>
            </a:r>
            <a:r>
              <a:rPr lang="en-US" dirty="0"/>
              <a:t>: as discussed in [1], an UHR AP may need additional processing delays compared to a non-AP STA due to:</a:t>
            </a:r>
          </a:p>
          <a:p>
            <a:pPr lvl="1"/>
            <a:r>
              <a:rPr lang="en-US" dirty="0"/>
              <a:t>The difference in architecture</a:t>
            </a:r>
          </a:p>
          <a:p>
            <a:pPr lvl="1"/>
            <a:r>
              <a:rPr lang="en-US" dirty="0"/>
              <a:t>More complex scheduling decisions and higher workload</a:t>
            </a:r>
          </a:p>
          <a:p>
            <a:endParaRPr lang="en-US" dirty="0"/>
          </a:p>
          <a:p>
            <a:r>
              <a:rPr lang="en-US" b="1" dirty="0"/>
              <a:t>Candidate solutions</a:t>
            </a:r>
            <a:r>
              <a:rPr lang="en-US" dirty="0"/>
              <a:t>:</a:t>
            </a:r>
          </a:p>
          <a:p>
            <a:pPr lvl="1"/>
            <a:r>
              <a:rPr lang="en-US" b="1" dirty="0"/>
              <a:t>Option 1:</a:t>
            </a:r>
            <a:r>
              <a:rPr lang="en-US" dirty="0"/>
              <a:t> Use extra padding to account for the additional processing time when sharing a TXOP</a:t>
            </a:r>
            <a:endParaRPr lang="en-US" dirty="0">
              <a:cs typeface="Times New Roman"/>
            </a:endParaRPr>
          </a:p>
          <a:p>
            <a:pPr lvl="2"/>
            <a:r>
              <a:rPr lang="en-US" dirty="0"/>
              <a:t>Pros: Same as existing schemes</a:t>
            </a:r>
          </a:p>
          <a:p>
            <a:pPr lvl="2"/>
            <a:r>
              <a:rPr lang="en-US" dirty="0"/>
              <a:t>Cons: </a:t>
            </a:r>
            <a:r>
              <a:rPr lang="en-US" dirty="0">
                <a:cs typeface="Times New Roman"/>
              </a:rPr>
              <a:t>Increased airtime usage for padding transmission which reduces the networks' efficiency</a:t>
            </a:r>
            <a:endParaRPr lang="en-US" strike="sngStrike" dirty="0">
              <a:cs typeface="Times New Roman"/>
            </a:endParaRPr>
          </a:p>
          <a:p>
            <a:pPr lvl="1"/>
            <a:r>
              <a:rPr lang="en-US" b="1" dirty="0"/>
              <a:t>Option 2:</a:t>
            </a:r>
            <a:r>
              <a:rPr lang="en-US" dirty="0"/>
              <a:t> Advance/upfront notification to the shared AP on schedule allocation via a dedicated frame</a:t>
            </a:r>
          </a:p>
          <a:p>
            <a:pPr lvl="2"/>
            <a:r>
              <a:rPr lang="en-US" dirty="0"/>
              <a:t>Pros: Works for all scenarios regardless of expected processing delays</a:t>
            </a:r>
            <a:endParaRPr lang="en-US" dirty="0">
              <a:cs typeface="Times New Roman"/>
            </a:endParaRPr>
          </a:p>
          <a:p>
            <a:pPr lvl="3"/>
            <a:r>
              <a:rPr lang="en-US" dirty="0"/>
              <a:t>Sharing AP can schedule a shared AP or serve its own BSS accounting for the processing delays after transmitting the notification frame</a:t>
            </a:r>
          </a:p>
          <a:p>
            <a:pPr lvl="2"/>
            <a:r>
              <a:rPr lang="en-US" dirty="0"/>
              <a:t>Cons: Need to define new signaling (namely the notification frame)</a:t>
            </a:r>
            <a:endParaRPr lang="en-US" dirty="0">
              <a:cs typeface="Times New Roman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11BA7E-0BF2-6B8A-EF16-98FDD3C9B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en-US" sz="2800"/>
              <a:t>Handling Different Processing Delays at APs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57CC9-8C93-D8FE-12F5-F92C4669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456EC-29AA-C6C0-B623-C2068C335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Yanjun Sun,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2F265-DDEC-EF61-A541-45087B793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34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197676-7608-6F9D-4EEA-1BDB94033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" y="1530175"/>
            <a:ext cx="8985503" cy="4722813"/>
          </a:xfrm>
        </p:spPr>
        <p:txBody>
          <a:bodyPr>
            <a:normAutofit/>
          </a:bodyPr>
          <a:lstStyle/>
          <a:p>
            <a:r>
              <a:rPr lang="en-US" sz="1600" b="1" dirty="0"/>
              <a:t>Background</a:t>
            </a:r>
            <a:r>
              <a:rPr lang="en-US" sz="1600" dirty="0"/>
              <a:t>: during the discussion of C-TDMA [1, 2], members suggested to keep the protocol flexible to schedule one or more shared APs</a:t>
            </a:r>
            <a:endParaRPr lang="en-US" sz="1600" dirty="0">
              <a:cs typeface="Times New Roman"/>
            </a:endParaRPr>
          </a:p>
          <a:p>
            <a:r>
              <a:rPr lang="en-US" sz="1600" b="1" dirty="0"/>
              <a:t>Challenge</a:t>
            </a:r>
            <a:r>
              <a:rPr lang="en-US" sz="1600" dirty="0"/>
              <a:t>: When shared APs are hidden from each other, it can disrupt the C-TDMA sequence and reduce reliability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  <a:p>
            <a:endParaRPr lang="en-US" sz="1600" b="1" dirty="0"/>
          </a:p>
          <a:p>
            <a:endParaRPr lang="en-US" sz="1600" b="1" dirty="0"/>
          </a:p>
          <a:p>
            <a:r>
              <a:rPr lang="en-US" sz="1600" b="1" dirty="0"/>
              <a:t>Candidate solution</a:t>
            </a:r>
            <a:r>
              <a:rPr lang="en-US" sz="1600" dirty="0"/>
              <a:t>: A sharing AP transmits a dedicated frame (e.g., notification, i.e., same as option 2 of previous slide) to notify the neighboring AP(s) to defer contending based on the schedule </a:t>
            </a:r>
            <a:endParaRPr lang="en-US" sz="1600" u="sng" dirty="0">
              <a:cs typeface="Times New Roman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11BA7E-0BF2-6B8A-EF16-98FDD3C9B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en-US" dirty="0"/>
              <a:t>Handling Hidden APs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57CC9-8C93-D8FE-12F5-F92C4669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456EC-29AA-C6C0-B623-C2068C335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Yanjun Sun,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2F265-DDEC-EF61-A541-45087B793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1D0A841-5ACA-56DA-566F-A604C9761CFC}"/>
              </a:ext>
            </a:extLst>
          </p:cNvPr>
          <p:cNvSpPr/>
          <p:nvPr/>
        </p:nvSpPr>
        <p:spPr bwMode="auto">
          <a:xfrm>
            <a:off x="910108" y="2893446"/>
            <a:ext cx="309266" cy="1037665"/>
          </a:xfrm>
          <a:custGeom>
            <a:avLst/>
            <a:gdLst>
              <a:gd name="connsiteX0" fmla="*/ 212550 w 309266"/>
              <a:gd name="connsiteY0" fmla="*/ 0 h 1186962"/>
              <a:gd name="connsiteX1" fmla="*/ 1535 w 309266"/>
              <a:gd name="connsiteY1" fmla="*/ 589085 h 1186962"/>
              <a:gd name="connsiteX2" fmla="*/ 309266 w 309266"/>
              <a:gd name="connsiteY2" fmla="*/ 1186962 h 1186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9266" h="1186962">
                <a:moveTo>
                  <a:pt x="212550" y="0"/>
                </a:moveTo>
                <a:cubicBezTo>
                  <a:pt x="98983" y="195629"/>
                  <a:pt x="-14584" y="391258"/>
                  <a:pt x="1535" y="589085"/>
                </a:cubicBezTo>
                <a:cubicBezTo>
                  <a:pt x="17654" y="786912"/>
                  <a:pt x="247720" y="1096108"/>
                  <a:pt x="309266" y="118696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7EC929-AE75-0AEF-DF67-83F56DB35AC4}"/>
              </a:ext>
            </a:extLst>
          </p:cNvPr>
          <p:cNvSpPr txBox="1"/>
          <p:nvPr/>
        </p:nvSpPr>
        <p:spPr>
          <a:xfrm>
            <a:off x="361747" y="3124977"/>
            <a:ext cx="6529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AP1 is hidden from AP3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0BDBCD5-266A-6222-1DB1-40F117C7B3A3}"/>
              </a:ext>
            </a:extLst>
          </p:cNvPr>
          <p:cNvCxnSpPr>
            <a:cxnSpLocks/>
          </p:cNvCxnSpPr>
          <p:nvPr/>
        </p:nvCxnSpPr>
        <p:spPr bwMode="auto">
          <a:xfrm>
            <a:off x="1216176" y="2928043"/>
            <a:ext cx="7397081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D492A09-1CD2-9F97-97E2-D786BC9A9C98}"/>
              </a:ext>
            </a:extLst>
          </p:cNvPr>
          <p:cNvCxnSpPr>
            <a:cxnSpLocks/>
          </p:cNvCxnSpPr>
          <p:nvPr/>
        </p:nvCxnSpPr>
        <p:spPr bwMode="auto">
          <a:xfrm>
            <a:off x="1216176" y="3500968"/>
            <a:ext cx="7397081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141705C-247E-2B0B-A67F-78675C3A71EF}"/>
              </a:ext>
            </a:extLst>
          </p:cNvPr>
          <p:cNvSpPr txBox="1"/>
          <p:nvPr/>
        </p:nvSpPr>
        <p:spPr>
          <a:xfrm>
            <a:off x="1123747" y="3274779"/>
            <a:ext cx="721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AP2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(sharing AP)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4EE9F4D-7ADE-FA57-CDC7-0E9330A34E3B}"/>
              </a:ext>
            </a:extLst>
          </p:cNvPr>
          <p:cNvCxnSpPr>
            <a:cxnSpLocks/>
          </p:cNvCxnSpPr>
          <p:nvPr/>
        </p:nvCxnSpPr>
        <p:spPr bwMode="auto">
          <a:xfrm>
            <a:off x="1216176" y="3931111"/>
            <a:ext cx="7397081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D4147CE-494A-0066-7148-4A7FD7C41FAD}"/>
              </a:ext>
            </a:extLst>
          </p:cNvPr>
          <p:cNvSpPr txBox="1"/>
          <p:nvPr/>
        </p:nvSpPr>
        <p:spPr>
          <a:xfrm>
            <a:off x="1123747" y="3703029"/>
            <a:ext cx="7587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AP3 </a:t>
            </a:r>
            <a:r>
              <a:rPr lang="en-US" sz="9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(shared AP)</a:t>
            </a:r>
            <a:endParaRPr lang="en-US" sz="120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993A32-AB87-D70A-55B6-E13A4A5979FD}"/>
              </a:ext>
            </a:extLst>
          </p:cNvPr>
          <p:cNvSpPr/>
          <p:nvPr/>
        </p:nvSpPr>
        <p:spPr bwMode="auto">
          <a:xfrm>
            <a:off x="3257348" y="2634436"/>
            <a:ext cx="2698607" cy="290876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kern="0">
                <a:solidFill>
                  <a:srgbClr val="000000"/>
                </a:solidFill>
                <a:latin typeface="Times New Roman"/>
                <a:cs typeface="Arial"/>
              </a:rPr>
              <a:t>3. AP1 uses the shared TXOP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91135B2-866D-C79D-BFF0-1073A329C802}"/>
              </a:ext>
            </a:extLst>
          </p:cNvPr>
          <p:cNvSpPr txBox="1"/>
          <p:nvPr/>
        </p:nvSpPr>
        <p:spPr>
          <a:xfrm>
            <a:off x="1126965" y="2709479"/>
            <a:ext cx="7587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AP1 </a:t>
            </a:r>
            <a:r>
              <a:rPr lang="en-US" sz="9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(shared AP)</a:t>
            </a:r>
            <a:endParaRPr lang="en-US" sz="120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43FF88F-4598-475A-0AA0-53404392BAF3}"/>
              </a:ext>
            </a:extLst>
          </p:cNvPr>
          <p:cNvCxnSpPr/>
          <p:nvPr/>
        </p:nvCxnSpPr>
        <p:spPr bwMode="auto">
          <a:xfrm flipV="1">
            <a:off x="2952547" y="2929242"/>
            <a:ext cx="0" cy="5767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4E49E807-7AF4-B015-135D-9BF5592051F4}"/>
              </a:ext>
            </a:extLst>
          </p:cNvPr>
          <p:cNvSpPr txBox="1"/>
          <p:nvPr/>
        </p:nvSpPr>
        <p:spPr>
          <a:xfrm>
            <a:off x="2903634" y="3009494"/>
            <a:ext cx="34636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2. Shares to AP1 (</a:t>
            </a:r>
            <a:r>
              <a:rPr lang="en-US" sz="1100" b="1" dirty="0"/>
              <a:t>not setting NAV to allow AP1 to trigger uplink transmission from 11ax/be STAs</a:t>
            </a:r>
            <a:r>
              <a:rPr lang="en-US" sz="1100" dirty="0"/>
              <a:t>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BF3947E-9AEE-E597-9CA7-0592CE541565}"/>
              </a:ext>
            </a:extLst>
          </p:cNvPr>
          <p:cNvSpPr/>
          <p:nvPr/>
        </p:nvSpPr>
        <p:spPr bwMode="auto">
          <a:xfrm>
            <a:off x="3866947" y="3668084"/>
            <a:ext cx="3837038" cy="26461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>
              <a:defRPr/>
            </a:pPr>
            <a:r>
              <a:rPr lang="en-US" sz="1100" kern="0">
                <a:solidFill>
                  <a:srgbClr val="FFC000"/>
                </a:solidFill>
                <a:latin typeface="Times New Roman"/>
                <a:cs typeface="Arial"/>
              </a:rPr>
              <a:t>4. Mistakenly believes the medium is idle, and start parallel TX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CF1202D-9D38-CBB7-CD4E-0F43B0946B18}"/>
              </a:ext>
            </a:extLst>
          </p:cNvPr>
          <p:cNvCxnSpPr>
            <a:cxnSpLocks/>
          </p:cNvCxnSpPr>
          <p:nvPr/>
        </p:nvCxnSpPr>
        <p:spPr bwMode="auto">
          <a:xfrm>
            <a:off x="6009701" y="2925312"/>
            <a:ext cx="0" cy="4795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F992116-4741-73FE-3507-B2AA9D4F4CE4}"/>
              </a:ext>
            </a:extLst>
          </p:cNvPr>
          <p:cNvSpPr txBox="1"/>
          <p:nvPr/>
        </p:nvSpPr>
        <p:spPr>
          <a:xfrm>
            <a:off x="8470264" y="3669446"/>
            <a:ext cx="570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2CD47A-6AD2-8DD7-B478-0E7C7A40E6BA}"/>
              </a:ext>
            </a:extLst>
          </p:cNvPr>
          <p:cNvSpPr txBox="1"/>
          <p:nvPr/>
        </p:nvSpPr>
        <p:spPr>
          <a:xfrm>
            <a:off x="6009701" y="3006551"/>
            <a:ext cx="27087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C000"/>
                </a:solidFill>
              </a:rPr>
              <a:t>5. AP2 cannot get back control of the TXOP due to the transmission from AP3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8323F2C-DD1D-4E20-44E5-43563ABEB825}"/>
              </a:ext>
            </a:extLst>
          </p:cNvPr>
          <p:cNvSpPr/>
          <p:nvPr/>
        </p:nvSpPr>
        <p:spPr bwMode="auto">
          <a:xfrm>
            <a:off x="1833372" y="3259446"/>
            <a:ext cx="1070257" cy="236511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kern="0">
                <a:solidFill>
                  <a:srgbClr val="000000"/>
                </a:solidFill>
                <a:latin typeface="Times New Roman"/>
                <a:cs typeface="Arial"/>
              </a:rPr>
              <a:t>1. Win a TXOP</a:t>
            </a: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D1ACD3BC-5C16-2FD8-3C27-18AF0A3589D6}"/>
              </a:ext>
            </a:extLst>
          </p:cNvPr>
          <p:cNvSpPr/>
          <p:nvPr/>
        </p:nvSpPr>
        <p:spPr bwMode="auto">
          <a:xfrm>
            <a:off x="910108" y="5134535"/>
            <a:ext cx="309266" cy="1037665"/>
          </a:xfrm>
          <a:custGeom>
            <a:avLst/>
            <a:gdLst>
              <a:gd name="connsiteX0" fmla="*/ 212550 w 309266"/>
              <a:gd name="connsiteY0" fmla="*/ 0 h 1186962"/>
              <a:gd name="connsiteX1" fmla="*/ 1535 w 309266"/>
              <a:gd name="connsiteY1" fmla="*/ 589085 h 1186962"/>
              <a:gd name="connsiteX2" fmla="*/ 309266 w 309266"/>
              <a:gd name="connsiteY2" fmla="*/ 1186962 h 1186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9266" h="1186962">
                <a:moveTo>
                  <a:pt x="212550" y="0"/>
                </a:moveTo>
                <a:cubicBezTo>
                  <a:pt x="98983" y="195629"/>
                  <a:pt x="-14584" y="391258"/>
                  <a:pt x="1535" y="589085"/>
                </a:cubicBezTo>
                <a:cubicBezTo>
                  <a:pt x="17654" y="786912"/>
                  <a:pt x="247720" y="1096108"/>
                  <a:pt x="309266" y="118696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99E0BD3-2F0F-2724-C2B6-C4ADF7587E90}"/>
              </a:ext>
            </a:extLst>
          </p:cNvPr>
          <p:cNvSpPr txBox="1"/>
          <p:nvPr/>
        </p:nvSpPr>
        <p:spPr>
          <a:xfrm>
            <a:off x="361747" y="5366066"/>
            <a:ext cx="6529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AP1 is hidden from AP3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785CF070-E644-BB77-1626-4E678EF0762D}"/>
              </a:ext>
            </a:extLst>
          </p:cNvPr>
          <p:cNvCxnSpPr>
            <a:cxnSpLocks/>
          </p:cNvCxnSpPr>
          <p:nvPr/>
        </p:nvCxnSpPr>
        <p:spPr bwMode="auto">
          <a:xfrm>
            <a:off x="1216176" y="5169132"/>
            <a:ext cx="7397081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1AC5CDE-0AD5-99CD-DB65-6842E8EAABB3}"/>
              </a:ext>
            </a:extLst>
          </p:cNvPr>
          <p:cNvCxnSpPr>
            <a:cxnSpLocks/>
          </p:cNvCxnSpPr>
          <p:nvPr/>
        </p:nvCxnSpPr>
        <p:spPr bwMode="auto">
          <a:xfrm>
            <a:off x="1216176" y="5742057"/>
            <a:ext cx="7397081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DC9B8F1F-3B7E-6469-CD8F-8EB54A05BCEA}"/>
              </a:ext>
            </a:extLst>
          </p:cNvPr>
          <p:cNvSpPr txBox="1"/>
          <p:nvPr/>
        </p:nvSpPr>
        <p:spPr>
          <a:xfrm>
            <a:off x="1123747" y="5515868"/>
            <a:ext cx="721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AP2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(sharing AP)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2D3DC8F-BB23-E4F9-87A9-026CCFC9CFE2}"/>
              </a:ext>
            </a:extLst>
          </p:cNvPr>
          <p:cNvCxnSpPr>
            <a:cxnSpLocks/>
          </p:cNvCxnSpPr>
          <p:nvPr/>
        </p:nvCxnSpPr>
        <p:spPr bwMode="auto">
          <a:xfrm>
            <a:off x="1216176" y="6172200"/>
            <a:ext cx="7397081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B4D5D6FA-5DD9-14B8-DFF0-ED1F0F20092E}"/>
              </a:ext>
            </a:extLst>
          </p:cNvPr>
          <p:cNvSpPr txBox="1"/>
          <p:nvPr/>
        </p:nvSpPr>
        <p:spPr>
          <a:xfrm>
            <a:off x="1123747" y="5944118"/>
            <a:ext cx="7587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AP3 </a:t>
            </a:r>
            <a:r>
              <a:rPr lang="en-US" sz="9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(shared AP)</a:t>
            </a:r>
            <a:endParaRPr lang="en-US" sz="120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86F70B0-60F9-3CB1-3A67-64E2D86A2BBF}"/>
              </a:ext>
            </a:extLst>
          </p:cNvPr>
          <p:cNvSpPr/>
          <p:nvPr/>
        </p:nvSpPr>
        <p:spPr bwMode="auto">
          <a:xfrm>
            <a:off x="3257348" y="4875525"/>
            <a:ext cx="2698603" cy="290876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kern="0">
                <a:solidFill>
                  <a:srgbClr val="000000"/>
                </a:solidFill>
                <a:latin typeface="Times New Roman"/>
                <a:cs typeface="Arial"/>
              </a:rPr>
              <a:t>3. AP1 uses the shared TXOP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2833861-0C89-6BC0-2F9B-9C0B2EF4FC65}"/>
              </a:ext>
            </a:extLst>
          </p:cNvPr>
          <p:cNvSpPr txBox="1"/>
          <p:nvPr/>
        </p:nvSpPr>
        <p:spPr>
          <a:xfrm>
            <a:off x="1126965" y="4950568"/>
            <a:ext cx="7587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AP1 </a:t>
            </a:r>
            <a:r>
              <a:rPr lang="en-US" sz="9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(shared AP)</a:t>
            </a:r>
            <a:endParaRPr lang="en-US" sz="120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221BAF1C-0874-A834-1AE4-22113B50F1B0}"/>
              </a:ext>
            </a:extLst>
          </p:cNvPr>
          <p:cNvCxnSpPr/>
          <p:nvPr/>
        </p:nvCxnSpPr>
        <p:spPr bwMode="auto">
          <a:xfrm flipV="1">
            <a:off x="2952547" y="5170331"/>
            <a:ext cx="0" cy="5767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63300051-0C9E-107B-FC23-034645858719}"/>
              </a:ext>
            </a:extLst>
          </p:cNvPr>
          <p:cNvSpPr txBox="1"/>
          <p:nvPr/>
        </p:nvSpPr>
        <p:spPr>
          <a:xfrm>
            <a:off x="2903634" y="5250583"/>
            <a:ext cx="34636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2. Share to AP1 (</a:t>
            </a:r>
            <a:r>
              <a:rPr lang="en-US" sz="1100" b="1" dirty="0"/>
              <a:t>not setting NAV to allow AP1 to trigger uplink transmission from 11ax/be STAs</a:t>
            </a:r>
            <a:r>
              <a:rPr lang="en-US" sz="1100" dirty="0"/>
              <a:t>)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8E897CC-DF23-A549-0DD5-CEFD63359CAD}"/>
              </a:ext>
            </a:extLst>
          </p:cNvPr>
          <p:cNvSpPr/>
          <p:nvPr/>
        </p:nvSpPr>
        <p:spPr bwMode="auto">
          <a:xfrm>
            <a:off x="6083843" y="5881520"/>
            <a:ext cx="2323984" cy="292267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kern="0" dirty="0">
                <a:solidFill>
                  <a:srgbClr val="00B050"/>
                </a:solidFill>
                <a:latin typeface="Times New Roman"/>
                <a:cs typeface="Arial"/>
              </a:rPr>
              <a:t>5. AP3 uses the shared TXOP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A851153-68C0-C996-B6E9-1B1F9289CA3C}"/>
              </a:ext>
            </a:extLst>
          </p:cNvPr>
          <p:cNvCxnSpPr>
            <a:cxnSpLocks/>
          </p:cNvCxnSpPr>
          <p:nvPr/>
        </p:nvCxnSpPr>
        <p:spPr bwMode="auto">
          <a:xfrm>
            <a:off x="6001463" y="5166401"/>
            <a:ext cx="0" cy="9378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D6282570-6AF2-E7AE-D3CD-A7F3AB15F6F4}"/>
              </a:ext>
            </a:extLst>
          </p:cNvPr>
          <p:cNvSpPr txBox="1"/>
          <p:nvPr/>
        </p:nvSpPr>
        <p:spPr>
          <a:xfrm>
            <a:off x="8470264" y="5910535"/>
            <a:ext cx="570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A2E715B-129D-722E-F4F8-5B53246A9CF3}"/>
              </a:ext>
            </a:extLst>
          </p:cNvPr>
          <p:cNvSpPr txBox="1"/>
          <p:nvPr/>
        </p:nvSpPr>
        <p:spPr>
          <a:xfrm>
            <a:off x="5955951" y="5297261"/>
            <a:ext cx="27087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00B050"/>
                </a:solidFill>
              </a:rPr>
              <a:t>4. AP2 gets control and shares to AP3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033E5D9B-D644-0116-D6B5-0B8255B4BAB8}"/>
              </a:ext>
            </a:extLst>
          </p:cNvPr>
          <p:cNvSpPr/>
          <p:nvPr/>
        </p:nvSpPr>
        <p:spPr bwMode="auto">
          <a:xfrm>
            <a:off x="1833372" y="5327825"/>
            <a:ext cx="1070257" cy="409221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cs typeface="Arial"/>
              </a:rPr>
              <a:t>1. Notification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97769508-9CF0-6A25-03E1-C61660EA198D}"/>
              </a:ext>
            </a:extLst>
          </p:cNvPr>
          <p:cNvCxnSpPr/>
          <p:nvPr/>
        </p:nvCxnSpPr>
        <p:spPr bwMode="auto">
          <a:xfrm>
            <a:off x="2952547" y="6027653"/>
            <a:ext cx="287160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D0C17E90-F43A-7CA5-D4BD-3445CC441014}"/>
              </a:ext>
            </a:extLst>
          </p:cNvPr>
          <p:cNvSpPr txBox="1"/>
          <p:nvPr/>
        </p:nvSpPr>
        <p:spPr>
          <a:xfrm>
            <a:off x="3000889" y="5811275"/>
            <a:ext cx="28716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Defer  contention based on the Notification</a:t>
            </a:r>
          </a:p>
        </p:txBody>
      </p:sp>
    </p:spTree>
    <p:extLst>
      <p:ext uri="{BB962C8B-B14F-4D97-AF65-F5344CB8AC3E}">
        <p14:creationId xmlns:p14="http://schemas.microsoft.com/office/powerpoint/2010/main" val="2108808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C15F7E-1250-541B-25BC-4768E2198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Recap: </a:t>
            </a:r>
            <a:r>
              <a:rPr lang="en-US" dirty="0"/>
              <a:t>EHT’s TXS framework enables TXOP sharing with an associated STA and provides a mechanism for TXOP return</a:t>
            </a:r>
          </a:p>
          <a:p>
            <a:pPr lvl="1"/>
            <a:r>
              <a:rPr lang="en-US" dirty="0"/>
              <a:t>TXS mode 1 is meant for uplink (UL) transmission and TXOP return at the sharing AP is based on not receiving any uplink (UL) frames for a PIFS time from the STA with whom the TXOP was shared.</a:t>
            </a:r>
          </a:p>
          <a:p>
            <a:pPr lvl="1"/>
            <a:r>
              <a:rPr lang="en-US" dirty="0"/>
              <a:t>TXOP mode 2 can be used for p2p and TXOP return at the sharing AP is based on receiving a QoS Null or QoS Data frame containing a CAS Control field indicating return of the TXOP.</a:t>
            </a:r>
          </a:p>
          <a:p>
            <a:pPr lvl="2"/>
            <a:r>
              <a:rPr lang="en-US" dirty="0"/>
              <a:t>This mode may be more suited for AP-to-AP TXOP sharing, as it allows the shared TXOP to be used for PPDUs not addressed to the sharing AP</a:t>
            </a:r>
          </a:p>
          <a:p>
            <a:r>
              <a:rPr lang="en-US" b="1" dirty="0"/>
              <a:t>Challenge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QoS Null/QoS Data Frames with CAS Control can be exchanged only between associated STAs (subject to their capabilities). Hence, this TXOP return mechanism may be challenging for AP-2-AP TXOP-sharing</a:t>
            </a:r>
          </a:p>
          <a:p>
            <a:r>
              <a:rPr lang="en-US" b="1" dirty="0"/>
              <a:t>Proposal</a:t>
            </a:r>
            <a:r>
              <a:rPr lang="en-US" dirty="0"/>
              <a:t>: for TXOP return, to find baseline procedures that don’t require association among APs or </a:t>
            </a:r>
            <a:r>
              <a:rPr lang="en-US" dirty="0">
                <a:cs typeface="Times New Roman"/>
              </a:rPr>
              <a:t>capability knowledge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DCBFF89-C371-F711-47D8-B7FA46CEC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TXOP return among APs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506354-B7D0-2A26-7804-26F0B9F6D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F1521-B6DD-9A7C-443F-C7590A410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Yanjun Sun,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4F135-1135-217B-1D0C-CB11E7219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220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1C18D6D-FDFA-B3A2-F885-EA84BDCBA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r>
              <a:rPr lang="en-US" sz="1800" dirty="0"/>
              <a:t>If a shared AP (AP2) wants to return the TXOP before the end of the shared TXOP</a:t>
            </a:r>
          </a:p>
          <a:p>
            <a:pPr lvl="1"/>
            <a:r>
              <a:rPr lang="en-US" sz="1600" dirty="0"/>
              <a:t>Send a CF-end frame with TA set to the shared AP (AP2) and Duration set to 0</a:t>
            </a:r>
          </a:p>
          <a:p>
            <a:r>
              <a:rPr lang="en-US" sz="1800" dirty="0"/>
              <a:t>If the sharing AP (AP1) receives this CF-End frame during the TXOP shared to AP2, the sharing AP may use/share the remaining TXOP in SIFS/PIFS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FD90DE-D57E-5E77-D774-112949864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CF-End for TXOP Return in C-TDMA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0CA77-BCE1-AD16-1A89-ACEFA106E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28C6A-3C60-60F8-0A07-3909A80AE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Yanjun Sun,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347E7-B9D7-CC1F-EC61-67B80976B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2953E8A-BE61-8281-F3CD-EFC011BC5CB0}"/>
              </a:ext>
            </a:extLst>
          </p:cNvPr>
          <p:cNvCxnSpPr>
            <a:cxnSpLocks/>
          </p:cNvCxnSpPr>
          <p:nvPr/>
        </p:nvCxnSpPr>
        <p:spPr bwMode="auto">
          <a:xfrm>
            <a:off x="861887" y="3821789"/>
            <a:ext cx="7397081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A74686F-5083-9D16-99BF-6E2C8AD4598B}"/>
              </a:ext>
            </a:extLst>
          </p:cNvPr>
          <p:cNvSpPr txBox="1"/>
          <p:nvPr/>
        </p:nvSpPr>
        <p:spPr>
          <a:xfrm>
            <a:off x="861887" y="3607324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AP1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66F6820-D3FA-3D5E-D016-7988245CF15B}"/>
              </a:ext>
            </a:extLst>
          </p:cNvPr>
          <p:cNvCxnSpPr>
            <a:cxnSpLocks/>
          </p:cNvCxnSpPr>
          <p:nvPr/>
        </p:nvCxnSpPr>
        <p:spPr bwMode="auto">
          <a:xfrm>
            <a:off x="861887" y="4394714"/>
            <a:ext cx="7397081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7E6AE8D-FD9D-1998-1BF1-5892FA11F87B}"/>
              </a:ext>
            </a:extLst>
          </p:cNvPr>
          <p:cNvSpPr txBox="1"/>
          <p:nvPr/>
        </p:nvSpPr>
        <p:spPr>
          <a:xfrm>
            <a:off x="861887" y="4168525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STA1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4B567A-7A26-E0C6-FFDE-45A17556A3B0}"/>
              </a:ext>
            </a:extLst>
          </p:cNvPr>
          <p:cNvSpPr txBox="1"/>
          <p:nvPr/>
        </p:nvSpPr>
        <p:spPr>
          <a:xfrm>
            <a:off x="861887" y="5330973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STA2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9E57EDE-0F2F-EAB2-E36C-072C19D69EE3}"/>
              </a:ext>
            </a:extLst>
          </p:cNvPr>
          <p:cNvSpPr/>
          <p:nvPr/>
        </p:nvSpPr>
        <p:spPr bwMode="auto">
          <a:xfrm>
            <a:off x="6447619" y="3360779"/>
            <a:ext cx="1032925" cy="4572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DATA to STA1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D09EA5-6614-D3C0-326D-44A3C8F4B4F7}"/>
              </a:ext>
            </a:extLst>
          </p:cNvPr>
          <p:cNvSpPr/>
          <p:nvPr/>
        </p:nvSpPr>
        <p:spPr bwMode="auto">
          <a:xfrm>
            <a:off x="7532590" y="3937514"/>
            <a:ext cx="468410" cy="4572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BA to AP1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9120B6D-A029-4627-BE87-E723A4622DD2}"/>
              </a:ext>
            </a:extLst>
          </p:cNvPr>
          <p:cNvCxnSpPr>
            <a:cxnSpLocks/>
          </p:cNvCxnSpPr>
          <p:nvPr/>
        </p:nvCxnSpPr>
        <p:spPr bwMode="auto">
          <a:xfrm>
            <a:off x="1471487" y="3352800"/>
            <a:ext cx="0" cy="2621811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05D3B27-A647-B3B2-00F6-2699C3EEB84A}"/>
              </a:ext>
            </a:extLst>
          </p:cNvPr>
          <p:cNvCxnSpPr>
            <a:cxnSpLocks/>
          </p:cNvCxnSpPr>
          <p:nvPr/>
        </p:nvCxnSpPr>
        <p:spPr bwMode="auto">
          <a:xfrm>
            <a:off x="1471487" y="6096000"/>
            <a:ext cx="6758113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5724A81-338A-F446-CB41-66408292F1D4}"/>
              </a:ext>
            </a:extLst>
          </p:cNvPr>
          <p:cNvSpPr txBox="1"/>
          <p:nvPr/>
        </p:nvSpPr>
        <p:spPr>
          <a:xfrm>
            <a:off x="4056374" y="5943600"/>
            <a:ext cx="1216686" cy="24622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TXOP won by AP1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0FA3EA4-2875-02D2-5A6F-C80ADA0C368A}"/>
              </a:ext>
            </a:extLst>
          </p:cNvPr>
          <p:cNvCxnSpPr>
            <a:cxnSpLocks/>
          </p:cNvCxnSpPr>
          <p:nvPr/>
        </p:nvCxnSpPr>
        <p:spPr bwMode="auto">
          <a:xfrm>
            <a:off x="861887" y="4998373"/>
            <a:ext cx="7397081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64162A-2E72-6CAF-9063-0731535133A8}"/>
              </a:ext>
            </a:extLst>
          </p:cNvPr>
          <p:cNvSpPr txBox="1"/>
          <p:nvPr/>
        </p:nvSpPr>
        <p:spPr>
          <a:xfrm>
            <a:off x="838200" y="4769773"/>
            <a:ext cx="758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AP2 (shared)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F8D27AF-E023-7975-278C-11504F593B5D}"/>
              </a:ext>
            </a:extLst>
          </p:cNvPr>
          <p:cNvCxnSpPr>
            <a:cxnSpLocks/>
          </p:cNvCxnSpPr>
          <p:nvPr/>
        </p:nvCxnSpPr>
        <p:spPr bwMode="auto">
          <a:xfrm>
            <a:off x="8001000" y="3389149"/>
            <a:ext cx="0" cy="2577441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F6F9CEF-2576-C6BB-44F9-FAFB5B9C31B9}"/>
              </a:ext>
            </a:extLst>
          </p:cNvPr>
          <p:cNvCxnSpPr>
            <a:cxnSpLocks/>
          </p:cNvCxnSpPr>
          <p:nvPr/>
        </p:nvCxnSpPr>
        <p:spPr bwMode="auto">
          <a:xfrm>
            <a:off x="3312257" y="5760372"/>
            <a:ext cx="4688743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FEC22B9-36F3-E72A-A285-9377BC8DC94E}"/>
              </a:ext>
            </a:extLst>
          </p:cNvPr>
          <p:cNvSpPr txBox="1"/>
          <p:nvPr/>
        </p:nvSpPr>
        <p:spPr>
          <a:xfrm>
            <a:off x="4158184" y="5605790"/>
            <a:ext cx="2852216" cy="261610"/>
          </a:xfrm>
          <a:prstGeom prst="rect">
            <a:avLst/>
          </a:prstGeom>
          <a:solidFill>
            <a:srgbClr val="FFFFFF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kern="0">
                <a:solidFill>
                  <a:srgbClr val="3333CC"/>
                </a:solidFill>
                <a:latin typeface="Times New Roman"/>
                <a:cs typeface="Arial"/>
              </a:rPr>
              <a:t>Time allocated to AP2 </a:t>
            </a:r>
            <a:r>
              <a:rPr kumimoji="0" lang="en-US" sz="11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/>
                <a:cs typeface="Arial"/>
              </a:rPr>
              <a:t>for</a:t>
            </a:r>
            <a:r>
              <a:rPr lang="en-US" sz="1100" kern="0">
                <a:solidFill>
                  <a:srgbClr val="3333CC"/>
                </a:solidFill>
                <a:latin typeface="Times New Roman"/>
                <a:cs typeface="Arial"/>
              </a:rPr>
              <a:t> </a:t>
            </a:r>
            <a:r>
              <a:rPr kumimoji="0" lang="en-US" sz="11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/>
                <a:cs typeface="Arial"/>
              </a:rPr>
              <a:t>DL</a:t>
            </a:r>
            <a:r>
              <a:rPr lang="en-US" sz="1100" kern="0">
                <a:solidFill>
                  <a:srgbClr val="3333CC"/>
                </a:solidFill>
                <a:latin typeface="Times New Roman"/>
                <a:cs typeface="Arial"/>
              </a:rPr>
              <a:t>/UL</a:t>
            </a:r>
            <a:r>
              <a:rPr kumimoji="0" lang="en-US" sz="11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/>
                <a:cs typeface="Arial"/>
              </a:rPr>
              <a:t> TB PPDU</a:t>
            </a:r>
            <a:endParaRPr lang="en-US" sz="1100" b="0" i="0" u="none" strike="noStrike" kern="0" cap="none" spc="0" normalizeH="0" baseline="0" noProof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Times New Roman"/>
              <a:cs typeface="Arial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1F25B6B-9906-62FA-C3C5-952E77BF8027}"/>
              </a:ext>
            </a:extLst>
          </p:cNvPr>
          <p:cNvSpPr txBox="1"/>
          <p:nvPr/>
        </p:nvSpPr>
        <p:spPr>
          <a:xfrm>
            <a:off x="861887" y="3369224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7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TXOP Owner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34936C3-2AC3-A478-4275-3B516E39140C}"/>
              </a:ext>
            </a:extLst>
          </p:cNvPr>
          <p:cNvSpPr/>
          <p:nvPr/>
        </p:nvSpPr>
        <p:spPr bwMode="auto">
          <a:xfrm>
            <a:off x="2586892" y="3352800"/>
            <a:ext cx="656117" cy="4572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kern="0">
                <a:solidFill>
                  <a:srgbClr val="000000"/>
                </a:solidFill>
                <a:latin typeface="Times New Roman"/>
                <a:cs typeface="Arial"/>
              </a:rPr>
              <a:t>MU-RTS TXS' for AP2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49677D1-8BE8-AB27-6BE3-FDF29B28B89A}"/>
              </a:ext>
            </a:extLst>
          </p:cNvPr>
          <p:cNvSpPr/>
          <p:nvPr/>
        </p:nvSpPr>
        <p:spPr bwMode="auto">
          <a:xfrm>
            <a:off x="3293357" y="4540655"/>
            <a:ext cx="520456" cy="4572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CTS to AP1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1932850-E91A-909C-A985-BB215DC5ACF1}"/>
              </a:ext>
            </a:extLst>
          </p:cNvPr>
          <p:cNvSpPr/>
          <p:nvPr/>
        </p:nvSpPr>
        <p:spPr bwMode="auto">
          <a:xfrm>
            <a:off x="3862345" y="4540655"/>
            <a:ext cx="1290093" cy="4572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DATA to STA2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C42E97A-5DDF-595A-5F98-CFE37E4EBC69}"/>
              </a:ext>
            </a:extLst>
          </p:cNvPr>
          <p:cNvSpPr/>
          <p:nvPr/>
        </p:nvSpPr>
        <p:spPr bwMode="auto">
          <a:xfrm>
            <a:off x="5170390" y="5097376"/>
            <a:ext cx="468410" cy="4572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BA to AP2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C094D59-9D9C-88DE-1B15-096CEF2412BB}"/>
              </a:ext>
            </a:extLst>
          </p:cNvPr>
          <p:cNvCxnSpPr>
            <a:cxnSpLocks/>
            <a:stCxn id="30" idx="1"/>
          </p:cNvCxnSpPr>
          <p:nvPr/>
        </p:nvCxnSpPr>
        <p:spPr bwMode="auto">
          <a:xfrm flipH="1" flipV="1">
            <a:off x="3249206" y="3542952"/>
            <a:ext cx="304392" cy="3457"/>
          </a:xfrm>
          <a:prstGeom prst="straightConnector1">
            <a:avLst/>
          </a:prstGeom>
          <a:solidFill>
            <a:srgbClr val="00CC99"/>
          </a:solidFill>
          <a:ln w="3175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19F922DF-B12E-1E81-7F42-27899145B9EE}"/>
              </a:ext>
            </a:extLst>
          </p:cNvPr>
          <p:cNvSpPr txBox="1"/>
          <p:nvPr/>
        </p:nvSpPr>
        <p:spPr>
          <a:xfrm>
            <a:off x="3553598" y="3407909"/>
            <a:ext cx="14608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latin typeface="Times New Roman" pitchFamily="18" charset="0"/>
                <a:cs typeface="Arial" charset="0"/>
              </a:rPr>
              <a:t>Share TXOP to AP2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3E0E191-504F-FBCF-EF9B-21AA1B4E8196}"/>
              </a:ext>
            </a:extLst>
          </p:cNvPr>
          <p:cNvCxnSpPr>
            <a:cxnSpLocks/>
          </p:cNvCxnSpPr>
          <p:nvPr/>
        </p:nvCxnSpPr>
        <p:spPr bwMode="auto">
          <a:xfrm flipH="1">
            <a:off x="3269294" y="3677204"/>
            <a:ext cx="24063" cy="2332964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67235B8-0C6E-C91A-8106-289336F71654}"/>
              </a:ext>
            </a:extLst>
          </p:cNvPr>
          <p:cNvCxnSpPr>
            <a:cxnSpLocks/>
          </p:cNvCxnSpPr>
          <p:nvPr/>
        </p:nvCxnSpPr>
        <p:spPr bwMode="auto">
          <a:xfrm>
            <a:off x="861887" y="5560348"/>
            <a:ext cx="7397081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1B793D89-95AD-E282-5606-F03FA5E6036D}"/>
              </a:ext>
            </a:extLst>
          </p:cNvPr>
          <p:cNvSpPr/>
          <p:nvPr/>
        </p:nvSpPr>
        <p:spPr bwMode="auto">
          <a:xfrm>
            <a:off x="5732999" y="4528871"/>
            <a:ext cx="591601" cy="4572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CF-End TA=AP2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0E3D300-ACE9-EC56-5C4D-E0A2137910B9}"/>
              </a:ext>
            </a:extLst>
          </p:cNvPr>
          <p:cNvCxnSpPr>
            <a:endCxn id="35" idx="0"/>
          </p:cNvCxnSpPr>
          <p:nvPr/>
        </p:nvCxnSpPr>
        <p:spPr bwMode="auto">
          <a:xfrm>
            <a:off x="5609643" y="4168525"/>
            <a:ext cx="419157" cy="3603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81AC708-74DB-F3A1-D069-1F6BA96FF4F1}"/>
              </a:ext>
            </a:extLst>
          </p:cNvPr>
          <p:cNvCxnSpPr>
            <a:cxnSpLocks/>
          </p:cNvCxnSpPr>
          <p:nvPr/>
        </p:nvCxnSpPr>
        <p:spPr bwMode="auto">
          <a:xfrm>
            <a:off x="1693099" y="3631133"/>
            <a:ext cx="740169" cy="1347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513634CB-A1AB-9520-6B1C-A31D121C4B05}"/>
              </a:ext>
            </a:extLst>
          </p:cNvPr>
          <p:cNvSpPr txBox="1"/>
          <p:nvPr/>
        </p:nvSpPr>
        <p:spPr>
          <a:xfrm>
            <a:off x="4986761" y="3909479"/>
            <a:ext cx="14608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TXOP return to AP1</a:t>
            </a:r>
          </a:p>
        </p:txBody>
      </p:sp>
    </p:spTree>
    <p:extLst>
      <p:ext uri="{BB962C8B-B14F-4D97-AF65-F5344CB8AC3E}">
        <p14:creationId xmlns:p14="http://schemas.microsoft.com/office/powerpoint/2010/main" val="2290044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69D62B-F8B5-6BAD-C526-ABBC97612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880" y="1915115"/>
            <a:ext cx="8096080" cy="4495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11meD3.0P1911L38: “The TXOP holder that </a:t>
            </a:r>
            <a:r>
              <a:rPr lang="en-US" u="sng" dirty="0"/>
              <a:t>transmits</a:t>
            </a:r>
            <a:r>
              <a:rPr lang="en-US" dirty="0"/>
              <a:t> a CF-End frame shall not initiate any further frame exchange sequences within the current TXOP.”</a:t>
            </a:r>
          </a:p>
          <a:p>
            <a:pPr lvl="1"/>
            <a:r>
              <a:rPr lang="en-US" dirty="0"/>
              <a:t>This rule prohibits a shared AP (AP2) from using the rest of the TXOP</a:t>
            </a:r>
            <a:endParaRPr lang="en-US" dirty="0">
              <a:cs typeface="Times New Roman"/>
            </a:endParaRPr>
          </a:p>
          <a:p>
            <a:pPr lvl="1"/>
            <a:r>
              <a:rPr lang="en-US" dirty="0"/>
              <a:t>But it doesn’t block the sharing AP that hasn’t transmitted a CF-end</a:t>
            </a:r>
            <a:endParaRPr lang="en-US" dirty="0">
              <a:cs typeface="Times New Roman"/>
            </a:endParaRPr>
          </a:p>
          <a:p>
            <a:endParaRPr lang="en-US" dirty="0"/>
          </a:p>
          <a:p>
            <a:r>
              <a:rPr lang="en-US" dirty="0"/>
              <a:t>11meD3.0P1911L50: “In a non-DMG BSS, a non-S1G non-HE STA(11ax) shall interpret the reception of a CF-End frame as a NAV reset, i.e., it resets its NAV to 0 at the end of the PPDU containing this frame. After receiving a CF-End frame with a matching BSSID(TA) without comparing Individual/Group bit, </a:t>
            </a:r>
            <a:r>
              <a:rPr lang="en-US" u="sng" dirty="0"/>
              <a:t>an AP may respond by transmitting a CF-End  frame  after  SIFS</a:t>
            </a:r>
            <a:r>
              <a:rPr lang="en-US" dirty="0"/>
              <a:t>."</a:t>
            </a:r>
          </a:p>
          <a:p>
            <a:pPr lvl="1"/>
            <a:r>
              <a:rPr lang="en-US" dirty="0"/>
              <a:t>This is a precedence for a sharing AP to continue using the TXOP after receiving  a CF-end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B0D7BE3-8E93-8F41-7230-4555C22D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Will CF-End based TXOP return have backward compatibility issue?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63670-EAD6-975E-9EA9-B84BA2BD6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C9339-2048-0606-6CD3-D1E1C0958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Yanjun Sun,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E6C6F-CAD0-2E25-407B-738F924F0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18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1B3094-1F8B-BE66-5441-37640630B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tried to identify TXS functionalities that may need further expansion and candidate solutions:</a:t>
            </a:r>
          </a:p>
          <a:p>
            <a:pPr lvl="1"/>
            <a:r>
              <a:rPr lang="en-US" dirty="0"/>
              <a:t>Challenge1: Handling different processing delays at APs</a:t>
            </a:r>
          </a:p>
          <a:p>
            <a:pPr lvl="2"/>
            <a:r>
              <a:rPr lang="en-US" dirty="0"/>
              <a:t>Proposal 1: use padding in MU-RTS TXS’ Trigger frame</a:t>
            </a:r>
          </a:p>
          <a:p>
            <a:pPr lvl="2"/>
            <a:r>
              <a:rPr lang="en-US" dirty="0"/>
              <a:t>Proposal 2: introduce a new frame to indicate schedule allocation upfront</a:t>
            </a:r>
          </a:p>
          <a:p>
            <a:pPr lvl="1"/>
            <a:r>
              <a:rPr lang="en-US" dirty="0"/>
              <a:t>Challenge2: Handling hidden APs</a:t>
            </a:r>
          </a:p>
          <a:p>
            <a:pPr lvl="2"/>
            <a:r>
              <a:rPr lang="en-US" dirty="0"/>
              <a:t>Proposal: introduce a new frame to indicate schedule allocation upfront</a:t>
            </a:r>
          </a:p>
          <a:p>
            <a:pPr lvl="1"/>
            <a:r>
              <a:rPr lang="en-US" dirty="0"/>
              <a:t>Challenge3: TXOP return between APs</a:t>
            </a:r>
          </a:p>
          <a:p>
            <a:pPr lvl="2"/>
            <a:r>
              <a:rPr lang="en-US" dirty="0"/>
              <a:t>Proposal: reuse existing CF-end frame for TXOP return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3ED35FF-22E7-21F5-ED80-E04C062EE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5CE64-DCD9-5623-A4D2-57D60943E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B67D5-5DD2-0EF3-1CA2-56F1171F5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Yanjun Sun,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53B20-6BC6-F55D-3322-F804A192B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202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E8C6A802-7E0E-5B6C-0DA6-DEA2CEEB1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/>
              <a:t>[1] Yanjun Sun and et al. (Qualcomm), “Considerations on Coordinated TDMA (C-TDMA)”, 23/0041r0, Jan 2023.</a:t>
            </a:r>
          </a:p>
          <a:p>
            <a:r>
              <a:rPr lang="en-US"/>
              <a:t>[2] Dibakar Das and et al. (Qualcomm), “C-TDMA procedure in UHR”, 23/0216r0, Apr 2023.</a:t>
            </a:r>
          </a:p>
          <a:p>
            <a:endParaRPr lang="en-US"/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AB26CCD9-D07E-EDBD-5DA8-3944690B0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CF72DE-DAE6-9956-73B3-37762D5AE4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July </a:t>
            </a:r>
            <a:r>
              <a:rPr lang="en-US" dirty="0"/>
              <a:t>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B0CEF2-E22D-463E-2231-29DBF4AF1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91201" y="6475413"/>
            <a:ext cx="1752724" cy="184666"/>
          </a:xfrm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altLang="ko-KR"/>
              <a:t>Yanjun Sun, Qualcomm Inc.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4FCAFE-07C0-FE4C-93D7-1C2900FBD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5310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5" ma:contentTypeDescription="Create a new document." ma:contentTypeScope="" ma:versionID="d181aecbeea3e8587981b9958cd5dad0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10a861ee972e8e308b267623a23851a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0BCFC8-6392-455F-94EF-B2BFA21CB3E7}">
  <ds:schemaRefs>
    <ds:schemaRef ds:uri="4cb1c834-fb5e-4db1-b5fe-b760d2c58fa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3B94C60-87CB-4CE0-B983-6EF6B978E377}">
  <ds:schemaRefs>
    <ds:schemaRef ds:uri="4cb1c834-fb5e-4db1-b5fe-b760d2c58f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1312</Words>
  <Application>Microsoft Office PowerPoint</Application>
  <PresentationFormat>On-screen Show (4:3)</PresentationFormat>
  <Paragraphs>176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Times New Roman</vt:lpstr>
      <vt:lpstr>802-11-Submission</vt:lpstr>
      <vt:lpstr>Follow-up on Coordinated TDMA (C-TDMA)</vt:lpstr>
      <vt:lpstr>Objective</vt:lpstr>
      <vt:lpstr>Handling Different Processing Delays at APs</vt:lpstr>
      <vt:lpstr>Handling Hidden APs</vt:lpstr>
      <vt:lpstr>TXOP return among APs</vt:lpstr>
      <vt:lpstr>CF-End for TXOP Return in C-TDMA</vt:lpstr>
      <vt:lpstr>Will CF-End based TXOP return have backward compatibility issue? </vt:lpstr>
      <vt:lpstr>Summary</vt:lpstr>
      <vt:lpstr>References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Asterjadhi, Alfred</dc:creator>
  <cp:lastModifiedBy>r0</cp:lastModifiedBy>
  <cp:revision>1</cp:revision>
  <cp:lastPrinted>1998-02-10T13:28:06Z</cp:lastPrinted>
  <dcterms:created xsi:type="dcterms:W3CDTF">2007-05-21T21:00:37Z</dcterms:created>
  <dcterms:modified xsi:type="dcterms:W3CDTF">2023-07-10T07:28:25Z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