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99" r:id="rId17"/>
    <p:sldId id="1100" r:id="rId18"/>
    <p:sldId id="1103" r:id="rId19"/>
    <p:sldId id="933" r:id="rId20"/>
    <p:sldId id="1074" r:id="rId21"/>
    <p:sldId id="897" r:id="rId22"/>
    <p:sldId id="1072" r:id="rId23"/>
    <p:sldId id="1101" r:id="rId24"/>
    <p:sldId id="1076" r:id="rId25"/>
    <p:sldId id="1102" r:id="rId26"/>
    <p:sldId id="842" r:id="rId27"/>
    <p:sldId id="1024" r:id="rId28"/>
    <p:sldId id="1071" r:id="rId29"/>
    <p:sldId id="1079" r:id="rId30"/>
    <p:sldId id="1104" r:id="rId31"/>
    <p:sldId id="1080"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91" d="100"/>
          <a:sy n="91" d="100"/>
        </p:scale>
        <p:origin x="91" y="13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167</c:v>
                </c:pt>
                <c:pt idx="1">
                  <c:v>6</c:v>
                </c:pt>
                <c:pt idx="2">
                  <c:v>234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035759664"/>
        <c:axId val="-2035751504"/>
      </c:barChart>
      <c:catAx>
        <c:axId val="-20357596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035751504"/>
        <c:crosses val="autoZero"/>
        <c:auto val="1"/>
        <c:lblAlgn val="ctr"/>
        <c:lblOffset val="100"/>
        <c:noMultiLvlLbl val="0"/>
      </c:catAx>
      <c:valAx>
        <c:axId val="-20357515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357596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729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4955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4259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21972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38777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0712</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911248542"/>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LB272 - Part 1: Non-TB sensing measurement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LB272 - Part 2: TB sensing measurement instance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06286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64010391"/>
              </p:ext>
            </p:extLst>
          </p:nvPr>
        </p:nvGraphicFramePr>
        <p:xfrm>
          <a:off x="3429000" y="1600200"/>
          <a:ext cx="8305801" cy="48018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LB272 - Part 2: TB sensing measurement instance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CID1735&amp;1739 -for-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CID 1477and 2053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Sensing Measurement Setup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lb272-ost-cid-1758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43073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5329277"/>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Sensing Measurement Setup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23/0438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81784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32.2565</a:t>
            </a:r>
            <a:r>
              <a:rPr lang="en-US" altLang="zh-CN" sz="160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433/1302,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221665303"/>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79286667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0.122119816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0.332565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428224195"/>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226</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17</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125</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3</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0.122119816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0.3325653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4190958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4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8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r>
              <a:rPr lang="en-US" altLang="zh-CN"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9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a:t>
            </a:r>
            <a:r>
              <a:rPr lang="en-US" altLang="zh-CN" sz="1800" b="1" kern="0" dirty="0" smtClean="0">
                <a:solidFill>
                  <a:srgbClr val="0000FF"/>
                </a:solidFill>
              </a:rPr>
              <a:t>7</a:t>
            </a:r>
            <a:r>
              <a:rPr lang="en-US" altLang="zh-CN" sz="1800" b="1" kern="0" dirty="0" smtClean="0">
                <a:solidFill>
                  <a:srgbClr val="0000FF"/>
                </a:solidFill>
              </a:rPr>
              <a:t>, </a:t>
            </a:r>
            <a:r>
              <a:rPr lang="en-US" altLang="zh-CN" sz="1800" b="1" kern="0" dirty="0" smtClean="0">
                <a:solidFill>
                  <a:srgbClr val="0000FF"/>
                </a:solidFill>
              </a:rPr>
              <a:t>8</a:t>
            </a:r>
            <a:r>
              <a:rPr lang="en-US" altLang="zh-CN" sz="1800" b="1" kern="0" dirty="0" smtClean="0"/>
              <a:t>, </a:t>
            </a:r>
            <a:r>
              <a:rPr lang="en-US" altLang="zh-CN" sz="1800" b="1" kern="0" dirty="0" smtClean="0"/>
              <a:t>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t>May 9</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8677243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155151</TotalTime>
  <Words>3433</Words>
  <Application>Microsoft Office PowerPoint</Application>
  <PresentationFormat>宽屏</PresentationFormat>
  <Paragraphs>1095</Paragraphs>
  <Slides>31</Slides>
  <Notes>31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31</vt:i4>
      </vt:variant>
    </vt:vector>
  </HeadingPairs>
  <TitlesOfParts>
    <vt:vector size="4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5907</cp:revision>
  <cp:lastPrinted>2014-11-04T15:04:57Z</cp:lastPrinted>
  <dcterms:created xsi:type="dcterms:W3CDTF">2007-04-17T18:10:23Z</dcterms:created>
  <dcterms:modified xsi:type="dcterms:W3CDTF">2023-05-09T16:02:40Z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(3)k66RAwSETyX17+x7tEJl1dX98qy0nxNqIPjbTyCm1My8Biig0RlZMkYosV5lDi0rs/BIT5tO
p/rI3Vih2ztJLjYA3ftK6S3rha33Wxv+nVc80JveNnaYQI809FHEf2MT4Wwf3d0GpcHL7D51
QzNRN8LGZsKfUy32kEOSMI3zKn6jStLLGa3m+45hL2c2KoneYE1iEgnVfIHQGoGA1mirbWN/
DAb8mkunVzvfBMVEsv</vt:lpwstr>
  </property>
  <property fmtid="{D5CDD505-2E9C-101B-9397-08002B2CF9AE}" pid="27" name="_2015_ms_pID_7253431">
    <vt:lpwstr>K6CqBQBBZK3rUiStdJeCYfKaLxGRo1uoFExgdRgiKXWOm/VwYeykMV
Jmvhg3bQtcoBx9faNpgywFmb5Bwi25JmI4D6Cfv2WVN5P7qIYHlTlVsRRCnFgUfWsX7JcHgv
T5S3/ZE/CO3kzQ7ef51IqFupLmgDJbHYC+XjZYjJbvxxt3nt3zS8DzHnhDgQ5dv1yPEIpouo
w955uBPuuPlfG/0soM6QL8RSGxSZbojs93TT</vt:lpwstr>
  </property>
  <property fmtid="{D5CDD505-2E9C-101B-9397-08002B2CF9AE}" pid="28" name="_2015_ms_pID_7253432">
    <vt:lpwstr>VuIHZuZ7QfqqMeEpfJGNebo=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