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99" r:id="rId17"/>
    <p:sldId id="933" r:id="rId18"/>
    <p:sldId id="1074" r:id="rId19"/>
    <p:sldId id="897" r:id="rId20"/>
    <p:sldId id="1072" r:id="rId21"/>
    <p:sldId id="1076" r:id="rId22"/>
    <p:sldId id="1098" r:id="rId23"/>
    <p:sldId id="842" r:id="rId24"/>
    <p:sldId id="1024" r:id="rId25"/>
    <p:sldId id="1071" r:id="rId26"/>
    <p:sldId id="1079" r:id="rId27"/>
    <p:sldId id="1080"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108" d="100"/>
          <a:sy n="108" d="100"/>
        </p:scale>
        <p:origin x="37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167</c:v>
                </c:pt>
                <c:pt idx="1">
                  <c:v>6</c:v>
                </c:pt>
                <c:pt idx="2">
                  <c:v>234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98345664"/>
        <c:axId val="1283047968"/>
      </c:barChart>
      <c:catAx>
        <c:axId val="11983456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83047968"/>
        <c:crosses val="autoZero"/>
        <c:auto val="1"/>
        <c:lblAlgn val="ctr"/>
        <c:lblOffset val="100"/>
        <c:noMultiLvlLbl val="0"/>
      </c:catAx>
      <c:valAx>
        <c:axId val="12830479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983456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4099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0712</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51975852"/>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1: Non-TB sensing measurement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MLME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31.2596</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407/1302,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221665303"/>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000304955"/>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407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0.102150538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0.312596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71976851"/>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24</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Anirud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24</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Assaf</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83</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46</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Cheng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76</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206</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Mahmoud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39</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solidFill>
                            <a:srgbClr val="FF0000"/>
                          </a:solidFill>
                          <a:effectLst/>
                          <a:latin typeface="Calibri" panose="020F0502020204030204" pitchFamily="34" charset="0"/>
                          <a:ea typeface="宋体" panose="02010600030101010101" pitchFamily="2" charset="-122"/>
                        </a:rPr>
                        <a:t>Mengshi</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16</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11</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26</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Rui Du</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Rui Yang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17</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Zinan</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407</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331</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0.102150538</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0.2104455</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0.312596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78158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4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8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r>
              <a:rPr lang="en-US" altLang="zh-CN"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9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154535</TotalTime>
  <Words>2637</Words>
  <Application>Microsoft Office PowerPoint</Application>
  <PresentationFormat>宽屏</PresentationFormat>
  <Paragraphs>790</Paragraphs>
  <Slides>27</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5869</cp:revision>
  <cp:lastPrinted>2014-11-04T15:04:57Z</cp:lastPrinted>
  <dcterms:created xsi:type="dcterms:W3CDTF">2007-04-17T18:10:23Z</dcterms:created>
  <dcterms:modified xsi:type="dcterms:W3CDTF">2023-05-04T02:10:07Z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(3)voCfhCaaxVwWlsWXjqE4EWtx58dJ/B8AHM5g+MDaejD61JnXITBeyXuclDknfU7fTD9JXCRW
6Q4VabALkv8hDqrBB6ErLbiXZGym69u16wTZzd7UKD6jLeHPi1Q+M4iyy29v3KMlbWrkL7qL
+Xn5scVsflNDdrxTwpj9opeanI81wySOFkSIwMSS6PWGoSl1r5IRc08BYEQ6CKAGvVuffT2j
bDaiT0erIgGXHXIoM1</vt:lpwstr>
  </property>
  <property fmtid="{D5CDD505-2E9C-101B-9397-08002B2CF9AE}" pid="27" name="_2015_ms_pID_7253431">
    <vt:lpwstr>IWZwVZL2eX1keA4X3VmdffwJmyJhxLUMR5iIigaUn5WYvYkH18dADT
PtnuqZsb6hOO8QPTej2sCspdTzsLT1Sx2QU7dfdn+qRdc7cYnb48ueXzVFSSPd+UFz/BxNKs
GUqEHAZVb+oMK3tR6xNUuMn2BG9zfyL443PXS53grZGsDndH5TS/YL6rT8pbwc91tRuLTM2G
oYAJRjJWPSlpZuLicOivcf6NOOB6AQJng9Ay</vt:lpwstr>
  </property>
  <property fmtid="{D5CDD505-2E9C-101B-9397-08002B2CF9AE}" pid="28" name="_2015_ms_pID_7253432">
    <vt:lpwstr>jqYY+v0o9vfHfap1HQHLd5E=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