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5" d="100"/>
          <a:sy n="85" d="100"/>
        </p:scale>
        <p:origin x="9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802.11-23/0707r0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7" y="6475413"/>
            <a:ext cx="2333973"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17-00bh-tgbh-motions-list.pptx" TargetMode="External"/><Relationship Id="rId4" Type="http://schemas.openxmlformats.org/officeDocument/2006/relationships/hyperlink" Target="https://mentor.ieee.org/802.11/dcn/22/11-22-0973-26-00bh-cc41-comments-against-d0-2.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806-05-00bh-cr-for-pasn.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3/11-23-0623-01-00bh-discussion-on-cid-35.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TGbh-agenda-2023-May-2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2023-05-01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 May 2023</a:t>
            </a:r>
            <a:endParaRPr lang="en-GB" sz="3600" dirty="0"/>
          </a:p>
        </p:txBody>
      </p:sp>
      <p:sp>
        <p:nvSpPr>
          <p:cNvPr id="4098" name="Rectangle 2"/>
          <p:cNvSpPr>
            <a:spLocks noGrp="1" noChangeArrowheads="1"/>
          </p:cNvSpPr>
          <p:nvPr>
            <p:ph idx="1"/>
          </p:nvPr>
        </p:nvSpPr>
        <p:spPr>
          <a:xfrm>
            <a:off x="533400" y="1219200"/>
            <a:ext cx="112014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11-22/0973r26</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a:t>
            </a:r>
            <a:r>
              <a:rPr lang="en-US" sz="2400" b="0" dirty="0"/>
              <a:t> </a:t>
            </a:r>
            <a:r>
              <a:rPr lang="en-US" sz="2400" b="0" dirty="0">
                <a:hlinkClick r:id="rId5"/>
              </a:rPr>
              <a:t>11-22/0651r17</a:t>
            </a:r>
            <a:r>
              <a:rPr lang="en-US" sz="2400" b="0" dirty="0"/>
              <a:t> </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Editor’s report on status, D0.3</a:t>
            </a:r>
          </a:p>
          <a:p>
            <a:pPr marL="457200" indent="-457200">
              <a:lnSpc>
                <a:spcPct val="90000"/>
              </a:lnSpc>
              <a:spcBef>
                <a:spcPts val="0"/>
              </a:spcBef>
              <a:spcAft>
                <a:spcPts val="600"/>
              </a:spcAft>
              <a:buFont typeface="Arial" panose="020B0604020202020204" pitchFamily="34" charset="0"/>
              <a:buChar char="•"/>
              <a:defRPr/>
            </a:pPr>
            <a:r>
              <a:rPr lang="en-US" dirty="0"/>
              <a:t>Discussion / Contributions on remaining CIDs (next slide)</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457200" indent="-457200">
              <a:lnSpc>
                <a:spcPct val="90000"/>
              </a:lnSpc>
              <a:spcBef>
                <a:spcPts val="0"/>
              </a:spcBef>
              <a:spcAft>
                <a:spcPts val="600"/>
              </a:spcAft>
              <a:buFont typeface="Arial" panose="020B0604020202020204" pitchFamily="34" charset="0"/>
              <a:buChar char="•"/>
              <a:defRPr/>
            </a:pPr>
            <a:r>
              <a:rPr lang="en-US" dirty="0"/>
              <a:t>Review status and motions for May session; Plan for between now and May session (May 9 teleconference)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676400"/>
            <a:ext cx="10972800" cy="4799014"/>
          </a:xfrm>
          <a:ln/>
        </p:spPr>
        <p:txBody>
          <a:bodyPr/>
          <a:lstStyle/>
          <a:p>
            <a:pPr marL="0" indent="0">
              <a:lnSpc>
                <a:spcPct val="90000"/>
              </a:lnSpc>
              <a:spcBef>
                <a:spcPts val="0"/>
              </a:spcBef>
              <a:spcAft>
                <a:spcPts val="300"/>
              </a:spcAft>
              <a:defRPr/>
            </a:pPr>
            <a:endParaRPr lang="en-US" altLang="en-US" sz="20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11-22/1806r5</a:t>
            </a:r>
            <a:r>
              <a:rPr lang="en-US" altLang="en-US" sz="20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11-23/0623r1</a:t>
            </a:r>
            <a:r>
              <a:rPr lang="en-US" altLang="en-US" sz="2000" dirty="0">
                <a:solidFill>
                  <a:schemeClr val="tx1"/>
                </a:solidFill>
              </a:rPr>
              <a:t> – CID 35 text (Mark Hamilton) – open discussion</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 May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 May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45850</TotalTime>
  <Words>2274</Words>
  <Application>Microsoft Office PowerPoint</Application>
  <PresentationFormat>Widescreen</PresentationFormat>
  <Paragraphs>220</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TGbh-agenda-2023-May-2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 May 2023</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310</cp:revision>
  <cp:lastPrinted>1601-01-01T00:00:00Z</cp:lastPrinted>
  <dcterms:created xsi:type="dcterms:W3CDTF">2021-01-26T19:12:38Z</dcterms:created>
  <dcterms:modified xsi:type="dcterms:W3CDTF">2023-05-01T21:23:47Z</dcterms:modified>
</cp:coreProperties>
</file>