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6"/>
  </p:sldMasterIdLst>
  <p:notesMasterIdLst>
    <p:notesMasterId r:id="rId18"/>
  </p:notesMasterIdLst>
  <p:handoutMasterIdLst>
    <p:handoutMasterId r:id="rId19"/>
  </p:handoutMasterIdLst>
  <p:sldIdLst>
    <p:sldId id="256" r:id="rId7"/>
    <p:sldId id="290" r:id="rId8"/>
    <p:sldId id="298" r:id="rId9"/>
    <p:sldId id="291" r:id="rId10"/>
    <p:sldId id="305" r:id="rId11"/>
    <p:sldId id="306" r:id="rId12"/>
    <p:sldId id="302" r:id="rId13"/>
    <p:sldId id="301" r:id="rId14"/>
    <p:sldId id="304" r:id="rId15"/>
    <p:sldId id="265" r:id="rId16"/>
    <p:sldId id="297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Zhijie (NSB - CN/Shanghai)" initials="YZ(-C" lastIdx="2" clrIdx="0">
    <p:extLst>
      <p:ext uri="{19B8F6BF-5375-455C-9EA6-DF929625EA0E}">
        <p15:presenceInfo xmlns:p15="http://schemas.microsoft.com/office/powerpoint/2012/main" userId="S::zhijie.yang@nokia-sbell.com::8bf6a52e-15e5-4913-b1e1-b02a570c3884" providerId="AD"/>
      </p:ext>
    </p:extLst>
  </p:cmAuthor>
  <p:cmAuthor id="2" name="Galati Giordano, Lorenzo (Nokia - DE/Stuttgart)" initials="GGL(-D" lastIdx="9" clrIdx="1">
    <p:extLst>
      <p:ext uri="{19B8F6BF-5375-455C-9EA6-DF929625EA0E}">
        <p15:presenceInfo xmlns:p15="http://schemas.microsoft.com/office/powerpoint/2012/main" userId="S::lorenzo.galati_giordano@nokia-bell-labs.com::d670983f-5ed8-4511-999e-9a574b4ae3e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4474DCF-084F-D741-9042-3709DB70C2AC}" v="11" dt="2023-05-14T08:29:54.16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25" autoAdjust="0"/>
    <p:restoredTop sz="95859" autoAdjust="0"/>
  </p:normalViewPr>
  <p:slideViewPr>
    <p:cSldViewPr snapToGrid="0">
      <p:cViewPr varScale="1">
        <p:scale>
          <a:sx n="113" d="100"/>
          <a:sy n="113" d="100"/>
        </p:scale>
        <p:origin x="7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7" d="100"/>
          <a:sy n="47" d="100"/>
        </p:scale>
        <p:origin x="278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tableStyles" Target="tableStyles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a Kasslin (Nokia)" userId="67c41d2c-4987-4500-b415-d9e92aed693c" providerId="ADAL" clId="{14474DCF-084F-D741-9042-3709DB70C2AC}"/>
    <pc:docChg chg="undo custSel addSld delSld modSld sldOrd">
      <pc:chgData name="Mika Kasslin (Nokia)" userId="67c41d2c-4987-4500-b415-d9e92aed693c" providerId="ADAL" clId="{14474DCF-084F-D741-9042-3709DB70C2AC}" dt="2023-05-14T08:32:56.394" v="6576" actId="20577"/>
      <pc:docMkLst>
        <pc:docMk/>
      </pc:docMkLst>
      <pc:sldChg chg="modSp mod">
        <pc:chgData name="Mika Kasslin (Nokia)" userId="67c41d2c-4987-4500-b415-d9e92aed693c" providerId="ADAL" clId="{14474DCF-084F-D741-9042-3709DB70C2AC}" dt="2023-05-14T08:29:54.162" v="6228"/>
        <pc:sldMkLst>
          <pc:docMk/>
          <pc:sldMk cId="696789743" sldId="256"/>
        </pc:sldMkLst>
        <pc:spChg chg="mod">
          <ac:chgData name="Mika Kasslin (Nokia)" userId="67c41d2c-4987-4500-b415-d9e92aed693c" providerId="ADAL" clId="{14474DCF-084F-D741-9042-3709DB70C2AC}" dt="2023-05-14T07:22:27.838" v="2379" actId="20577"/>
          <ac:spMkLst>
            <pc:docMk/>
            <pc:sldMk cId="696789743" sldId="256"/>
            <ac:spMk id="2" creationId="{EB674D3B-E505-4E52-9DAE-4EF659798548}"/>
          </ac:spMkLst>
        </pc:spChg>
        <pc:graphicFrameChg chg="mod">
          <ac:chgData name="Mika Kasslin (Nokia)" userId="67c41d2c-4987-4500-b415-d9e92aed693c" providerId="ADAL" clId="{14474DCF-084F-D741-9042-3709DB70C2AC}" dt="2023-05-14T08:29:54.162" v="6228"/>
          <ac:graphicFrameMkLst>
            <pc:docMk/>
            <pc:sldMk cId="696789743" sldId="256"/>
            <ac:graphicFrameMk id="6" creationId="{E1CB9557-F8FE-4C22-8FCC-12A8CC1D4C67}"/>
          </ac:graphicFrameMkLst>
        </pc:graphicFrameChg>
      </pc:sldChg>
      <pc:sldChg chg="ord">
        <pc:chgData name="Mika Kasslin (Nokia)" userId="67c41d2c-4987-4500-b415-d9e92aed693c" providerId="ADAL" clId="{14474DCF-084F-D741-9042-3709DB70C2AC}" dt="2023-05-14T08:26:27.301" v="6221" actId="20578"/>
        <pc:sldMkLst>
          <pc:docMk/>
          <pc:sldMk cId="965653054" sldId="265"/>
        </pc:sldMkLst>
      </pc:sldChg>
      <pc:sldChg chg="modSp mod">
        <pc:chgData name="Mika Kasslin (Nokia)" userId="67c41d2c-4987-4500-b415-d9e92aed693c" providerId="ADAL" clId="{14474DCF-084F-D741-9042-3709DB70C2AC}" dt="2023-05-14T07:22:34.210" v="2381" actId="20577"/>
        <pc:sldMkLst>
          <pc:docMk/>
          <pc:sldMk cId="1401503433" sldId="290"/>
        </pc:sldMkLst>
        <pc:spChg chg="mod">
          <ac:chgData name="Mika Kasslin (Nokia)" userId="67c41d2c-4987-4500-b415-d9e92aed693c" providerId="ADAL" clId="{14474DCF-084F-D741-9042-3709DB70C2AC}" dt="2023-05-04T04:48:37.651" v="809" actId="20577"/>
          <ac:spMkLst>
            <pc:docMk/>
            <pc:sldMk cId="1401503433" sldId="290"/>
            <ac:spMk id="2" creationId="{E2D4F9FD-4488-4863-902C-7A5DB5FF9458}"/>
          </ac:spMkLst>
        </pc:spChg>
        <pc:spChg chg="mod">
          <ac:chgData name="Mika Kasslin (Nokia)" userId="67c41d2c-4987-4500-b415-d9e92aed693c" providerId="ADAL" clId="{14474DCF-084F-D741-9042-3709DB70C2AC}" dt="2023-05-14T07:22:34.210" v="2381" actId="20577"/>
          <ac:spMkLst>
            <pc:docMk/>
            <pc:sldMk cId="1401503433" sldId="290"/>
            <ac:spMk id="3" creationId="{5EEE32CD-F977-44D4-8D7D-159A2C7D58FF}"/>
          </ac:spMkLst>
        </pc:spChg>
      </pc:sldChg>
      <pc:sldChg chg="delSp modSp mod ord">
        <pc:chgData name="Mika Kasslin (Nokia)" userId="67c41d2c-4987-4500-b415-d9e92aed693c" providerId="ADAL" clId="{14474DCF-084F-D741-9042-3709DB70C2AC}" dt="2023-05-14T07:35:41.284" v="3431" actId="21"/>
        <pc:sldMkLst>
          <pc:docMk/>
          <pc:sldMk cId="1013145558" sldId="291"/>
        </pc:sldMkLst>
        <pc:spChg chg="mod">
          <ac:chgData name="Mika Kasslin (Nokia)" userId="67c41d2c-4987-4500-b415-d9e92aed693c" providerId="ADAL" clId="{14474DCF-084F-D741-9042-3709DB70C2AC}" dt="2023-05-14T07:34:45.323" v="3378" actId="20577"/>
          <ac:spMkLst>
            <pc:docMk/>
            <pc:sldMk cId="1013145558" sldId="291"/>
            <ac:spMk id="2" creationId="{0A2BD99C-FF09-4C77-95F1-AB90ABF4EE91}"/>
          </ac:spMkLst>
        </pc:spChg>
        <pc:spChg chg="mod">
          <ac:chgData name="Mika Kasslin (Nokia)" userId="67c41d2c-4987-4500-b415-d9e92aed693c" providerId="ADAL" clId="{14474DCF-084F-D741-9042-3709DB70C2AC}" dt="2023-05-14T07:35:41.284" v="3431" actId="21"/>
          <ac:spMkLst>
            <pc:docMk/>
            <pc:sldMk cId="1013145558" sldId="291"/>
            <ac:spMk id="3" creationId="{D6E56F7A-2B7A-4D67-9F20-FCFE4585D936}"/>
          </ac:spMkLst>
        </pc:spChg>
        <pc:spChg chg="del">
          <ac:chgData name="Mika Kasslin (Nokia)" userId="67c41d2c-4987-4500-b415-d9e92aed693c" providerId="ADAL" clId="{14474DCF-084F-D741-9042-3709DB70C2AC}" dt="2023-05-03T13:14:57.655" v="242" actId="478"/>
          <ac:spMkLst>
            <pc:docMk/>
            <pc:sldMk cId="1013145558" sldId="291"/>
            <ac:spMk id="17" creationId="{51224CEF-2A18-45E0-BF55-F3C0B7382E87}"/>
          </ac:spMkLst>
        </pc:spChg>
      </pc:sldChg>
      <pc:sldChg chg="modSp mod">
        <pc:chgData name="Mika Kasslin (Nokia)" userId="67c41d2c-4987-4500-b415-d9e92aed693c" providerId="ADAL" clId="{14474DCF-084F-D741-9042-3709DB70C2AC}" dt="2023-05-14T07:47:56.366" v="4354" actId="20577"/>
        <pc:sldMkLst>
          <pc:docMk/>
          <pc:sldMk cId="2553738971" sldId="297"/>
        </pc:sldMkLst>
        <pc:spChg chg="mod">
          <ac:chgData name="Mika Kasslin (Nokia)" userId="67c41d2c-4987-4500-b415-d9e92aed693c" providerId="ADAL" clId="{14474DCF-084F-D741-9042-3709DB70C2AC}" dt="2023-05-14T07:47:56.366" v="4354" actId="20577"/>
          <ac:spMkLst>
            <pc:docMk/>
            <pc:sldMk cId="2553738971" sldId="297"/>
            <ac:spMk id="3" creationId="{4AF8F0B5-3098-4E87-B56D-B47E11D7614C}"/>
          </ac:spMkLst>
        </pc:spChg>
      </pc:sldChg>
      <pc:sldChg chg="modSp mod">
        <pc:chgData name="Mika Kasslin (Nokia)" userId="67c41d2c-4987-4500-b415-d9e92aed693c" providerId="ADAL" clId="{14474DCF-084F-D741-9042-3709DB70C2AC}" dt="2023-05-14T07:23:27.904" v="2459" actId="20577"/>
        <pc:sldMkLst>
          <pc:docMk/>
          <pc:sldMk cId="3741595964" sldId="298"/>
        </pc:sldMkLst>
        <pc:spChg chg="mod">
          <ac:chgData name="Mika Kasslin (Nokia)" userId="67c41d2c-4987-4500-b415-d9e92aed693c" providerId="ADAL" clId="{14474DCF-084F-D741-9042-3709DB70C2AC}" dt="2023-05-04T04:50:00.915" v="933" actId="20577"/>
          <ac:spMkLst>
            <pc:docMk/>
            <pc:sldMk cId="3741595964" sldId="298"/>
            <ac:spMk id="2" creationId="{A2C106F9-2563-4E7A-B17B-E1C32D3FD517}"/>
          </ac:spMkLst>
        </pc:spChg>
        <pc:spChg chg="mod">
          <ac:chgData name="Mika Kasslin (Nokia)" userId="67c41d2c-4987-4500-b415-d9e92aed693c" providerId="ADAL" clId="{14474DCF-084F-D741-9042-3709DB70C2AC}" dt="2023-05-14T07:23:27.904" v="2459" actId="20577"/>
          <ac:spMkLst>
            <pc:docMk/>
            <pc:sldMk cId="3741595964" sldId="298"/>
            <ac:spMk id="3" creationId="{BC6F1E2D-2431-49C3-BBA3-DAD1DB547C96}"/>
          </ac:spMkLst>
        </pc:spChg>
      </pc:sldChg>
      <pc:sldChg chg="modSp del mod ord">
        <pc:chgData name="Mika Kasslin (Nokia)" userId="67c41d2c-4987-4500-b415-d9e92aed693c" providerId="ADAL" clId="{14474DCF-084F-D741-9042-3709DB70C2AC}" dt="2023-05-14T07:47:44.647" v="4351" actId="2696"/>
        <pc:sldMkLst>
          <pc:docMk/>
          <pc:sldMk cId="27571132" sldId="299"/>
        </pc:sldMkLst>
        <pc:spChg chg="mod">
          <ac:chgData name="Mika Kasslin (Nokia)" userId="67c41d2c-4987-4500-b415-d9e92aed693c" providerId="ADAL" clId="{14474DCF-084F-D741-9042-3709DB70C2AC}" dt="2023-05-04T05:17:45.714" v="1123" actId="20577"/>
          <ac:spMkLst>
            <pc:docMk/>
            <pc:sldMk cId="27571132" sldId="299"/>
            <ac:spMk id="16" creationId="{2D129738-ED7F-434D-B356-C2BBBC55F92A}"/>
          </ac:spMkLst>
        </pc:spChg>
        <pc:spChg chg="mod">
          <ac:chgData name="Mika Kasslin (Nokia)" userId="67c41d2c-4987-4500-b415-d9e92aed693c" providerId="ADAL" clId="{14474DCF-084F-D741-9042-3709DB70C2AC}" dt="2023-05-04T05:17:54.368" v="1125" actId="20577"/>
          <ac:spMkLst>
            <pc:docMk/>
            <pc:sldMk cId="27571132" sldId="299"/>
            <ac:spMk id="17" creationId="{06C4127D-5530-413A-B0EE-1A3822E0FB88}"/>
          </ac:spMkLst>
        </pc:spChg>
        <pc:spChg chg="mod">
          <ac:chgData name="Mika Kasslin (Nokia)" userId="67c41d2c-4987-4500-b415-d9e92aed693c" providerId="ADAL" clId="{14474DCF-084F-D741-9042-3709DB70C2AC}" dt="2023-05-04T05:16:43.055" v="1121" actId="20577"/>
          <ac:spMkLst>
            <pc:docMk/>
            <pc:sldMk cId="27571132" sldId="299"/>
            <ac:spMk id="18" creationId="{7C7BCDD3-71A2-42E7-8C3C-DA05CD98FA8A}"/>
          </ac:spMkLst>
        </pc:spChg>
        <pc:spChg chg="mod">
          <ac:chgData name="Mika Kasslin (Nokia)" userId="67c41d2c-4987-4500-b415-d9e92aed693c" providerId="ADAL" clId="{14474DCF-084F-D741-9042-3709DB70C2AC}" dt="2023-05-04T05:18:01.981" v="1126" actId="20577"/>
          <ac:spMkLst>
            <pc:docMk/>
            <pc:sldMk cId="27571132" sldId="299"/>
            <ac:spMk id="21" creationId="{37206480-66D4-43D3-B3AF-1AD693FBEC65}"/>
          </ac:spMkLst>
        </pc:spChg>
      </pc:sldChg>
      <pc:sldChg chg="del ord">
        <pc:chgData name="Mika Kasslin (Nokia)" userId="67c41d2c-4987-4500-b415-d9e92aed693c" providerId="ADAL" clId="{14474DCF-084F-D741-9042-3709DB70C2AC}" dt="2023-05-14T07:14:48.550" v="1780" actId="2696"/>
        <pc:sldMkLst>
          <pc:docMk/>
          <pc:sldMk cId="350980637" sldId="300"/>
        </pc:sldMkLst>
      </pc:sldChg>
      <pc:sldChg chg="modSp mod ord">
        <pc:chgData name="Mika Kasslin (Nokia)" userId="67c41d2c-4987-4500-b415-d9e92aed693c" providerId="ADAL" clId="{14474DCF-084F-D741-9042-3709DB70C2AC}" dt="2023-05-14T08:32:56.394" v="6576" actId="20577"/>
        <pc:sldMkLst>
          <pc:docMk/>
          <pc:sldMk cId="450329666" sldId="301"/>
        </pc:sldMkLst>
        <pc:spChg chg="mod">
          <ac:chgData name="Mika Kasslin (Nokia)" userId="67c41d2c-4987-4500-b415-d9e92aed693c" providerId="ADAL" clId="{14474DCF-084F-D741-9042-3709DB70C2AC}" dt="2023-05-14T08:14:07.196" v="5269" actId="20577"/>
          <ac:spMkLst>
            <pc:docMk/>
            <pc:sldMk cId="450329666" sldId="301"/>
            <ac:spMk id="2" creationId="{349BE602-8F32-4298-AD83-92E1ED8A518E}"/>
          </ac:spMkLst>
        </pc:spChg>
        <pc:spChg chg="mod">
          <ac:chgData name="Mika Kasslin (Nokia)" userId="67c41d2c-4987-4500-b415-d9e92aed693c" providerId="ADAL" clId="{14474DCF-084F-D741-9042-3709DB70C2AC}" dt="2023-05-14T08:32:56.394" v="6576" actId="20577"/>
          <ac:spMkLst>
            <pc:docMk/>
            <pc:sldMk cId="450329666" sldId="301"/>
            <ac:spMk id="3" creationId="{C8264BC1-050F-4DF3-9D15-B3B91D00209A}"/>
          </ac:spMkLst>
        </pc:spChg>
        <pc:spChg chg="mod">
          <ac:chgData name="Mika Kasslin (Nokia)" userId="67c41d2c-4987-4500-b415-d9e92aed693c" providerId="ADAL" clId="{14474DCF-084F-D741-9042-3709DB70C2AC}" dt="2023-05-03T13:13:25.036" v="218" actId="1037"/>
          <ac:spMkLst>
            <pc:docMk/>
            <pc:sldMk cId="450329666" sldId="301"/>
            <ac:spMk id="6" creationId="{2167C231-7B9E-4529-BFDB-5B329239AE5F}"/>
          </ac:spMkLst>
        </pc:spChg>
        <pc:spChg chg="mod">
          <ac:chgData name="Mika Kasslin (Nokia)" userId="67c41d2c-4987-4500-b415-d9e92aed693c" providerId="ADAL" clId="{14474DCF-084F-D741-9042-3709DB70C2AC}" dt="2023-05-14T08:16:51.903" v="5404" actId="20577"/>
          <ac:spMkLst>
            <pc:docMk/>
            <pc:sldMk cId="450329666" sldId="301"/>
            <ac:spMk id="9" creationId="{05ACEA45-0175-4BA9-BBBC-A181F638A15C}"/>
          </ac:spMkLst>
        </pc:spChg>
        <pc:spChg chg="mod">
          <ac:chgData name="Mika Kasslin (Nokia)" userId="67c41d2c-4987-4500-b415-d9e92aed693c" providerId="ADAL" clId="{14474DCF-084F-D741-9042-3709DB70C2AC}" dt="2023-05-14T08:16:57.151" v="5421" actId="20577"/>
          <ac:spMkLst>
            <pc:docMk/>
            <pc:sldMk cId="450329666" sldId="301"/>
            <ac:spMk id="10" creationId="{9B5FD69C-E1DE-4707-85EC-E25141A42155}"/>
          </ac:spMkLst>
        </pc:spChg>
        <pc:spChg chg="mod">
          <ac:chgData name="Mika Kasslin (Nokia)" userId="67c41d2c-4987-4500-b415-d9e92aed693c" providerId="ADAL" clId="{14474DCF-084F-D741-9042-3709DB70C2AC}" dt="2023-05-14T08:17:02.176" v="5434" actId="20577"/>
          <ac:spMkLst>
            <pc:docMk/>
            <pc:sldMk cId="450329666" sldId="301"/>
            <ac:spMk id="11" creationId="{E2AFED2D-0D8B-440C-8266-B830AFE9BE7F}"/>
          </ac:spMkLst>
        </pc:spChg>
        <pc:spChg chg="mod">
          <ac:chgData name="Mika Kasslin (Nokia)" userId="67c41d2c-4987-4500-b415-d9e92aed693c" providerId="ADAL" clId="{14474DCF-084F-D741-9042-3709DB70C2AC}" dt="2023-05-03T13:13:25.036" v="218" actId="1037"/>
          <ac:spMkLst>
            <pc:docMk/>
            <pc:sldMk cId="450329666" sldId="301"/>
            <ac:spMk id="12" creationId="{1C636751-573B-465A-8C72-00DD78AD796B}"/>
          </ac:spMkLst>
        </pc:spChg>
        <pc:spChg chg="mod">
          <ac:chgData name="Mika Kasslin (Nokia)" userId="67c41d2c-4987-4500-b415-d9e92aed693c" providerId="ADAL" clId="{14474DCF-084F-D741-9042-3709DB70C2AC}" dt="2023-05-03T13:13:25.036" v="218" actId="1037"/>
          <ac:spMkLst>
            <pc:docMk/>
            <pc:sldMk cId="450329666" sldId="301"/>
            <ac:spMk id="13" creationId="{3C94D76A-CC5E-4175-9E9E-4A6B4A3BEA9B}"/>
          </ac:spMkLst>
        </pc:spChg>
        <pc:spChg chg="mod">
          <ac:chgData name="Mika Kasslin (Nokia)" userId="67c41d2c-4987-4500-b415-d9e92aed693c" providerId="ADAL" clId="{14474DCF-084F-D741-9042-3709DB70C2AC}" dt="2023-05-03T13:13:25.036" v="218" actId="1037"/>
          <ac:spMkLst>
            <pc:docMk/>
            <pc:sldMk cId="450329666" sldId="301"/>
            <ac:spMk id="14" creationId="{0F6F8DC6-4DE8-4584-A5BD-255F4CB6FDB0}"/>
          </ac:spMkLst>
        </pc:spChg>
        <pc:spChg chg="mod">
          <ac:chgData name="Mika Kasslin (Nokia)" userId="67c41d2c-4987-4500-b415-d9e92aed693c" providerId="ADAL" clId="{14474DCF-084F-D741-9042-3709DB70C2AC}" dt="2023-05-03T13:13:25.036" v="218" actId="1037"/>
          <ac:spMkLst>
            <pc:docMk/>
            <pc:sldMk cId="450329666" sldId="301"/>
            <ac:spMk id="15" creationId="{B38A06C4-7D00-4083-96EB-3B8EF29A8486}"/>
          </ac:spMkLst>
        </pc:spChg>
        <pc:spChg chg="mod">
          <ac:chgData name="Mika Kasslin (Nokia)" userId="67c41d2c-4987-4500-b415-d9e92aed693c" providerId="ADAL" clId="{14474DCF-084F-D741-9042-3709DB70C2AC}" dt="2023-05-03T13:13:25.036" v="218" actId="1037"/>
          <ac:spMkLst>
            <pc:docMk/>
            <pc:sldMk cId="450329666" sldId="301"/>
            <ac:spMk id="16" creationId="{E4D99471-BF89-4A51-AFFD-0A6B51587F75}"/>
          </ac:spMkLst>
        </pc:spChg>
        <pc:spChg chg="mod">
          <ac:chgData name="Mika Kasslin (Nokia)" userId="67c41d2c-4987-4500-b415-d9e92aed693c" providerId="ADAL" clId="{14474DCF-084F-D741-9042-3709DB70C2AC}" dt="2023-05-03T13:13:25.036" v="218" actId="1037"/>
          <ac:spMkLst>
            <pc:docMk/>
            <pc:sldMk cId="450329666" sldId="301"/>
            <ac:spMk id="17" creationId="{1119DEF8-29F3-4726-8866-5F221DD49771}"/>
          </ac:spMkLst>
        </pc:spChg>
        <pc:picChg chg="mod">
          <ac:chgData name="Mika Kasslin (Nokia)" userId="67c41d2c-4987-4500-b415-d9e92aed693c" providerId="ADAL" clId="{14474DCF-084F-D741-9042-3709DB70C2AC}" dt="2023-05-03T13:13:25.036" v="218" actId="1037"/>
          <ac:picMkLst>
            <pc:docMk/>
            <pc:sldMk cId="450329666" sldId="301"/>
            <ac:picMk id="8" creationId="{B1DD92B8-BD7C-4C22-AD28-5F527C060F4E}"/>
          </ac:picMkLst>
        </pc:picChg>
        <pc:picChg chg="mod">
          <ac:chgData name="Mika Kasslin (Nokia)" userId="67c41d2c-4987-4500-b415-d9e92aed693c" providerId="ADAL" clId="{14474DCF-084F-D741-9042-3709DB70C2AC}" dt="2023-05-03T13:13:25.036" v="218" actId="1037"/>
          <ac:picMkLst>
            <pc:docMk/>
            <pc:sldMk cId="450329666" sldId="301"/>
            <ac:picMk id="20" creationId="{C85CE168-FE3B-4DB6-A610-4D5A45BF241A}"/>
          </ac:picMkLst>
        </pc:picChg>
        <pc:picChg chg="mod">
          <ac:chgData name="Mika Kasslin (Nokia)" userId="67c41d2c-4987-4500-b415-d9e92aed693c" providerId="ADAL" clId="{14474DCF-084F-D741-9042-3709DB70C2AC}" dt="2023-05-03T13:13:25.036" v="218" actId="1037"/>
          <ac:picMkLst>
            <pc:docMk/>
            <pc:sldMk cId="450329666" sldId="301"/>
            <ac:picMk id="22" creationId="{B646913F-B72D-48E9-8A9A-715AED701A1F}"/>
          </ac:picMkLst>
        </pc:picChg>
        <pc:cxnChg chg="mod">
          <ac:chgData name="Mika Kasslin (Nokia)" userId="67c41d2c-4987-4500-b415-d9e92aed693c" providerId="ADAL" clId="{14474DCF-084F-D741-9042-3709DB70C2AC}" dt="2023-05-03T13:13:25.036" v="218" actId="1037"/>
          <ac:cxnSpMkLst>
            <pc:docMk/>
            <pc:sldMk cId="450329666" sldId="301"/>
            <ac:cxnSpMk id="19" creationId="{FFA19795-9E81-4129-8B0C-D3E060E561E1}"/>
          </ac:cxnSpMkLst>
        </pc:cxnChg>
        <pc:cxnChg chg="mod">
          <ac:chgData name="Mika Kasslin (Nokia)" userId="67c41d2c-4987-4500-b415-d9e92aed693c" providerId="ADAL" clId="{14474DCF-084F-D741-9042-3709DB70C2AC}" dt="2023-05-03T13:13:25.036" v="218" actId="1037"/>
          <ac:cxnSpMkLst>
            <pc:docMk/>
            <pc:sldMk cId="450329666" sldId="301"/>
            <ac:cxnSpMk id="21" creationId="{08A30BD4-41F1-4827-8CBD-212929C2AB6E}"/>
          </ac:cxnSpMkLst>
        </pc:cxnChg>
        <pc:cxnChg chg="mod">
          <ac:chgData name="Mika Kasslin (Nokia)" userId="67c41d2c-4987-4500-b415-d9e92aed693c" providerId="ADAL" clId="{14474DCF-084F-D741-9042-3709DB70C2AC}" dt="2023-05-03T13:13:25.036" v="218" actId="1037"/>
          <ac:cxnSpMkLst>
            <pc:docMk/>
            <pc:sldMk cId="450329666" sldId="301"/>
            <ac:cxnSpMk id="23" creationId="{8932C705-5790-4E10-92A0-9DB7CFEBFB0C}"/>
          </ac:cxnSpMkLst>
        </pc:cxnChg>
      </pc:sldChg>
      <pc:sldChg chg="addSp modSp mod">
        <pc:chgData name="Mika Kasslin (Nokia)" userId="67c41d2c-4987-4500-b415-d9e92aed693c" providerId="ADAL" clId="{14474DCF-084F-D741-9042-3709DB70C2AC}" dt="2023-05-14T08:12:57.278" v="5236" actId="1036"/>
        <pc:sldMkLst>
          <pc:docMk/>
          <pc:sldMk cId="1389291890" sldId="302"/>
        </pc:sldMkLst>
        <pc:spChg chg="mod">
          <ac:chgData name="Mika Kasslin (Nokia)" userId="67c41d2c-4987-4500-b415-d9e92aed693c" providerId="ADAL" clId="{14474DCF-084F-D741-9042-3709DB70C2AC}" dt="2023-05-14T07:51:28.040" v="4411" actId="20577"/>
          <ac:spMkLst>
            <pc:docMk/>
            <pc:sldMk cId="1389291890" sldId="302"/>
            <ac:spMk id="2" creationId="{0C6EE859-0BD7-40EE-96B2-3AA4BB536524}"/>
          </ac:spMkLst>
        </pc:spChg>
        <pc:spChg chg="add mod">
          <ac:chgData name="Mika Kasslin (Nokia)" userId="67c41d2c-4987-4500-b415-d9e92aed693c" providerId="ADAL" clId="{14474DCF-084F-D741-9042-3709DB70C2AC}" dt="2023-05-14T08:12:57.278" v="5236" actId="1036"/>
          <ac:spMkLst>
            <pc:docMk/>
            <pc:sldMk cId="1389291890" sldId="302"/>
            <ac:spMk id="3" creationId="{E75B5574-C990-6632-2C2C-728522BE28E4}"/>
          </ac:spMkLst>
        </pc:spChg>
        <pc:spChg chg="mod">
          <ac:chgData name="Mika Kasslin (Nokia)" userId="67c41d2c-4987-4500-b415-d9e92aed693c" providerId="ADAL" clId="{14474DCF-084F-D741-9042-3709DB70C2AC}" dt="2023-05-14T07:51:04.981" v="4396" actId="122"/>
          <ac:spMkLst>
            <pc:docMk/>
            <pc:sldMk cId="1389291890" sldId="302"/>
            <ac:spMk id="30" creationId="{E9419BB3-026D-4582-99FA-A5A9B669CD97}"/>
          </ac:spMkLst>
        </pc:spChg>
      </pc:sldChg>
      <pc:sldChg chg="del">
        <pc:chgData name="Mika Kasslin (Nokia)" userId="67c41d2c-4987-4500-b415-d9e92aed693c" providerId="ADAL" clId="{14474DCF-084F-D741-9042-3709DB70C2AC}" dt="2023-05-14T07:45:02.368" v="4181" actId="2696"/>
        <pc:sldMkLst>
          <pc:docMk/>
          <pc:sldMk cId="1453682339" sldId="303"/>
        </pc:sldMkLst>
      </pc:sldChg>
      <pc:sldChg chg="modSp mod">
        <pc:chgData name="Mika Kasslin (Nokia)" userId="67c41d2c-4987-4500-b415-d9e92aed693c" providerId="ADAL" clId="{14474DCF-084F-D741-9042-3709DB70C2AC}" dt="2023-05-14T08:26:07.880" v="6220" actId="20577"/>
        <pc:sldMkLst>
          <pc:docMk/>
          <pc:sldMk cId="1056318327" sldId="304"/>
        </pc:sldMkLst>
        <pc:spChg chg="mod">
          <ac:chgData name="Mika Kasslin (Nokia)" userId="67c41d2c-4987-4500-b415-d9e92aed693c" providerId="ADAL" clId="{14474DCF-084F-D741-9042-3709DB70C2AC}" dt="2023-05-14T08:19:35.970" v="5582" actId="20577"/>
          <ac:spMkLst>
            <pc:docMk/>
            <pc:sldMk cId="1056318327" sldId="304"/>
            <ac:spMk id="2" creationId="{BFDADBEA-53CC-4A02-8FF4-FAF555DD68DB}"/>
          </ac:spMkLst>
        </pc:spChg>
        <pc:spChg chg="mod">
          <ac:chgData name="Mika Kasslin (Nokia)" userId="67c41d2c-4987-4500-b415-d9e92aed693c" providerId="ADAL" clId="{14474DCF-084F-D741-9042-3709DB70C2AC}" dt="2023-05-14T08:26:07.880" v="6220" actId="20577"/>
          <ac:spMkLst>
            <pc:docMk/>
            <pc:sldMk cId="1056318327" sldId="304"/>
            <ac:spMk id="3" creationId="{95CFFBC2-17BA-4F47-86E8-40FD724E6A11}"/>
          </ac:spMkLst>
        </pc:spChg>
      </pc:sldChg>
      <pc:sldChg chg="addSp delSp modSp new mod">
        <pc:chgData name="Mika Kasslin (Nokia)" userId="67c41d2c-4987-4500-b415-d9e92aed693c" providerId="ADAL" clId="{14474DCF-084F-D741-9042-3709DB70C2AC}" dt="2023-05-14T07:45:48.584" v="4292" actId="20577"/>
        <pc:sldMkLst>
          <pc:docMk/>
          <pc:sldMk cId="802628193" sldId="305"/>
        </pc:sldMkLst>
        <pc:spChg chg="mod">
          <ac:chgData name="Mika Kasslin (Nokia)" userId="67c41d2c-4987-4500-b415-d9e92aed693c" providerId="ADAL" clId="{14474DCF-084F-D741-9042-3709DB70C2AC}" dt="2023-05-14T07:35:13.823" v="3430" actId="20577"/>
          <ac:spMkLst>
            <pc:docMk/>
            <pc:sldMk cId="802628193" sldId="305"/>
            <ac:spMk id="2" creationId="{6F89435D-12F4-4AE6-29B9-0D10157E31D7}"/>
          </ac:spMkLst>
        </pc:spChg>
        <pc:spChg chg="mod">
          <ac:chgData name="Mika Kasslin (Nokia)" userId="67c41d2c-4987-4500-b415-d9e92aed693c" providerId="ADAL" clId="{14474DCF-084F-D741-9042-3709DB70C2AC}" dt="2023-05-14T07:45:48.584" v="4292" actId="20577"/>
          <ac:spMkLst>
            <pc:docMk/>
            <pc:sldMk cId="802628193" sldId="305"/>
            <ac:spMk id="3" creationId="{6F71B5C1-319E-E3EA-9A72-D45FE2CB4B4D}"/>
          </ac:spMkLst>
        </pc:spChg>
        <pc:spChg chg="del">
          <ac:chgData name="Mika Kasslin (Nokia)" userId="67c41d2c-4987-4500-b415-d9e92aed693c" providerId="ADAL" clId="{14474DCF-084F-D741-9042-3709DB70C2AC}" dt="2023-05-14T07:33:18.743" v="3312" actId="478"/>
          <ac:spMkLst>
            <pc:docMk/>
            <pc:sldMk cId="802628193" sldId="305"/>
            <ac:spMk id="4" creationId="{DED7585C-EF20-0473-BC63-CCFB07832761}"/>
          </ac:spMkLst>
        </pc:spChg>
        <pc:picChg chg="add mod">
          <ac:chgData name="Mika Kasslin (Nokia)" userId="67c41d2c-4987-4500-b415-d9e92aed693c" providerId="ADAL" clId="{14474DCF-084F-D741-9042-3709DB70C2AC}" dt="2023-05-14T07:34:13.327" v="3315" actId="1076"/>
          <ac:picMkLst>
            <pc:docMk/>
            <pc:sldMk cId="802628193" sldId="305"/>
            <ac:picMk id="7" creationId="{AB656305-288B-89F5-EBCE-C84DB42313BF}"/>
          </ac:picMkLst>
        </pc:picChg>
      </pc:sldChg>
      <pc:sldChg chg="addSp delSp modSp new mod">
        <pc:chgData name="Mika Kasslin (Nokia)" userId="67c41d2c-4987-4500-b415-d9e92aed693c" providerId="ADAL" clId="{14474DCF-084F-D741-9042-3709DB70C2AC}" dt="2023-05-14T08:10:15.871" v="5001" actId="404"/>
        <pc:sldMkLst>
          <pc:docMk/>
          <pc:sldMk cId="3100030845" sldId="306"/>
        </pc:sldMkLst>
        <pc:spChg chg="mod">
          <ac:chgData name="Mika Kasslin (Nokia)" userId="67c41d2c-4987-4500-b415-d9e92aed693c" providerId="ADAL" clId="{14474DCF-084F-D741-9042-3709DB70C2AC}" dt="2023-05-14T08:05:50.475" v="4621"/>
          <ac:spMkLst>
            <pc:docMk/>
            <pc:sldMk cId="3100030845" sldId="306"/>
            <ac:spMk id="2" creationId="{F8AD2A17-8D0E-3481-83DF-BE4B85AE5B44}"/>
          </ac:spMkLst>
        </pc:spChg>
        <pc:spChg chg="mod">
          <ac:chgData name="Mika Kasslin (Nokia)" userId="67c41d2c-4987-4500-b415-d9e92aed693c" providerId="ADAL" clId="{14474DCF-084F-D741-9042-3709DB70C2AC}" dt="2023-05-14T08:10:15.871" v="5001" actId="404"/>
          <ac:spMkLst>
            <pc:docMk/>
            <pc:sldMk cId="3100030845" sldId="306"/>
            <ac:spMk id="3" creationId="{902F31C7-633D-8534-5312-AFF63AD55604}"/>
          </ac:spMkLst>
        </pc:spChg>
        <pc:spChg chg="del">
          <ac:chgData name="Mika Kasslin (Nokia)" userId="67c41d2c-4987-4500-b415-d9e92aed693c" providerId="ADAL" clId="{14474DCF-084F-D741-9042-3709DB70C2AC}" dt="2023-05-14T07:59:11.277" v="4428" actId="478"/>
          <ac:spMkLst>
            <pc:docMk/>
            <pc:sldMk cId="3100030845" sldId="306"/>
            <ac:spMk id="4" creationId="{7EE9E0E4-3708-1E93-5F55-CDC5296BA2CA}"/>
          </ac:spMkLst>
        </pc:spChg>
        <pc:spChg chg="add mod">
          <ac:chgData name="Mika Kasslin (Nokia)" userId="67c41d2c-4987-4500-b415-d9e92aed693c" providerId="ADAL" clId="{14474DCF-084F-D741-9042-3709DB70C2AC}" dt="2023-05-14T08:05:38.465" v="4620" actId="1076"/>
          <ac:spMkLst>
            <pc:docMk/>
            <pc:sldMk cId="3100030845" sldId="306"/>
            <ac:spMk id="12" creationId="{0A705C19-42B7-4C91-A38A-5572C8D059C2}"/>
          </ac:spMkLst>
        </pc:spChg>
        <pc:spChg chg="add mod">
          <ac:chgData name="Mika Kasslin (Nokia)" userId="67c41d2c-4987-4500-b415-d9e92aed693c" providerId="ADAL" clId="{14474DCF-084F-D741-9042-3709DB70C2AC}" dt="2023-05-14T08:05:38.465" v="4620" actId="1076"/>
          <ac:spMkLst>
            <pc:docMk/>
            <pc:sldMk cId="3100030845" sldId="306"/>
            <ac:spMk id="13" creationId="{E0C221CB-5A27-4588-931B-21479A55322D}"/>
          </ac:spMkLst>
        </pc:spChg>
        <pc:spChg chg="add mod">
          <ac:chgData name="Mika Kasslin (Nokia)" userId="67c41d2c-4987-4500-b415-d9e92aed693c" providerId="ADAL" clId="{14474DCF-084F-D741-9042-3709DB70C2AC}" dt="2023-05-14T08:05:38.465" v="4620" actId="1076"/>
          <ac:spMkLst>
            <pc:docMk/>
            <pc:sldMk cId="3100030845" sldId="306"/>
            <ac:spMk id="14" creationId="{7BCCD7BB-388B-4FE3-A506-2779FEFAAEDF}"/>
          </ac:spMkLst>
        </pc:spChg>
        <pc:spChg chg="add mod">
          <ac:chgData name="Mika Kasslin (Nokia)" userId="67c41d2c-4987-4500-b415-d9e92aed693c" providerId="ADAL" clId="{14474DCF-084F-D741-9042-3709DB70C2AC}" dt="2023-05-14T08:05:38.465" v="4620" actId="1076"/>
          <ac:spMkLst>
            <pc:docMk/>
            <pc:sldMk cId="3100030845" sldId="306"/>
            <ac:spMk id="15" creationId="{73D48156-F3E4-423C-832C-018994D0AE28}"/>
          </ac:spMkLst>
        </pc:spChg>
        <pc:spChg chg="add mod">
          <ac:chgData name="Mika Kasslin (Nokia)" userId="67c41d2c-4987-4500-b415-d9e92aed693c" providerId="ADAL" clId="{14474DCF-084F-D741-9042-3709DB70C2AC}" dt="2023-05-14T08:05:38.465" v="4620" actId="1076"/>
          <ac:spMkLst>
            <pc:docMk/>
            <pc:sldMk cId="3100030845" sldId="306"/>
            <ac:spMk id="16" creationId="{90C50F90-EA68-47AC-B07E-D39FAA46D63A}"/>
          </ac:spMkLst>
        </pc:spChg>
        <pc:spChg chg="add mod">
          <ac:chgData name="Mika Kasslin (Nokia)" userId="67c41d2c-4987-4500-b415-d9e92aed693c" providerId="ADAL" clId="{14474DCF-084F-D741-9042-3709DB70C2AC}" dt="2023-05-14T08:05:38.465" v="4620" actId="1076"/>
          <ac:spMkLst>
            <pc:docMk/>
            <pc:sldMk cId="3100030845" sldId="306"/>
            <ac:spMk id="18" creationId="{4F7898C7-5342-40D8-9C56-9F575DEE270B}"/>
          </ac:spMkLst>
        </pc:spChg>
        <pc:spChg chg="add del mod">
          <ac:chgData name="Mika Kasslin (Nokia)" userId="67c41d2c-4987-4500-b415-d9e92aed693c" providerId="ADAL" clId="{14474DCF-084F-D741-9042-3709DB70C2AC}" dt="2023-05-14T08:02:58.914" v="4526" actId="478"/>
          <ac:spMkLst>
            <pc:docMk/>
            <pc:sldMk cId="3100030845" sldId="306"/>
            <ac:spMk id="19" creationId="{48685EDF-B540-4867-A0A2-5444EC07DC25}"/>
          </ac:spMkLst>
        </pc:spChg>
        <pc:spChg chg="add mod">
          <ac:chgData name="Mika Kasslin (Nokia)" userId="67c41d2c-4987-4500-b415-d9e92aed693c" providerId="ADAL" clId="{14474DCF-084F-D741-9042-3709DB70C2AC}" dt="2023-05-14T08:05:38.465" v="4620" actId="1076"/>
          <ac:spMkLst>
            <pc:docMk/>
            <pc:sldMk cId="3100030845" sldId="306"/>
            <ac:spMk id="20" creationId="{062FBC2B-4A2B-4A05-B563-8CBC4914660D}"/>
          </ac:spMkLst>
        </pc:spChg>
        <pc:spChg chg="add mod">
          <ac:chgData name="Mika Kasslin (Nokia)" userId="67c41d2c-4987-4500-b415-d9e92aed693c" providerId="ADAL" clId="{14474DCF-084F-D741-9042-3709DB70C2AC}" dt="2023-05-14T08:05:38.465" v="4620" actId="1076"/>
          <ac:spMkLst>
            <pc:docMk/>
            <pc:sldMk cId="3100030845" sldId="306"/>
            <ac:spMk id="21" creationId="{B8DAEE26-7FBD-449A-821D-9F38391F5747}"/>
          </ac:spMkLst>
        </pc:spChg>
        <pc:spChg chg="add mod">
          <ac:chgData name="Mika Kasslin (Nokia)" userId="67c41d2c-4987-4500-b415-d9e92aed693c" providerId="ADAL" clId="{14474DCF-084F-D741-9042-3709DB70C2AC}" dt="2023-05-14T08:05:38.465" v="4620" actId="1076"/>
          <ac:spMkLst>
            <pc:docMk/>
            <pc:sldMk cId="3100030845" sldId="306"/>
            <ac:spMk id="22" creationId="{F349A40D-3DE3-4D2A-8590-A5A9ED74E51A}"/>
          </ac:spMkLst>
        </pc:spChg>
        <pc:spChg chg="add mod">
          <ac:chgData name="Mika Kasslin (Nokia)" userId="67c41d2c-4987-4500-b415-d9e92aed693c" providerId="ADAL" clId="{14474DCF-084F-D741-9042-3709DB70C2AC}" dt="2023-05-14T08:05:38.465" v="4620" actId="1076"/>
          <ac:spMkLst>
            <pc:docMk/>
            <pc:sldMk cId="3100030845" sldId="306"/>
            <ac:spMk id="23" creationId="{0F0B883F-B639-41D1-B49E-E38177FE6099}"/>
          </ac:spMkLst>
        </pc:spChg>
        <pc:spChg chg="add mod">
          <ac:chgData name="Mika Kasslin (Nokia)" userId="67c41d2c-4987-4500-b415-d9e92aed693c" providerId="ADAL" clId="{14474DCF-084F-D741-9042-3709DB70C2AC}" dt="2023-05-14T08:05:38.465" v="4620" actId="1076"/>
          <ac:spMkLst>
            <pc:docMk/>
            <pc:sldMk cId="3100030845" sldId="306"/>
            <ac:spMk id="24" creationId="{93C680FA-671D-42B0-9F03-A2A67D210167}"/>
          </ac:spMkLst>
        </pc:spChg>
        <pc:spChg chg="add del mod">
          <ac:chgData name="Mika Kasslin (Nokia)" userId="67c41d2c-4987-4500-b415-d9e92aed693c" providerId="ADAL" clId="{14474DCF-084F-D741-9042-3709DB70C2AC}" dt="2023-05-14T08:00:14.337" v="4447" actId="478"/>
          <ac:spMkLst>
            <pc:docMk/>
            <pc:sldMk cId="3100030845" sldId="306"/>
            <ac:spMk id="25" creationId="{CFD5F40A-68A4-4F63-BB7C-E874DFBDC604}"/>
          </ac:spMkLst>
        </pc:spChg>
        <pc:spChg chg="add del mod">
          <ac:chgData name="Mika Kasslin (Nokia)" userId="67c41d2c-4987-4500-b415-d9e92aed693c" providerId="ADAL" clId="{14474DCF-084F-D741-9042-3709DB70C2AC}" dt="2023-05-14T08:03:33.645" v="4535" actId="478"/>
          <ac:spMkLst>
            <pc:docMk/>
            <pc:sldMk cId="3100030845" sldId="306"/>
            <ac:spMk id="26" creationId="{959EAA75-AB11-4D2C-AA94-479117E4BDFC}"/>
          </ac:spMkLst>
        </pc:spChg>
        <pc:spChg chg="add del mod">
          <ac:chgData name="Mika Kasslin (Nokia)" userId="67c41d2c-4987-4500-b415-d9e92aed693c" providerId="ADAL" clId="{14474DCF-084F-D741-9042-3709DB70C2AC}" dt="2023-05-14T08:03:31.483" v="4534" actId="478"/>
          <ac:spMkLst>
            <pc:docMk/>
            <pc:sldMk cId="3100030845" sldId="306"/>
            <ac:spMk id="27" creationId="{174BF6EF-5DCB-4820-A054-ECB302590F8D}"/>
          </ac:spMkLst>
        </pc:spChg>
        <pc:spChg chg="add mod">
          <ac:chgData name="Mika Kasslin (Nokia)" userId="67c41d2c-4987-4500-b415-d9e92aed693c" providerId="ADAL" clId="{14474DCF-084F-D741-9042-3709DB70C2AC}" dt="2023-05-14T08:05:38.465" v="4620" actId="1076"/>
          <ac:spMkLst>
            <pc:docMk/>
            <pc:sldMk cId="3100030845" sldId="306"/>
            <ac:spMk id="31" creationId="{A19F3732-6818-4948-A86B-982AF19A82C5}"/>
          </ac:spMkLst>
        </pc:spChg>
        <pc:spChg chg="add del mod">
          <ac:chgData name="Mika Kasslin (Nokia)" userId="67c41d2c-4987-4500-b415-d9e92aed693c" providerId="ADAL" clId="{14474DCF-084F-D741-9042-3709DB70C2AC}" dt="2023-05-14T08:05:21.042" v="4603" actId="478"/>
          <ac:spMkLst>
            <pc:docMk/>
            <pc:sldMk cId="3100030845" sldId="306"/>
            <ac:spMk id="36" creationId="{489A3836-BA69-4C64-BEED-D44F7441B699}"/>
          </ac:spMkLst>
        </pc:spChg>
        <pc:spChg chg="add del mod">
          <ac:chgData name="Mika Kasslin (Nokia)" userId="67c41d2c-4987-4500-b415-d9e92aed693c" providerId="ADAL" clId="{14474DCF-084F-D741-9042-3709DB70C2AC}" dt="2023-05-14T08:05:23.756" v="4604" actId="478"/>
          <ac:spMkLst>
            <pc:docMk/>
            <pc:sldMk cId="3100030845" sldId="306"/>
            <ac:spMk id="37" creationId="{853D8C2D-F27E-4904-9098-875B8E1B1ECE}"/>
          </ac:spMkLst>
        </pc:spChg>
        <pc:spChg chg="add mod">
          <ac:chgData name="Mika Kasslin (Nokia)" userId="67c41d2c-4987-4500-b415-d9e92aed693c" providerId="ADAL" clId="{14474DCF-084F-D741-9042-3709DB70C2AC}" dt="2023-05-14T08:05:38.465" v="4620" actId="1076"/>
          <ac:spMkLst>
            <pc:docMk/>
            <pc:sldMk cId="3100030845" sldId="306"/>
            <ac:spMk id="42" creationId="{CABA2034-BBF6-DC23-CBF1-EC28C2FFD6E2}"/>
          </ac:spMkLst>
        </pc:spChg>
        <pc:picChg chg="add mod">
          <ac:chgData name="Mika Kasslin (Nokia)" userId="67c41d2c-4987-4500-b415-d9e92aed693c" providerId="ADAL" clId="{14474DCF-084F-D741-9042-3709DB70C2AC}" dt="2023-05-14T08:05:38.465" v="4620" actId="1076"/>
          <ac:picMkLst>
            <pc:docMk/>
            <pc:sldMk cId="3100030845" sldId="306"/>
            <ac:picMk id="7" creationId="{D22A4858-876B-449C-85C9-6CE4934AB07C}"/>
          </ac:picMkLst>
        </pc:picChg>
        <pc:picChg chg="add mod">
          <ac:chgData name="Mika Kasslin (Nokia)" userId="67c41d2c-4987-4500-b415-d9e92aed693c" providerId="ADAL" clId="{14474DCF-084F-D741-9042-3709DB70C2AC}" dt="2023-05-14T08:05:38.465" v="4620" actId="1076"/>
          <ac:picMkLst>
            <pc:docMk/>
            <pc:sldMk cId="3100030845" sldId="306"/>
            <ac:picMk id="8" creationId="{5E6F720C-61EB-44FE-87FB-68FBF54D7ECD}"/>
          </ac:picMkLst>
        </pc:picChg>
        <pc:picChg chg="add mod">
          <ac:chgData name="Mika Kasslin (Nokia)" userId="67c41d2c-4987-4500-b415-d9e92aed693c" providerId="ADAL" clId="{14474DCF-084F-D741-9042-3709DB70C2AC}" dt="2023-05-14T08:05:38.465" v="4620" actId="1076"/>
          <ac:picMkLst>
            <pc:docMk/>
            <pc:sldMk cId="3100030845" sldId="306"/>
            <ac:picMk id="9" creationId="{895817E2-1347-4903-9102-437B7D686B99}"/>
          </ac:picMkLst>
        </pc:picChg>
        <pc:picChg chg="add mod">
          <ac:chgData name="Mika Kasslin (Nokia)" userId="67c41d2c-4987-4500-b415-d9e92aed693c" providerId="ADAL" clId="{14474DCF-084F-D741-9042-3709DB70C2AC}" dt="2023-05-14T08:05:38.465" v="4620" actId="1076"/>
          <ac:picMkLst>
            <pc:docMk/>
            <pc:sldMk cId="3100030845" sldId="306"/>
            <ac:picMk id="17" creationId="{4A993F63-D1C8-4158-92BB-A7D563757077}"/>
          </ac:picMkLst>
        </pc:picChg>
        <pc:picChg chg="add mod">
          <ac:chgData name="Mika Kasslin (Nokia)" userId="67c41d2c-4987-4500-b415-d9e92aed693c" providerId="ADAL" clId="{14474DCF-084F-D741-9042-3709DB70C2AC}" dt="2023-05-14T08:05:38.465" v="4620" actId="1076"/>
          <ac:picMkLst>
            <pc:docMk/>
            <pc:sldMk cId="3100030845" sldId="306"/>
            <ac:picMk id="32" creationId="{4E9C9A78-258B-45ED-8D84-4A43EC8C17A5}"/>
          </ac:picMkLst>
        </pc:picChg>
        <pc:cxnChg chg="add mod">
          <ac:chgData name="Mika Kasslin (Nokia)" userId="67c41d2c-4987-4500-b415-d9e92aed693c" providerId="ADAL" clId="{14474DCF-084F-D741-9042-3709DB70C2AC}" dt="2023-05-14T08:05:38.465" v="4620" actId="1076"/>
          <ac:cxnSpMkLst>
            <pc:docMk/>
            <pc:sldMk cId="3100030845" sldId="306"/>
            <ac:cxnSpMk id="10" creationId="{DD4042F7-C9E2-494E-9B6C-A2C4EC0963D7}"/>
          </ac:cxnSpMkLst>
        </pc:cxnChg>
        <pc:cxnChg chg="add mod">
          <ac:chgData name="Mika Kasslin (Nokia)" userId="67c41d2c-4987-4500-b415-d9e92aed693c" providerId="ADAL" clId="{14474DCF-084F-D741-9042-3709DB70C2AC}" dt="2023-05-14T08:05:38.465" v="4620" actId="1076"/>
          <ac:cxnSpMkLst>
            <pc:docMk/>
            <pc:sldMk cId="3100030845" sldId="306"/>
            <ac:cxnSpMk id="11" creationId="{A80A53B5-9380-438B-B379-0A76DD6FE928}"/>
          </ac:cxnSpMkLst>
        </pc:cxnChg>
        <pc:cxnChg chg="add mod">
          <ac:chgData name="Mika Kasslin (Nokia)" userId="67c41d2c-4987-4500-b415-d9e92aed693c" providerId="ADAL" clId="{14474DCF-084F-D741-9042-3709DB70C2AC}" dt="2023-05-14T08:05:38.465" v="4620" actId="1076"/>
          <ac:cxnSpMkLst>
            <pc:docMk/>
            <pc:sldMk cId="3100030845" sldId="306"/>
            <ac:cxnSpMk id="28" creationId="{B1E5B1BF-C75D-43E2-9D99-4BD93AA555DB}"/>
          </ac:cxnSpMkLst>
        </pc:cxnChg>
        <pc:cxnChg chg="add mod">
          <ac:chgData name="Mika Kasslin (Nokia)" userId="67c41d2c-4987-4500-b415-d9e92aed693c" providerId="ADAL" clId="{14474DCF-084F-D741-9042-3709DB70C2AC}" dt="2023-05-14T08:05:38.465" v="4620" actId="1076"/>
          <ac:cxnSpMkLst>
            <pc:docMk/>
            <pc:sldMk cId="3100030845" sldId="306"/>
            <ac:cxnSpMk id="29" creationId="{838FFCB7-5374-4066-AEEF-E397DBF38462}"/>
          </ac:cxnSpMkLst>
        </pc:cxnChg>
        <pc:cxnChg chg="add mod">
          <ac:chgData name="Mika Kasslin (Nokia)" userId="67c41d2c-4987-4500-b415-d9e92aed693c" providerId="ADAL" clId="{14474DCF-084F-D741-9042-3709DB70C2AC}" dt="2023-05-14T08:05:38.465" v="4620" actId="1076"/>
          <ac:cxnSpMkLst>
            <pc:docMk/>
            <pc:sldMk cId="3100030845" sldId="306"/>
            <ac:cxnSpMk id="30" creationId="{18CDEB5C-261F-4DEE-ACFC-2DB6C204AFF0}"/>
          </ac:cxnSpMkLst>
        </pc:cxnChg>
        <pc:cxnChg chg="add mod">
          <ac:chgData name="Mika Kasslin (Nokia)" userId="67c41d2c-4987-4500-b415-d9e92aed693c" providerId="ADAL" clId="{14474DCF-084F-D741-9042-3709DB70C2AC}" dt="2023-05-14T08:05:38.465" v="4620" actId="1076"/>
          <ac:cxnSpMkLst>
            <pc:docMk/>
            <pc:sldMk cId="3100030845" sldId="306"/>
            <ac:cxnSpMk id="33" creationId="{E708D463-3618-4E6B-9303-6ECBFEE0290D}"/>
          </ac:cxnSpMkLst>
        </pc:cxnChg>
        <pc:cxnChg chg="add mod">
          <ac:chgData name="Mika Kasslin (Nokia)" userId="67c41d2c-4987-4500-b415-d9e92aed693c" providerId="ADAL" clId="{14474DCF-084F-D741-9042-3709DB70C2AC}" dt="2023-05-14T08:05:38.465" v="4620" actId="1076"/>
          <ac:cxnSpMkLst>
            <pc:docMk/>
            <pc:sldMk cId="3100030845" sldId="306"/>
            <ac:cxnSpMk id="34" creationId="{480F7E20-090D-41FF-9146-482305347DB9}"/>
          </ac:cxnSpMkLst>
        </pc:cxnChg>
        <pc:cxnChg chg="add mod">
          <ac:chgData name="Mika Kasslin (Nokia)" userId="67c41d2c-4987-4500-b415-d9e92aed693c" providerId="ADAL" clId="{14474DCF-084F-D741-9042-3709DB70C2AC}" dt="2023-05-14T08:05:38.465" v="4620" actId="1076"/>
          <ac:cxnSpMkLst>
            <pc:docMk/>
            <pc:sldMk cId="3100030845" sldId="306"/>
            <ac:cxnSpMk id="35" creationId="{55C4DB1C-05E1-43EF-9C76-0EA0853A4BC9}"/>
          </ac:cxnSpMkLst>
        </pc:cxn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E4C0F11-45AD-4FAE-9066-5C0F1536011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altLang="zh-CN"/>
              <a:t>Doc.: 802.11-22/828r4</a:t>
            </a:r>
            <a:endParaRPr lang="zh-CN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C4F65DC-DB1D-4F4F-8BC9-B1A1BB563FD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64B3C3-1730-4818-86F0-26E791C69C69}" type="datetime1">
              <a:rPr lang="en-US" altLang="zh-CN" smtClean="0"/>
              <a:t>5/14/23</a:t>
            </a:fld>
            <a:endParaRPr lang="zh-CN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68326CA-EC72-4D89-B1A2-51C35866F13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54FE50-A52F-46E3-9023-1399A87244E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74ADAF-64A2-4BCC-B8AB-1D88A11752B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57087842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802.11-22/828r4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EBEC8A-9456-4C66-AD86-F29878999039}" type="datetime1">
              <a:rPr lang="en-US" altLang="zh-CN" smtClean="0"/>
              <a:t>5/14/23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5FBDD-38CD-4C88-8D6A-46542FF4F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698410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1C64368-854D-423B-97FE-C1F9057ABE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161684" y="6481446"/>
            <a:ext cx="217405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(Nokia)</a:t>
            </a:r>
          </a:p>
        </p:txBody>
      </p:sp>
    </p:spTree>
    <p:extLst>
      <p:ext uri="{BB962C8B-B14F-4D97-AF65-F5344CB8AC3E}">
        <p14:creationId xmlns:p14="http://schemas.microsoft.com/office/powerpoint/2010/main" val="2137869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693DD52-9E3C-4CC6-A851-C36412513D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161684" y="6481446"/>
            <a:ext cx="217405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(Nokia)</a:t>
            </a:r>
          </a:p>
        </p:txBody>
      </p:sp>
    </p:spTree>
    <p:extLst>
      <p:ext uri="{BB962C8B-B14F-4D97-AF65-F5344CB8AC3E}">
        <p14:creationId xmlns:p14="http://schemas.microsoft.com/office/powerpoint/2010/main" val="3917673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9C217227-89F8-4966-92E8-2143456E9A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161684" y="6481446"/>
            <a:ext cx="217405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(Nokia)</a:t>
            </a:r>
          </a:p>
        </p:txBody>
      </p:sp>
    </p:spTree>
    <p:extLst>
      <p:ext uri="{BB962C8B-B14F-4D97-AF65-F5344CB8AC3E}">
        <p14:creationId xmlns:p14="http://schemas.microsoft.com/office/powerpoint/2010/main" val="2858241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3D118173-C57E-46C0-86C7-1CB2A31666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161684" y="6481446"/>
            <a:ext cx="217405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(Nokia)</a:t>
            </a:r>
          </a:p>
        </p:txBody>
      </p:sp>
    </p:spTree>
    <p:extLst>
      <p:ext uri="{BB962C8B-B14F-4D97-AF65-F5344CB8AC3E}">
        <p14:creationId xmlns:p14="http://schemas.microsoft.com/office/powerpoint/2010/main" val="2213314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BA71A064-56DD-49D7-8F4A-22B8971C13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161684" y="6481446"/>
            <a:ext cx="217405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(Nokia)</a:t>
            </a:r>
          </a:p>
        </p:txBody>
      </p:sp>
    </p:spTree>
    <p:extLst>
      <p:ext uri="{BB962C8B-B14F-4D97-AF65-F5344CB8AC3E}">
        <p14:creationId xmlns:p14="http://schemas.microsoft.com/office/powerpoint/2010/main" val="3850135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7C9B283-3C2D-4930-9837-12D0B1DD26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161684" y="6481446"/>
            <a:ext cx="217405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(Nokia)</a:t>
            </a:r>
          </a:p>
        </p:txBody>
      </p:sp>
    </p:spTree>
    <p:extLst>
      <p:ext uri="{BB962C8B-B14F-4D97-AF65-F5344CB8AC3E}">
        <p14:creationId xmlns:p14="http://schemas.microsoft.com/office/powerpoint/2010/main" val="862883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B035A0E9-1259-435A-BE48-75B6022EE8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161684" y="6481446"/>
            <a:ext cx="217405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(Nokia)</a:t>
            </a:r>
          </a:p>
        </p:txBody>
      </p:sp>
    </p:spTree>
    <p:extLst>
      <p:ext uri="{BB962C8B-B14F-4D97-AF65-F5344CB8AC3E}">
        <p14:creationId xmlns:p14="http://schemas.microsoft.com/office/powerpoint/2010/main" val="3265025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EA74DC-082D-44B5-9607-119709ED6A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161684" y="6481446"/>
            <a:ext cx="217405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(Nokia)</a:t>
            </a:r>
          </a:p>
        </p:txBody>
      </p:sp>
    </p:spTree>
    <p:extLst>
      <p:ext uri="{BB962C8B-B14F-4D97-AF65-F5344CB8AC3E}">
        <p14:creationId xmlns:p14="http://schemas.microsoft.com/office/powerpoint/2010/main" val="2805745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5483A17-BCB3-4A3C-8CAE-E2A30964D7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161684" y="6481446"/>
            <a:ext cx="217405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(Nokia)</a:t>
            </a:r>
          </a:p>
        </p:txBody>
      </p:sp>
    </p:spTree>
    <p:extLst>
      <p:ext uri="{BB962C8B-B14F-4D97-AF65-F5344CB8AC3E}">
        <p14:creationId xmlns:p14="http://schemas.microsoft.com/office/powerpoint/2010/main" val="1768980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90CAFB4-EB9F-401B-A1F8-18FCE0B897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161684" y="6481446"/>
            <a:ext cx="217405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(Nokia)</a:t>
            </a:r>
          </a:p>
        </p:txBody>
      </p:sp>
    </p:spTree>
    <p:extLst>
      <p:ext uri="{BB962C8B-B14F-4D97-AF65-F5344CB8AC3E}">
        <p14:creationId xmlns:p14="http://schemas.microsoft.com/office/powerpoint/2010/main" val="3437511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D49D1F4-56A5-440D-A440-15DEF2D475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161684" y="6481446"/>
            <a:ext cx="217405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(Nokia)</a:t>
            </a:r>
          </a:p>
        </p:txBody>
      </p:sp>
    </p:spTree>
    <p:extLst>
      <p:ext uri="{BB962C8B-B14F-4D97-AF65-F5344CB8AC3E}">
        <p14:creationId xmlns:p14="http://schemas.microsoft.com/office/powerpoint/2010/main" val="1754115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499971" y="6475413"/>
            <a:ext cx="189192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Jay Yang al. (Nokia)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8054597" y="332601"/>
            <a:ext cx="32060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.: IEEE 802.11-23/</a:t>
            </a:r>
            <a:r>
              <a:rPr lang="en-US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705r0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id="{A2C1934C-D9E1-4B95-BD7A-3A16B08E8C4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04801" y="324381"/>
            <a:ext cx="150682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>
                <a:cs typeface="+mn-cs"/>
              </a:rPr>
              <a:t>April 2023</a:t>
            </a:r>
          </a:p>
        </p:txBody>
      </p:sp>
    </p:spTree>
    <p:extLst>
      <p:ext uri="{BB962C8B-B14F-4D97-AF65-F5344CB8AC3E}">
        <p14:creationId xmlns:p14="http://schemas.microsoft.com/office/powerpoint/2010/main" val="539040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Microsoft_Word_97-2004_Document.doc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674D3B-E505-4E52-9DAE-4EF6597985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24569" y="1271111"/>
            <a:ext cx="10363200" cy="1470025"/>
          </a:xfrm>
        </p:spPr>
        <p:txBody>
          <a:bodyPr>
            <a:normAutofit/>
          </a:bodyPr>
          <a:lstStyle/>
          <a:p>
            <a:r>
              <a:rPr lang="en-US" altLang="zh-CN" dirty="0"/>
              <a:t>A </a:t>
            </a:r>
            <a:r>
              <a:rPr lang="en-US" dirty="0"/>
              <a:t>non-collocated </a:t>
            </a:r>
            <a:r>
              <a:rPr lang="en-US" altLang="zh-CN" dirty="0"/>
              <a:t>AP MLD framework for UHR </a:t>
            </a:r>
            <a:endParaRPr lang="zh-CN" altLang="en-US" dirty="0"/>
          </a:p>
        </p:txBody>
      </p:sp>
      <p:graphicFrame>
        <p:nvGraphicFramePr>
          <p:cNvPr id="6" name="Object 3">
            <a:extLst>
              <a:ext uri="{FF2B5EF4-FFF2-40B4-BE49-F238E27FC236}">
                <a16:creationId xmlns:a16="http://schemas.microsoft.com/office/drawing/2014/main" id="{E1CB9557-F8FE-4C22-8FCC-12A8CC1D4C6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6334740"/>
              </p:ext>
            </p:extLst>
          </p:nvPr>
        </p:nvGraphicFramePr>
        <p:xfrm>
          <a:off x="722313" y="3176588"/>
          <a:ext cx="9674225" cy="2371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10210800" imgH="2514600" progId="Word.Document.8">
                  <p:embed/>
                </p:oleObj>
              </mc:Choice>
              <mc:Fallback>
                <p:oleObj name="Document" r:id="rId2" imgW="10210800" imgH="2514600" progId="Word.Document.8">
                  <p:embed/>
                  <p:pic>
                    <p:nvPicPr>
                      <p:cNvPr id="6" name="Object 3">
                        <a:extLst>
                          <a:ext uri="{FF2B5EF4-FFF2-40B4-BE49-F238E27FC236}">
                            <a16:creationId xmlns:a16="http://schemas.microsoft.com/office/drawing/2014/main" id="{E1CB9557-F8FE-4C22-8FCC-12A8CC1D4C6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2313" y="3176588"/>
                        <a:ext cx="9674225" cy="23717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页脚占位符 4">
            <a:extLst>
              <a:ext uri="{FF2B5EF4-FFF2-40B4-BE49-F238E27FC236}">
                <a16:creationId xmlns:a16="http://schemas.microsoft.com/office/drawing/2014/main" id="{AE271681-1B80-44D7-8FA8-EAD53131B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435777" y="6492875"/>
            <a:ext cx="1891929" cy="276999"/>
          </a:xfrm>
        </p:spPr>
        <p:txBody>
          <a:bodyPr/>
          <a:lstStyle/>
          <a:p>
            <a:r>
              <a:rPr lang="da-DK" dirty="0"/>
              <a:t>Jay Yang al. (Nokia)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67897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B3814A-7670-4EBB-8F4E-D8D15314B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26704"/>
            <a:ext cx="10515600" cy="140459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altLang="zh-CN" sz="4400" dirty="0"/>
              <a:t>THANK YOU </a:t>
            </a:r>
            <a:r>
              <a:rPr lang="en-US" altLang="zh-CN" sz="4400" dirty="0">
                <a:sym typeface="Wingdings" panose="05000000000000000000" pitchFamily="2" charset="2"/>
              </a:rPr>
              <a:t></a:t>
            </a:r>
            <a:endParaRPr lang="zh-CN" altLang="en-US" sz="4400" dirty="0"/>
          </a:p>
        </p:txBody>
      </p:sp>
    </p:spTree>
    <p:extLst>
      <p:ext uri="{BB962C8B-B14F-4D97-AF65-F5344CB8AC3E}">
        <p14:creationId xmlns:p14="http://schemas.microsoft.com/office/powerpoint/2010/main" val="9656530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4114AC-2897-4F59-8A4B-9D495445B5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F8F0B5-3098-4E87-B56D-B47E11D761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11-23-0480-00-0uhr-uhr-proposed-par.pdf</a:t>
            </a:r>
          </a:p>
          <a:p>
            <a:r>
              <a:rPr lang="en-US" dirty="0"/>
              <a:t>[2] 11-22-1910-03-0uhr-seamless-roaming-for-uhr.pptx</a:t>
            </a:r>
          </a:p>
          <a:p>
            <a:r>
              <a:rPr lang="en-US" dirty="0"/>
              <a:t>[3] 11-22-1512-00-0uhr-multi-ap-coordination-for-uhr.pptx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56C180-CF14-4A07-8CA8-CE2C0AB6E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F655C7-0413-4AB5-B538-33238BDBE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3738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D4F9FD-4488-4863-902C-7A5DB5FF9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EE32CD-F977-44D4-8D7D-159A2C7D58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altLang="zh-CN" sz="2400" dirty="0"/>
              <a:t>Per the UHR PAR, </a:t>
            </a:r>
            <a:r>
              <a:rPr lang="en-US" altLang="zh-CN" dirty="0"/>
              <a:t>the </a:t>
            </a:r>
            <a:r>
              <a:rPr lang="en-US" altLang="zh-CN" sz="2400" dirty="0"/>
              <a:t>UHR group intends to improve latency performance of mobile clients</a:t>
            </a:r>
          </a:p>
          <a:p>
            <a:pPr lvl="1" indent="-342900">
              <a:buFont typeface="Wingdings" panose="05000000000000000000" pitchFamily="2" charset="2"/>
              <a:buChar char="Ø"/>
            </a:pPr>
            <a:r>
              <a:rPr lang="en-US" dirty="0"/>
              <a:t>“at least one mode of operation capable of improving the tail of the latency distribution and jitter compared to Extremely High Throughput MAC/PHY operation, with mobility between BSSs”</a:t>
            </a:r>
            <a:endParaRPr lang="en-US" altLang="zh-CN" sz="2400" dirty="0"/>
          </a:p>
          <a:p>
            <a:pPr marL="0" indent="0">
              <a:buNone/>
            </a:pPr>
            <a:r>
              <a:rPr lang="en-US" altLang="zh-CN" dirty="0"/>
              <a:t>Quite a few UHR SG contributions have already talked about this</a:t>
            </a:r>
          </a:p>
          <a:p>
            <a:pPr lvl="1">
              <a:buFont typeface="Wingdings" pitchFamily="2" charset="2"/>
              <a:buChar char="Ø"/>
            </a:pPr>
            <a:r>
              <a:rPr lang="en-US" altLang="zh-CN" dirty="0"/>
              <a:t>[2] proposes a new non-collocated AP MLD framework within which context of a client is transferred from one physical AP to another when the setup links move from one physical AP to another physical AP.</a:t>
            </a:r>
          </a:p>
          <a:p>
            <a:pPr lvl="1">
              <a:buFont typeface="Wingdings" pitchFamily="2" charset="2"/>
              <a:buChar char="Ø"/>
            </a:pPr>
            <a:r>
              <a:rPr lang="en-US" altLang="zh-CN" dirty="0"/>
              <a:t>[3] proposes a non-collocated affiliated APs coordination framework with the MLD high MAC as the coordinator and each affiliated AP as the coordinated AP</a:t>
            </a:r>
          </a:p>
          <a:p>
            <a:pPr marL="0" indent="0">
              <a:buNone/>
            </a:pPr>
            <a:r>
              <a:rPr lang="en-US" altLang="zh-CN" dirty="0"/>
              <a:t>In this contribution, we talk about similar approach with the objective to have a solution that not only targets “hitless roaming” but that is also able to provide high number of links for non-AP MLDs with AP MLDs that have only few Wi-Fi radios</a:t>
            </a:r>
            <a:endParaRPr lang="en-US" altLang="zh-CN" sz="2400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A3658372-92A4-484E-92BD-6944E4B433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443812" y="6481446"/>
            <a:ext cx="1891929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Jay Yang al. (Nokia)</a:t>
            </a:r>
          </a:p>
        </p:txBody>
      </p:sp>
    </p:spTree>
    <p:extLst>
      <p:ext uri="{BB962C8B-B14F-4D97-AF65-F5344CB8AC3E}">
        <p14:creationId xmlns:p14="http://schemas.microsoft.com/office/powerpoint/2010/main" val="1401503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106F9-2563-4E7A-B17B-E1C32D3FD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mismatch between high end non-AP MLDs and basic AP MLDs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6F1E2D-2431-49C3-BBA3-DAD1DB547C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High-end non-AP MLDs are expected to emerge in the market with at least three links operating in 2.4 GHz, 5 GHz and 6 GHz </a:t>
            </a:r>
          </a:p>
          <a:p>
            <a:r>
              <a:rPr lang="en-US" dirty="0"/>
              <a:t>At the same time, we can expect dual radio APs to be common at least in residential market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Could we find a solution with which number of radios in AP MLDs don’t limit number of simultaneous links in those non-AP MLDs that can run high number of links?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following slides talk about one possible approach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53613D-44C4-4E54-897B-5DD5BB1DF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33389B-6262-4D33-9551-19FCBBBBF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1595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2BD99C-FF09-4C77-95F1-AB90ABF4EE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 level of the proposed 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E56F7A-2B7A-4D67-9F20-FCFE4585D9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515" y="1752607"/>
            <a:ext cx="11640620" cy="901395"/>
          </a:xfrm>
        </p:spPr>
        <p:txBody>
          <a:bodyPr/>
          <a:lstStyle/>
          <a:p>
            <a:r>
              <a:rPr lang="en-US" dirty="0"/>
              <a:t>One possible solution is to have the UHR to address case of links that are setup to non-collocated APs</a:t>
            </a:r>
          </a:p>
          <a:p>
            <a:pPr lvl="1"/>
            <a:r>
              <a:rPr lang="en-US" dirty="0"/>
              <a:t>We acknowledge that nothing in the 802.11be draft prevents APs affiliated to an AP MLD to be collocated, but it assumes that</a:t>
            </a:r>
          </a:p>
          <a:p>
            <a:r>
              <a:rPr lang="en-US" dirty="0"/>
              <a:t>Our proposal is that the UHR group further develops the AP MLD concept and specifies all the required means to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Discover non-collocated APs to which links may be setup,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Setup links to non-collocated APs, and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Maintain links to non-collocated APs</a:t>
            </a:r>
          </a:p>
          <a:p>
            <a:r>
              <a:rPr lang="en-US" dirty="0"/>
              <a:t>All this considering both static and mobile non-AP devices which may all experience situations that need changes in setup links</a:t>
            </a:r>
          </a:p>
          <a:p>
            <a:pPr marL="400050" lvl="1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76B81F-41F8-4CEF-AA6F-54FB2A57F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2F12D1-125F-4414-A207-803312F0C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Jay Yang, et al. (Nokia)</a:t>
            </a:r>
          </a:p>
        </p:txBody>
      </p:sp>
    </p:spTree>
    <p:extLst>
      <p:ext uri="{BB962C8B-B14F-4D97-AF65-F5344CB8AC3E}">
        <p14:creationId xmlns:p14="http://schemas.microsoft.com/office/powerpoint/2010/main" val="10131455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89435D-12F4-4AE6-29B9-0D10157E31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solution in reference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71B5C1-319E-E3EA-9A72-D45FE2CB4B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399" y="1981200"/>
            <a:ext cx="5984111" cy="4114800"/>
          </a:xfrm>
        </p:spPr>
        <p:txBody>
          <a:bodyPr/>
          <a:lstStyle/>
          <a:p>
            <a:r>
              <a:rPr lang="en-US" sz="1800" dirty="0"/>
              <a:t>The 802.11be reference model (figure on the right) has the MLD upper MAC and MLD lower MAC specified as functionality split without any service interface</a:t>
            </a:r>
          </a:p>
          <a:p>
            <a:r>
              <a:rPr lang="en-US" sz="1800" dirty="0"/>
              <a:t>The proposal to have UHR to develop solution which allows links to be setup to non-collocated APs means that the MLD upper MAC and the MLD lower MAC of a “UHR AP” may be in different physical devices and no longer collocated</a:t>
            </a:r>
          </a:p>
          <a:p>
            <a:r>
              <a:rPr lang="en-US" sz="1800" dirty="0"/>
              <a:t>The UHR reference model looks very similar to the 802.11be reference model</a:t>
            </a:r>
          </a:p>
          <a:p>
            <a:r>
              <a:rPr lang="en-US" sz="1800" dirty="0"/>
              <a:t>The main difference is that the interface between the MLD upper MAC and the MLD lower MAC should be specified while maintaining flexibility for different implementations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806090-E993-3BBA-8A2A-6F7C61EAF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501D91-EE88-02DC-9F42-C93F9690F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  <p:pic>
        <p:nvPicPr>
          <p:cNvPr id="7" name="Content Placeholder 6" descr="Diagram&#10;&#10;Description automatically generated">
            <a:extLst>
              <a:ext uri="{FF2B5EF4-FFF2-40B4-BE49-F238E27FC236}">
                <a16:creationId xmlns:a16="http://schemas.microsoft.com/office/drawing/2014/main" id="{AB656305-288B-89F5-EBCE-C84DB42313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26488" y="1771250"/>
            <a:ext cx="4520898" cy="4526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026281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AD2A17-8D0E-3481-83DF-BE4B85AE5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 implementation and deployment example for consideration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2F31C7-633D-8534-5312-AFF63AD556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399" y="1981200"/>
            <a:ext cx="4036197" cy="4114800"/>
          </a:xfrm>
        </p:spPr>
        <p:txBody>
          <a:bodyPr/>
          <a:lstStyle/>
          <a:p>
            <a:r>
              <a:rPr lang="en-US" sz="2000" dirty="0"/>
              <a:t>Three AP devices which each have two radios but with shared MLD upper MAC in one of the AP devices they can provide three links to a high-end mobile device</a:t>
            </a:r>
          </a:p>
          <a:p>
            <a:r>
              <a:rPr lang="en-US" sz="2000" dirty="0"/>
              <a:t>Backhaul implements the service interface between the MLD upper MAC and the MLD lower MAC and it may be wireline or wireless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0CCEE8-E50B-0F89-DCFF-BDBA336E1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A3C822-C650-B360-D5C2-5F20B6557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  <p:pic>
        <p:nvPicPr>
          <p:cNvPr id="7" name="Content Placeholder 5" descr="Wireless router">
            <a:extLst>
              <a:ext uri="{FF2B5EF4-FFF2-40B4-BE49-F238E27FC236}">
                <a16:creationId xmlns:a16="http://schemas.microsoft.com/office/drawing/2014/main" id="{D22A4858-876B-449C-85C9-6CE4934AB0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 bwMode="auto">
          <a:xfrm>
            <a:off x="5633978" y="3200193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Graphic 6" descr="Wireless router">
            <a:extLst>
              <a:ext uri="{FF2B5EF4-FFF2-40B4-BE49-F238E27FC236}">
                <a16:creationId xmlns:a16="http://schemas.microsoft.com/office/drawing/2014/main" id="{5E6F720C-61EB-44FE-87FB-68FBF54D7E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367977" y="3286219"/>
            <a:ext cx="914400" cy="914400"/>
          </a:xfrm>
          <a:prstGeom prst="rect">
            <a:avLst/>
          </a:prstGeom>
        </p:spPr>
      </p:pic>
      <p:pic>
        <p:nvPicPr>
          <p:cNvPr id="9" name="Graphic 7" descr="Wireless router">
            <a:extLst>
              <a:ext uri="{FF2B5EF4-FFF2-40B4-BE49-F238E27FC236}">
                <a16:creationId xmlns:a16="http://schemas.microsoft.com/office/drawing/2014/main" id="{895817E2-1347-4903-9102-437B7D686B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167432" y="1729315"/>
            <a:ext cx="914400" cy="914400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D4042F7-C9E2-494E-9B6C-A2C4EC0963D7}"/>
              </a:ext>
            </a:extLst>
          </p:cNvPr>
          <p:cNvCxnSpPr>
            <a:stCxn id="9" idx="3"/>
            <a:endCxn id="8" idx="0"/>
          </p:cNvCxnSpPr>
          <p:nvPr/>
        </p:nvCxnSpPr>
        <p:spPr bwMode="auto">
          <a:xfrm>
            <a:off x="9081832" y="2186515"/>
            <a:ext cx="1743345" cy="10997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80A53B5-9380-438B-B379-0A76DD6FE928}"/>
              </a:ext>
            </a:extLst>
          </p:cNvPr>
          <p:cNvCxnSpPr>
            <a:cxnSpLocks/>
            <a:stCxn id="9" idx="1"/>
            <a:endCxn id="7" idx="0"/>
          </p:cNvCxnSpPr>
          <p:nvPr/>
        </p:nvCxnSpPr>
        <p:spPr bwMode="auto">
          <a:xfrm flipH="1">
            <a:off x="6091178" y="2186515"/>
            <a:ext cx="2076254" cy="101367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2" name="TextBox 10">
            <a:extLst>
              <a:ext uri="{FF2B5EF4-FFF2-40B4-BE49-F238E27FC236}">
                <a16:creationId xmlns:a16="http://schemas.microsoft.com/office/drawing/2014/main" id="{0A705C19-42B7-4C91-A38A-5572C8D059C2}"/>
              </a:ext>
            </a:extLst>
          </p:cNvPr>
          <p:cNvSpPr txBox="1"/>
          <p:nvPr/>
        </p:nvSpPr>
        <p:spPr>
          <a:xfrm>
            <a:off x="10094866" y="2524074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/>
              <a:t>backhaul</a:t>
            </a:r>
            <a:endParaRPr lang="en-US" dirty="0"/>
          </a:p>
        </p:txBody>
      </p:sp>
      <p:sp>
        <p:nvSpPr>
          <p:cNvPr id="13" name="TextBox 11">
            <a:extLst>
              <a:ext uri="{FF2B5EF4-FFF2-40B4-BE49-F238E27FC236}">
                <a16:creationId xmlns:a16="http://schemas.microsoft.com/office/drawing/2014/main" id="{E0C221CB-5A27-4588-931B-21479A55322D}"/>
              </a:ext>
            </a:extLst>
          </p:cNvPr>
          <p:cNvSpPr txBox="1"/>
          <p:nvPr/>
        </p:nvSpPr>
        <p:spPr>
          <a:xfrm>
            <a:off x="6334451" y="2314762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/>
              <a:t>backhaul</a:t>
            </a:r>
            <a:endParaRPr lang="en-US" dirty="0"/>
          </a:p>
        </p:txBody>
      </p:sp>
      <p:sp>
        <p:nvSpPr>
          <p:cNvPr id="14" name="TextBox 12">
            <a:extLst>
              <a:ext uri="{FF2B5EF4-FFF2-40B4-BE49-F238E27FC236}">
                <a16:creationId xmlns:a16="http://schemas.microsoft.com/office/drawing/2014/main" id="{7BCCD7BB-388B-4FE3-A506-2779FEFAAEDF}"/>
              </a:ext>
            </a:extLst>
          </p:cNvPr>
          <p:cNvSpPr txBox="1"/>
          <p:nvPr/>
        </p:nvSpPr>
        <p:spPr>
          <a:xfrm>
            <a:off x="4882743" y="3134767"/>
            <a:ext cx="10097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/>
              <a:t>Physical AP2</a:t>
            </a:r>
          </a:p>
        </p:txBody>
      </p:sp>
      <p:sp>
        <p:nvSpPr>
          <p:cNvPr id="15" name="TextBox 13">
            <a:extLst>
              <a:ext uri="{FF2B5EF4-FFF2-40B4-BE49-F238E27FC236}">
                <a16:creationId xmlns:a16="http://schemas.microsoft.com/office/drawing/2014/main" id="{73D48156-F3E4-423C-832C-018994D0AE28}"/>
              </a:ext>
            </a:extLst>
          </p:cNvPr>
          <p:cNvSpPr txBox="1"/>
          <p:nvPr/>
        </p:nvSpPr>
        <p:spPr>
          <a:xfrm>
            <a:off x="10891649" y="3121650"/>
            <a:ext cx="10097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/>
              <a:t>Physical AP3</a:t>
            </a:r>
          </a:p>
        </p:txBody>
      </p:sp>
      <p:sp>
        <p:nvSpPr>
          <p:cNvPr id="16" name="TextBox 14">
            <a:extLst>
              <a:ext uri="{FF2B5EF4-FFF2-40B4-BE49-F238E27FC236}">
                <a16:creationId xmlns:a16="http://schemas.microsoft.com/office/drawing/2014/main" id="{90C50F90-EA68-47AC-B07E-D39FAA46D63A}"/>
              </a:ext>
            </a:extLst>
          </p:cNvPr>
          <p:cNvSpPr txBox="1"/>
          <p:nvPr/>
        </p:nvSpPr>
        <p:spPr>
          <a:xfrm>
            <a:off x="7354506" y="1737393"/>
            <a:ext cx="10097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/>
              <a:t>Physical AP1</a:t>
            </a:r>
          </a:p>
        </p:txBody>
      </p:sp>
      <p:pic>
        <p:nvPicPr>
          <p:cNvPr id="17" name="Graphic 15" descr="Smart Phone outline">
            <a:extLst>
              <a:ext uri="{FF2B5EF4-FFF2-40B4-BE49-F238E27FC236}">
                <a16:creationId xmlns:a16="http://schemas.microsoft.com/office/drawing/2014/main" id="{4A993F63-D1C8-4158-92BB-A7D56375707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420051" y="5383635"/>
            <a:ext cx="914400" cy="91440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4F7898C7-5342-40D8-9C56-9F575DEE270B}"/>
              </a:ext>
            </a:extLst>
          </p:cNvPr>
          <p:cNvSpPr/>
          <p:nvPr/>
        </p:nvSpPr>
        <p:spPr bwMode="auto">
          <a:xfrm>
            <a:off x="7879517" y="2581778"/>
            <a:ext cx="719974" cy="42251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AP1.1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2.4 GHz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62FBC2B-4A2B-4A05-B563-8CBC4914660D}"/>
              </a:ext>
            </a:extLst>
          </p:cNvPr>
          <p:cNvSpPr/>
          <p:nvPr/>
        </p:nvSpPr>
        <p:spPr bwMode="auto">
          <a:xfrm>
            <a:off x="5290122" y="4075135"/>
            <a:ext cx="584881" cy="42251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AP2.1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>
                <a:latin typeface="Times New Roman" pitchFamily="18" charset="0"/>
              </a:rPr>
              <a:t>5 GHz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8DAEE26-7FBD-449A-821D-9F38391F5747}"/>
              </a:ext>
            </a:extLst>
          </p:cNvPr>
          <p:cNvSpPr/>
          <p:nvPr/>
        </p:nvSpPr>
        <p:spPr bwMode="auto">
          <a:xfrm>
            <a:off x="6029076" y="4073297"/>
            <a:ext cx="584881" cy="42251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AP2.2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>
                <a:latin typeface="Times New Roman" pitchFamily="18" charset="0"/>
              </a:rPr>
              <a:t>6 GHz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349A40D-3DE3-4D2A-8590-A5A9ED74E51A}"/>
              </a:ext>
            </a:extLst>
          </p:cNvPr>
          <p:cNvSpPr/>
          <p:nvPr/>
        </p:nvSpPr>
        <p:spPr bwMode="auto">
          <a:xfrm>
            <a:off x="10177338" y="4149600"/>
            <a:ext cx="584881" cy="42251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AP3.1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>
                <a:latin typeface="Times New Roman" pitchFamily="18" charset="0"/>
              </a:rPr>
              <a:t>5 GHz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F0B883F-B639-41D1-B49E-E38177FE6099}"/>
              </a:ext>
            </a:extLst>
          </p:cNvPr>
          <p:cNvSpPr/>
          <p:nvPr/>
        </p:nvSpPr>
        <p:spPr bwMode="auto">
          <a:xfrm>
            <a:off x="10916292" y="4147762"/>
            <a:ext cx="584881" cy="42251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AP3.2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>
                <a:latin typeface="Times New Roman" pitchFamily="18" charset="0"/>
              </a:rPr>
              <a:t>6 GHz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93C680FA-671D-42B0-9F03-A2A67D210167}"/>
              </a:ext>
            </a:extLst>
          </p:cNvPr>
          <p:cNvSpPr/>
          <p:nvPr/>
        </p:nvSpPr>
        <p:spPr bwMode="auto">
          <a:xfrm>
            <a:off x="9096247" y="1836216"/>
            <a:ext cx="1318225" cy="30859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>
                <a:latin typeface="Times New Roman" pitchFamily="18" charset="0"/>
              </a:rPr>
              <a:t>MLD upper MAC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B1E5B1BF-C75D-43E2-9D99-4BD93AA555DB}"/>
              </a:ext>
            </a:extLst>
          </p:cNvPr>
          <p:cNvCxnSpPr>
            <a:cxnSpLocks/>
            <a:stCxn id="21" idx="2"/>
            <a:endCxn id="17" idx="0"/>
          </p:cNvCxnSpPr>
          <p:nvPr/>
        </p:nvCxnSpPr>
        <p:spPr bwMode="auto">
          <a:xfrm flipH="1">
            <a:off x="5877251" y="4495816"/>
            <a:ext cx="444266" cy="88781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838FFCB7-5374-4066-AEEF-E397DBF38462}"/>
              </a:ext>
            </a:extLst>
          </p:cNvPr>
          <p:cNvCxnSpPr>
            <a:cxnSpLocks/>
            <a:stCxn id="18" idx="2"/>
            <a:endCxn id="17" idx="0"/>
          </p:cNvCxnSpPr>
          <p:nvPr/>
        </p:nvCxnSpPr>
        <p:spPr bwMode="auto">
          <a:xfrm flipH="1">
            <a:off x="5877251" y="3004297"/>
            <a:ext cx="2362253" cy="237933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18CDEB5C-261F-4DEE-ACFC-2DB6C204AFF0}"/>
              </a:ext>
            </a:extLst>
          </p:cNvPr>
          <p:cNvCxnSpPr>
            <a:cxnSpLocks/>
            <a:stCxn id="20" idx="2"/>
            <a:endCxn id="17" idx="0"/>
          </p:cNvCxnSpPr>
          <p:nvPr/>
        </p:nvCxnSpPr>
        <p:spPr bwMode="auto">
          <a:xfrm>
            <a:off x="5582563" y="4497654"/>
            <a:ext cx="294688" cy="88598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sp>
        <p:nvSpPr>
          <p:cNvPr id="31" name="Arrow: Right 34">
            <a:extLst>
              <a:ext uri="{FF2B5EF4-FFF2-40B4-BE49-F238E27FC236}">
                <a16:creationId xmlns:a16="http://schemas.microsoft.com/office/drawing/2014/main" id="{A19F3732-6818-4948-A86B-982AF19A82C5}"/>
              </a:ext>
            </a:extLst>
          </p:cNvPr>
          <p:cNvSpPr/>
          <p:nvPr/>
        </p:nvSpPr>
        <p:spPr bwMode="auto">
          <a:xfrm>
            <a:off x="6427686" y="5690657"/>
            <a:ext cx="3106757" cy="458353"/>
          </a:xfrm>
          <a:prstGeom prst="rightArrow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32" name="Graphic 35" descr="Smart Phone outline">
            <a:extLst>
              <a:ext uri="{FF2B5EF4-FFF2-40B4-BE49-F238E27FC236}">
                <a16:creationId xmlns:a16="http://schemas.microsoft.com/office/drawing/2014/main" id="{4E9C9A78-258B-45ED-8D84-4A43EC8C17A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26664" y="5425865"/>
            <a:ext cx="914400" cy="914400"/>
          </a:xfrm>
          <a:prstGeom prst="rect">
            <a:avLst/>
          </a:prstGeom>
        </p:spPr>
      </p:pic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E708D463-3618-4E6B-9303-6ECBFEE0290D}"/>
              </a:ext>
            </a:extLst>
          </p:cNvPr>
          <p:cNvCxnSpPr>
            <a:cxnSpLocks/>
            <a:stCxn id="18" idx="2"/>
            <a:endCxn id="32" idx="0"/>
          </p:cNvCxnSpPr>
          <p:nvPr/>
        </p:nvCxnSpPr>
        <p:spPr bwMode="auto">
          <a:xfrm>
            <a:off x="8239504" y="3004297"/>
            <a:ext cx="1844360" cy="242156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480F7E20-090D-41FF-9146-482305347DB9}"/>
              </a:ext>
            </a:extLst>
          </p:cNvPr>
          <p:cNvCxnSpPr>
            <a:cxnSpLocks/>
            <a:stCxn id="23" idx="2"/>
            <a:endCxn id="32" idx="0"/>
          </p:cNvCxnSpPr>
          <p:nvPr/>
        </p:nvCxnSpPr>
        <p:spPr bwMode="auto">
          <a:xfrm flipH="1">
            <a:off x="10083864" y="4570281"/>
            <a:ext cx="1124869" cy="85558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55C4DB1C-05E1-43EF-9C76-0EA0853A4BC9}"/>
              </a:ext>
            </a:extLst>
          </p:cNvPr>
          <p:cNvCxnSpPr>
            <a:cxnSpLocks/>
            <a:stCxn id="22" idx="2"/>
            <a:endCxn id="32" idx="0"/>
          </p:cNvCxnSpPr>
          <p:nvPr/>
        </p:nvCxnSpPr>
        <p:spPr bwMode="auto">
          <a:xfrm flipH="1">
            <a:off x="10083864" y="4572119"/>
            <a:ext cx="385915" cy="85374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sp>
        <p:nvSpPr>
          <p:cNvPr id="42" name="Rectangle 41">
            <a:extLst>
              <a:ext uri="{FF2B5EF4-FFF2-40B4-BE49-F238E27FC236}">
                <a16:creationId xmlns:a16="http://schemas.microsoft.com/office/drawing/2014/main" id="{CABA2034-BBF6-DC23-CBF1-EC28C2FFD6E2}"/>
              </a:ext>
            </a:extLst>
          </p:cNvPr>
          <p:cNvSpPr/>
          <p:nvPr/>
        </p:nvSpPr>
        <p:spPr bwMode="auto">
          <a:xfrm>
            <a:off x="8708958" y="2588626"/>
            <a:ext cx="719974" cy="42251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AP1.2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6 GHz</a:t>
            </a:r>
          </a:p>
        </p:txBody>
      </p:sp>
    </p:spTree>
    <p:extLst>
      <p:ext uri="{BB962C8B-B14F-4D97-AF65-F5344CB8AC3E}">
        <p14:creationId xmlns:p14="http://schemas.microsoft.com/office/powerpoint/2010/main" val="31000308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EE859-0BD7-40EE-96B2-3AA4BB536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implementation and deployment example for consideration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609B1D-CB0A-43EE-8E3F-0EBCAD0D3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4AA877-A8AC-4D45-A5D7-05BB0597B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722E753-5DB6-4002-92D1-9353A9D1BEC2}"/>
              </a:ext>
            </a:extLst>
          </p:cNvPr>
          <p:cNvSpPr/>
          <p:nvPr/>
        </p:nvSpPr>
        <p:spPr bwMode="auto">
          <a:xfrm>
            <a:off x="1753458" y="3211531"/>
            <a:ext cx="1369886" cy="70910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FADCFA1-645D-4CD0-8551-3B7414A6EFDE}"/>
              </a:ext>
            </a:extLst>
          </p:cNvPr>
          <p:cNvSpPr/>
          <p:nvPr/>
        </p:nvSpPr>
        <p:spPr bwMode="auto">
          <a:xfrm>
            <a:off x="1753458" y="3228890"/>
            <a:ext cx="1369886" cy="33623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AP1(2.4GHz)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35ECB89-F7A1-4F49-9CD3-CD35DEC12037}"/>
              </a:ext>
            </a:extLst>
          </p:cNvPr>
          <p:cNvSpPr/>
          <p:nvPr/>
        </p:nvSpPr>
        <p:spPr bwMode="auto">
          <a:xfrm>
            <a:off x="1753458" y="3584398"/>
            <a:ext cx="1369886" cy="33623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AP2(6GHz)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BF9A813-37CB-4A49-8CD7-3760EFEBC9AE}"/>
              </a:ext>
            </a:extLst>
          </p:cNvPr>
          <p:cNvSpPr txBox="1"/>
          <p:nvPr/>
        </p:nvSpPr>
        <p:spPr>
          <a:xfrm>
            <a:off x="1701095" y="3960815"/>
            <a:ext cx="14222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Physical AP1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C8D1492-C9BB-46FD-ACE0-B38BE9E735F4}"/>
              </a:ext>
            </a:extLst>
          </p:cNvPr>
          <p:cNvSpPr/>
          <p:nvPr/>
        </p:nvSpPr>
        <p:spPr bwMode="auto">
          <a:xfrm>
            <a:off x="3426430" y="3230368"/>
            <a:ext cx="1369886" cy="70910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F26DFB3-8E20-4029-9AE0-E01FCB3A4325}"/>
              </a:ext>
            </a:extLst>
          </p:cNvPr>
          <p:cNvSpPr/>
          <p:nvPr/>
        </p:nvSpPr>
        <p:spPr bwMode="auto">
          <a:xfrm>
            <a:off x="3426430" y="3247727"/>
            <a:ext cx="1369886" cy="33623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AP1(5GHz)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05B44C6-16F2-4064-8DD6-87E9E7707110}"/>
              </a:ext>
            </a:extLst>
          </p:cNvPr>
          <p:cNvSpPr/>
          <p:nvPr/>
        </p:nvSpPr>
        <p:spPr bwMode="auto">
          <a:xfrm>
            <a:off x="3426430" y="3603235"/>
            <a:ext cx="1369886" cy="33623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AP2(6GHz)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C807E09-9B06-495B-B14A-D956C96D1701}"/>
              </a:ext>
            </a:extLst>
          </p:cNvPr>
          <p:cNvSpPr txBox="1"/>
          <p:nvPr/>
        </p:nvSpPr>
        <p:spPr>
          <a:xfrm>
            <a:off x="3374067" y="3979652"/>
            <a:ext cx="14222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Physical AP2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B426940-8572-409C-AB3E-2F5457BB851E}"/>
              </a:ext>
            </a:extLst>
          </p:cNvPr>
          <p:cNvSpPr/>
          <p:nvPr/>
        </p:nvSpPr>
        <p:spPr bwMode="auto">
          <a:xfrm>
            <a:off x="5212416" y="3228658"/>
            <a:ext cx="1369886" cy="70910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E608601-2793-4607-BA40-9BB2F760D81E}"/>
              </a:ext>
            </a:extLst>
          </p:cNvPr>
          <p:cNvSpPr/>
          <p:nvPr/>
        </p:nvSpPr>
        <p:spPr bwMode="auto">
          <a:xfrm>
            <a:off x="5212416" y="3246017"/>
            <a:ext cx="1369886" cy="33623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AP1(5GHz)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E120750-3208-41FE-B675-F2FD9F060928}"/>
              </a:ext>
            </a:extLst>
          </p:cNvPr>
          <p:cNvSpPr/>
          <p:nvPr/>
        </p:nvSpPr>
        <p:spPr bwMode="auto">
          <a:xfrm>
            <a:off x="5212416" y="3601525"/>
            <a:ext cx="1369886" cy="33623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AP2(6GHz)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649721C-48EA-4178-BD1B-6ED59A703C4C}"/>
              </a:ext>
            </a:extLst>
          </p:cNvPr>
          <p:cNvSpPr txBox="1"/>
          <p:nvPr/>
        </p:nvSpPr>
        <p:spPr>
          <a:xfrm>
            <a:off x="5160053" y="3977942"/>
            <a:ext cx="14222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Physical AP3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A67F26B-2402-4C11-B80E-710EADFA00A6}"/>
              </a:ext>
            </a:extLst>
          </p:cNvPr>
          <p:cNvSpPr/>
          <p:nvPr/>
        </p:nvSpPr>
        <p:spPr bwMode="auto">
          <a:xfrm>
            <a:off x="6885393" y="3237222"/>
            <a:ext cx="1369886" cy="70910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615DB00-FF69-4335-BEED-BF361B8D49DD}"/>
              </a:ext>
            </a:extLst>
          </p:cNvPr>
          <p:cNvSpPr/>
          <p:nvPr/>
        </p:nvSpPr>
        <p:spPr bwMode="auto">
          <a:xfrm>
            <a:off x="6885393" y="3254581"/>
            <a:ext cx="1369886" cy="33623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AP1(2.4GHz)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DD83E3C-DBDD-401E-9046-65790E84CF7E}"/>
              </a:ext>
            </a:extLst>
          </p:cNvPr>
          <p:cNvSpPr/>
          <p:nvPr/>
        </p:nvSpPr>
        <p:spPr bwMode="auto">
          <a:xfrm>
            <a:off x="6885393" y="3610089"/>
            <a:ext cx="1369886" cy="33623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AP2(6GHz)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6001AD1-A714-4EA6-A360-2D76E629BCF9}"/>
              </a:ext>
            </a:extLst>
          </p:cNvPr>
          <p:cNvSpPr txBox="1"/>
          <p:nvPr/>
        </p:nvSpPr>
        <p:spPr>
          <a:xfrm>
            <a:off x="6833030" y="3986506"/>
            <a:ext cx="14222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Physical AP4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02638A7-5CF0-4F3D-82FD-E7B78F882099}"/>
              </a:ext>
            </a:extLst>
          </p:cNvPr>
          <p:cNvSpPr/>
          <p:nvPr/>
        </p:nvSpPr>
        <p:spPr bwMode="auto">
          <a:xfrm>
            <a:off x="8467613" y="3226948"/>
            <a:ext cx="1369886" cy="70910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6F9B31BF-955A-4A4A-99D5-CFFBC78A2AD8}"/>
              </a:ext>
            </a:extLst>
          </p:cNvPr>
          <p:cNvSpPr/>
          <p:nvPr/>
        </p:nvSpPr>
        <p:spPr bwMode="auto">
          <a:xfrm>
            <a:off x="8467613" y="3244307"/>
            <a:ext cx="1369886" cy="33623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AP1(5GHz)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CFB96C1-87A4-4600-B165-A078A46E1DCE}"/>
              </a:ext>
            </a:extLst>
          </p:cNvPr>
          <p:cNvSpPr/>
          <p:nvPr/>
        </p:nvSpPr>
        <p:spPr bwMode="auto">
          <a:xfrm>
            <a:off x="8467613" y="3599815"/>
            <a:ext cx="1369886" cy="33623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AP2(6GHz)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89C97A4-4E83-44E3-977C-E12B0F69234A}"/>
              </a:ext>
            </a:extLst>
          </p:cNvPr>
          <p:cNvSpPr txBox="1"/>
          <p:nvPr/>
        </p:nvSpPr>
        <p:spPr>
          <a:xfrm>
            <a:off x="8415250" y="3976232"/>
            <a:ext cx="14222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Physical AP5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232F51E-7923-42E1-849B-29F90F184F44}"/>
              </a:ext>
            </a:extLst>
          </p:cNvPr>
          <p:cNvSpPr/>
          <p:nvPr/>
        </p:nvSpPr>
        <p:spPr bwMode="auto">
          <a:xfrm>
            <a:off x="10027581" y="3327978"/>
            <a:ext cx="1369886" cy="384851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218A07E-C631-4694-9A97-DBCB9206E6A1}"/>
              </a:ext>
            </a:extLst>
          </p:cNvPr>
          <p:cNvSpPr/>
          <p:nvPr/>
        </p:nvSpPr>
        <p:spPr bwMode="auto">
          <a:xfrm>
            <a:off x="10027581" y="3345337"/>
            <a:ext cx="1369886" cy="33623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AP1(2.4GHz)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FCB3470-C874-4038-8F24-12627DAEDCEE}"/>
              </a:ext>
            </a:extLst>
          </p:cNvPr>
          <p:cNvSpPr txBox="1"/>
          <p:nvPr/>
        </p:nvSpPr>
        <p:spPr>
          <a:xfrm>
            <a:off x="9975218" y="3974522"/>
            <a:ext cx="14222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Physical AP6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E9419BB3-026D-4582-99FA-A5A9B669CD97}"/>
              </a:ext>
            </a:extLst>
          </p:cNvPr>
          <p:cNvSpPr/>
          <p:nvPr/>
        </p:nvSpPr>
        <p:spPr bwMode="auto">
          <a:xfrm>
            <a:off x="4880225" y="1767155"/>
            <a:ext cx="2147299" cy="36933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MLD upper MAC</a:t>
            </a:r>
          </a:p>
        </p:txBody>
      </p:sp>
      <p:cxnSp>
        <p:nvCxnSpPr>
          <p:cNvPr id="32" name="Connector: Elbow 31">
            <a:extLst>
              <a:ext uri="{FF2B5EF4-FFF2-40B4-BE49-F238E27FC236}">
                <a16:creationId xmlns:a16="http://schemas.microsoft.com/office/drawing/2014/main" id="{FFE6D885-22EB-4BCC-9997-9427D63196F7}"/>
              </a:ext>
            </a:extLst>
          </p:cNvPr>
          <p:cNvCxnSpPr>
            <a:stCxn id="30" idx="2"/>
            <a:endCxn id="7" idx="0"/>
          </p:cNvCxnSpPr>
          <p:nvPr/>
        </p:nvCxnSpPr>
        <p:spPr bwMode="auto">
          <a:xfrm rot="5400000">
            <a:off x="3649937" y="924951"/>
            <a:ext cx="1092403" cy="3515474"/>
          </a:xfrm>
          <a:prstGeom prst="bent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3" name="Connector: Elbow 32">
            <a:extLst>
              <a:ext uri="{FF2B5EF4-FFF2-40B4-BE49-F238E27FC236}">
                <a16:creationId xmlns:a16="http://schemas.microsoft.com/office/drawing/2014/main" id="{F0688F19-2DDF-4096-8E52-89CA4A608DE5}"/>
              </a:ext>
            </a:extLst>
          </p:cNvPr>
          <p:cNvCxnSpPr>
            <a:cxnSpLocks/>
            <a:stCxn id="30" idx="2"/>
            <a:endCxn id="10" idx="0"/>
          </p:cNvCxnSpPr>
          <p:nvPr/>
        </p:nvCxnSpPr>
        <p:spPr bwMode="auto">
          <a:xfrm rot="5400000">
            <a:off x="4485684" y="1762176"/>
            <a:ext cx="1093881" cy="1842502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6" name="Connector: Elbow 35">
            <a:extLst>
              <a:ext uri="{FF2B5EF4-FFF2-40B4-BE49-F238E27FC236}">
                <a16:creationId xmlns:a16="http://schemas.microsoft.com/office/drawing/2014/main" id="{330EBC3A-35D2-4396-BAB8-412E0B01BF46}"/>
              </a:ext>
            </a:extLst>
          </p:cNvPr>
          <p:cNvCxnSpPr>
            <a:cxnSpLocks/>
            <a:stCxn id="30" idx="2"/>
            <a:endCxn id="15" idx="0"/>
          </p:cNvCxnSpPr>
          <p:nvPr/>
        </p:nvCxnSpPr>
        <p:spPr bwMode="auto">
          <a:xfrm rot="5400000">
            <a:off x="5370852" y="2662994"/>
            <a:ext cx="1109530" cy="56516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9" name="Connector: Elbow 38">
            <a:extLst>
              <a:ext uri="{FF2B5EF4-FFF2-40B4-BE49-F238E27FC236}">
                <a16:creationId xmlns:a16="http://schemas.microsoft.com/office/drawing/2014/main" id="{3D0F97DC-0AC2-4B60-A3EA-5187848B2BC0}"/>
              </a:ext>
            </a:extLst>
          </p:cNvPr>
          <p:cNvCxnSpPr>
            <a:cxnSpLocks/>
            <a:stCxn id="30" idx="2"/>
            <a:endCxn id="19" idx="0"/>
          </p:cNvCxnSpPr>
          <p:nvPr/>
        </p:nvCxnSpPr>
        <p:spPr bwMode="auto">
          <a:xfrm rot="16200000" flipH="1">
            <a:off x="6203058" y="1887303"/>
            <a:ext cx="1118094" cy="1616461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2" name="Connector: Elbow 41">
            <a:extLst>
              <a:ext uri="{FF2B5EF4-FFF2-40B4-BE49-F238E27FC236}">
                <a16:creationId xmlns:a16="http://schemas.microsoft.com/office/drawing/2014/main" id="{4AAC2669-14E4-4B07-A1F8-2D7889E41827}"/>
              </a:ext>
            </a:extLst>
          </p:cNvPr>
          <p:cNvCxnSpPr>
            <a:cxnSpLocks/>
            <a:stCxn id="30" idx="2"/>
            <a:endCxn id="22" idx="0"/>
          </p:cNvCxnSpPr>
          <p:nvPr/>
        </p:nvCxnSpPr>
        <p:spPr bwMode="auto">
          <a:xfrm rot="16200000" flipH="1">
            <a:off x="7007985" y="1082376"/>
            <a:ext cx="1090461" cy="3198681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5" name="Connector: Elbow 44">
            <a:extLst>
              <a:ext uri="{FF2B5EF4-FFF2-40B4-BE49-F238E27FC236}">
                <a16:creationId xmlns:a16="http://schemas.microsoft.com/office/drawing/2014/main" id="{879CA3E3-6FC1-47AE-AFEA-7A82C4362A91}"/>
              </a:ext>
            </a:extLst>
          </p:cNvPr>
          <p:cNvCxnSpPr>
            <a:cxnSpLocks/>
            <a:stCxn id="30" idx="2"/>
            <a:endCxn id="26" idx="0"/>
          </p:cNvCxnSpPr>
          <p:nvPr/>
        </p:nvCxnSpPr>
        <p:spPr bwMode="auto">
          <a:xfrm rot="16200000" flipH="1">
            <a:off x="7737454" y="352907"/>
            <a:ext cx="1191491" cy="4758649"/>
          </a:xfrm>
          <a:prstGeom prst="bentConnector3">
            <a:avLst>
              <a:gd name="adj1" fmla="val 46551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pic>
        <p:nvPicPr>
          <p:cNvPr id="49" name="Graphic 48" descr="Smart Phone outline">
            <a:extLst>
              <a:ext uri="{FF2B5EF4-FFF2-40B4-BE49-F238E27FC236}">
                <a16:creationId xmlns:a16="http://schemas.microsoft.com/office/drawing/2014/main" id="{19F3FEBA-5271-478B-86AB-06A74B6CFF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045242" y="5154334"/>
            <a:ext cx="673932" cy="673932"/>
          </a:xfrm>
          <a:prstGeom prst="rect">
            <a:avLst/>
          </a:prstGeom>
        </p:spPr>
      </p:pic>
      <p:sp>
        <p:nvSpPr>
          <p:cNvPr id="50" name="TextBox 49">
            <a:extLst>
              <a:ext uri="{FF2B5EF4-FFF2-40B4-BE49-F238E27FC236}">
                <a16:creationId xmlns:a16="http://schemas.microsoft.com/office/drawing/2014/main" id="{A841B350-3AE1-4008-829E-962F2EE01CAB}"/>
              </a:ext>
            </a:extLst>
          </p:cNvPr>
          <p:cNvSpPr txBox="1"/>
          <p:nvPr/>
        </p:nvSpPr>
        <p:spPr>
          <a:xfrm>
            <a:off x="8661233" y="5864916"/>
            <a:ext cx="17299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2.4 &amp; 5 &amp; 6GHz</a:t>
            </a: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F9BACC16-7176-4405-9590-ADA496F9AE19}"/>
              </a:ext>
            </a:extLst>
          </p:cNvPr>
          <p:cNvCxnSpPr>
            <a:stCxn id="27" idx="2"/>
            <a:endCxn id="49" idx="0"/>
          </p:cNvCxnSpPr>
          <p:nvPr/>
        </p:nvCxnSpPr>
        <p:spPr bwMode="auto">
          <a:xfrm flipH="1">
            <a:off x="9382208" y="3681574"/>
            <a:ext cx="1330316" cy="147276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8662D6B0-3759-4C4D-B940-76E3D0B16C37}"/>
              </a:ext>
            </a:extLst>
          </p:cNvPr>
          <p:cNvCxnSpPr>
            <a:cxnSpLocks/>
            <a:stCxn id="20" idx="2"/>
            <a:endCxn id="49" idx="0"/>
          </p:cNvCxnSpPr>
          <p:nvPr/>
        </p:nvCxnSpPr>
        <p:spPr bwMode="auto">
          <a:xfrm>
            <a:off x="7570336" y="3946326"/>
            <a:ext cx="1811872" cy="120800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9B7D1170-7110-489E-90CC-496208097ABD}"/>
              </a:ext>
            </a:extLst>
          </p:cNvPr>
          <p:cNvCxnSpPr>
            <a:cxnSpLocks/>
            <a:stCxn id="24" idx="0"/>
            <a:endCxn id="49" idx="0"/>
          </p:cNvCxnSpPr>
          <p:nvPr/>
        </p:nvCxnSpPr>
        <p:spPr bwMode="auto">
          <a:xfrm>
            <a:off x="9152556" y="3599815"/>
            <a:ext cx="229652" cy="155451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5B5574-C990-6632-2C2C-728522BE28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399" y="4519090"/>
            <a:ext cx="6625826" cy="1780111"/>
          </a:xfrm>
        </p:spPr>
        <p:txBody>
          <a:bodyPr/>
          <a:lstStyle/>
          <a:p>
            <a:r>
              <a:rPr lang="en-US" sz="2000" dirty="0"/>
              <a:t>High number of AP devices with few radios</a:t>
            </a:r>
          </a:p>
          <a:p>
            <a:r>
              <a:rPr lang="en-US" sz="2000" dirty="0"/>
              <a:t>MLD upper MAC may be even a controller like entity which interfaces with the MLD lower MACs of AP devices over selected media</a:t>
            </a:r>
          </a:p>
        </p:txBody>
      </p:sp>
    </p:spTree>
    <p:extLst>
      <p:ext uri="{BB962C8B-B14F-4D97-AF65-F5344CB8AC3E}">
        <p14:creationId xmlns:p14="http://schemas.microsoft.com/office/powerpoint/2010/main" val="13892918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9BE602-8F32-4298-AD83-92E1ED8A51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Third implementation and deployment example for consideration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264BC1-050F-4DF3-9D15-B3B91D0020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6309" y="1752607"/>
            <a:ext cx="7912268" cy="914399"/>
          </a:xfrm>
        </p:spPr>
        <p:txBody>
          <a:bodyPr/>
          <a:lstStyle/>
          <a:p>
            <a:r>
              <a:rPr lang="en-US" dirty="0"/>
              <a:t>The solution could be applied also to an example implementation of a UHR AP which has three radio modules connected to a network processor via PCIE interface </a:t>
            </a:r>
          </a:p>
          <a:p>
            <a:pPr lvl="1"/>
            <a:r>
              <a:rPr lang="en-US" dirty="0"/>
              <a:t>The network processor implements the MLD upper MAC</a:t>
            </a:r>
          </a:p>
          <a:p>
            <a:pPr lvl="1"/>
            <a:r>
              <a:rPr lang="en-US" dirty="0"/>
              <a:t>Each radio module implements the MLD lower MAC</a:t>
            </a:r>
          </a:p>
          <a:p>
            <a:r>
              <a:rPr lang="en-US" dirty="0"/>
              <a:t>Even though this is not related to non-collocated APs which provides links under control of common MLD upper MAC, this is an example of deploying media independent but detailed specification of interface between the </a:t>
            </a:r>
            <a:r>
              <a:rPr lang="en-US"/>
              <a:t>MLD upper MAC and two or more MLD lower MACs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EDFDF0-42AC-4E31-9D58-7AC4A8197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8FB65F-6D15-492C-880B-9877AC912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167C231-7B9E-4529-BFDB-5B329239AE5F}"/>
              </a:ext>
            </a:extLst>
          </p:cNvPr>
          <p:cNvSpPr/>
          <p:nvPr/>
        </p:nvSpPr>
        <p:spPr bwMode="auto">
          <a:xfrm>
            <a:off x="8107826" y="2317686"/>
            <a:ext cx="1510301" cy="2120751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Network processor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5ACEA45-0175-4BA9-BBBC-A181F638A15C}"/>
              </a:ext>
            </a:extLst>
          </p:cNvPr>
          <p:cNvSpPr/>
          <p:nvPr/>
        </p:nvSpPr>
        <p:spPr bwMode="auto">
          <a:xfrm>
            <a:off x="10433312" y="2420437"/>
            <a:ext cx="1299041" cy="52274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Wireless </a:t>
            </a:r>
            <a:r>
              <a:rPr lang="en-US" sz="1200" dirty="0">
                <a:latin typeface="Times New Roman" pitchFamily="18" charset="0"/>
              </a:rPr>
              <a:t>module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CN" altLang="en-US" sz="1200" dirty="0">
                <a:latin typeface="Times New Roman" pitchFamily="18" charset="0"/>
              </a:rPr>
              <a:t>（</a:t>
            </a:r>
            <a:r>
              <a:rPr lang="en-US" altLang="zh-CN" sz="1200" dirty="0">
                <a:latin typeface="Times New Roman" pitchFamily="18" charset="0"/>
              </a:rPr>
              <a:t>2.4GHz</a:t>
            </a:r>
            <a:r>
              <a:rPr lang="zh-CN" altLang="en-US" sz="1200" dirty="0">
                <a:latin typeface="Times New Roman" pitchFamily="18" charset="0"/>
              </a:rPr>
              <a:t>）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B5FD69C-E1DE-4707-85EC-E25141A42155}"/>
              </a:ext>
            </a:extLst>
          </p:cNvPr>
          <p:cNvSpPr/>
          <p:nvPr/>
        </p:nvSpPr>
        <p:spPr bwMode="auto">
          <a:xfrm>
            <a:off x="10443585" y="3163522"/>
            <a:ext cx="1299041" cy="44628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Wireless </a:t>
            </a:r>
            <a:r>
              <a:rPr lang="en-US" sz="1200" dirty="0">
                <a:latin typeface="Times New Roman" pitchFamily="18" charset="0"/>
              </a:rPr>
              <a:t>module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2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latin typeface="Times New Roman" pitchFamily="18" charset="0"/>
              </a:rPr>
              <a:t>(5GHz)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2AFED2D-0D8B-440C-8266-B830AFE9BE7F}"/>
              </a:ext>
            </a:extLst>
          </p:cNvPr>
          <p:cNvSpPr/>
          <p:nvPr/>
        </p:nvSpPr>
        <p:spPr bwMode="auto">
          <a:xfrm>
            <a:off x="10462479" y="3831918"/>
            <a:ext cx="1299041" cy="44628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Wireless </a:t>
            </a:r>
            <a:r>
              <a:rPr lang="en-US" sz="1200" dirty="0">
                <a:latin typeface="Times New Roman" pitchFamily="18" charset="0"/>
              </a:rPr>
              <a:t>module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3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latin typeface="Times New Roman" pitchFamily="18" charset="0"/>
              </a:rPr>
              <a:t>(6GHz)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Arrow: Left-Right 11">
            <a:extLst>
              <a:ext uri="{FF2B5EF4-FFF2-40B4-BE49-F238E27FC236}">
                <a16:creationId xmlns:a16="http://schemas.microsoft.com/office/drawing/2014/main" id="{1C636751-573B-465A-8C72-00DD78AD796B}"/>
              </a:ext>
            </a:extLst>
          </p:cNvPr>
          <p:cNvSpPr/>
          <p:nvPr/>
        </p:nvSpPr>
        <p:spPr bwMode="auto">
          <a:xfrm>
            <a:off x="9511185" y="2612766"/>
            <a:ext cx="924674" cy="166955"/>
          </a:xfrm>
          <a:prstGeom prst="left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C94D76A-CC5E-4175-9E9E-4A6B4A3BEA9B}"/>
              </a:ext>
            </a:extLst>
          </p:cNvPr>
          <p:cNvSpPr txBox="1"/>
          <p:nvPr/>
        </p:nvSpPr>
        <p:spPr>
          <a:xfrm>
            <a:off x="9558696" y="2338421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PCIE-1</a:t>
            </a:r>
          </a:p>
        </p:txBody>
      </p:sp>
      <p:sp>
        <p:nvSpPr>
          <p:cNvPr id="14" name="Arrow: Left-Right 13">
            <a:extLst>
              <a:ext uri="{FF2B5EF4-FFF2-40B4-BE49-F238E27FC236}">
                <a16:creationId xmlns:a16="http://schemas.microsoft.com/office/drawing/2014/main" id="{0F6F8DC6-4DE8-4584-A5BD-255F4CB6FDB0}"/>
              </a:ext>
            </a:extLst>
          </p:cNvPr>
          <p:cNvSpPr/>
          <p:nvPr/>
        </p:nvSpPr>
        <p:spPr bwMode="auto">
          <a:xfrm>
            <a:off x="9530023" y="3299425"/>
            <a:ext cx="924674" cy="166955"/>
          </a:xfrm>
          <a:prstGeom prst="left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38A06C4-7D00-4083-96EB-3B8EF29A8486}"/>
              </a:ext>
            </a:extLst>
          </p:cNvPr>
          <p:cNvSpPr txBox="1"/>
          <p:nvPr/>
        </p:nvSpPr>
        <p:spPr>
          <a:xfrm>
            <a:off x="9577534" y="3025080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PCIE-2</a:t>
            </a:r>
          </a:p>
        </p:txBody>
      </p:sp>
      <p:sp>
        <p:nvSpPr>
          <p:cNvPr id="16" name="Arrow: Left-Right 15">
            <a:extLst>
              <a:ext uri="{FF2B5EF4-FFF2-40B4-BE49-F238E27FC236}">
                <a16:creationId xmlns:a16="http://schemas.microsoft.com/office/drawing/2014/main" id="{E4D99471-BF89-4A51-AFFD-0A6B51587F75}"/>
              </a:ext>
            </a:extLst>
          </p:cNvPr>
          <p:cNvSpPr/>
          <p:nvPr/>
        </p:nvSpPr>
        <p:spPr bwMode="auto">
          <a:xfrm>
            <a:off x="9530023" y="3998063"/>
            <a:ext cx="924674" cy="166955"/>
          </a:xfrm>
          <a:prstGeom prst="left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119DEF8-29F3-4726-8866-5F221DD49771}"/>
              </a:ext>
            </a:extLst>
          </p:cNvPr>
          <p:cNvSpPr txBox="1"/>
          <p:nvPr/>
        </p:nvSpPr>
        <p:spPr>
          <a:xfrm>
            <a:off x="9577534" y="3723718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PCIE-3</a:t>
            </a:r>
          </a:p>
        </p:txBody>
      </p:sp>
      <p:pic>
        <p:nvPicPr>
          <p:cNvPr id="8" name="Graphic 7" descr="Wi-Fi with solid fill">
            <a:extLst>
              <a:ext uri="{FF2B5EF4-FFF2-40B4-BE49-F238E27FC236}">
                <a16:creationId xmlns:a16="http://schemas.microsoft.com/office/drawing/2014/main" id="{B1DD92B8-BD7C-4C22-AD28-5F527C060F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643311" y="2004575"/>
            <a:ext cx="635823" cy="635823"/>
          </a:xfrm>
          <a:prstGeom prst="rect">
            <a:avLst/>
          </a:prstGeom>
        </p:spPr>
      </p:pic>
      <p:cxnSp>
        <p:nvCxnSpPr>
          <p:cNvPr id="19" name="Connector: Elbow 18">
            <a:extLst>
              <a:ext uri="{FF2B5EF4-FFF2-40B4-BE49-F238E27FC236}">
                <a16:creationId xmlns:a16="http://schemas.microsoft.com/office/drawing/2014/main" id="{FFA19795-9E81-4129-8B0C-D3E060E561E1}"/>
              </a:ext>
            </a:extLst>
          </p:cNvPr>
          <p:cNvCxnSpPr>
            <a:stCxn id="9" idx="3"/>
          </p:cNvCxnSpPr>
          <p:nvPr/>
        </p:nvCxnSpPr>
        <p:spPr bwMode="auto">
          <a:xfrm flipV="1">
            <a:off x="11732353" y="2420437"/>
            <a:ext cx="231706" cy="261374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pic>
        <p:nvPicPr>
          <p:cNvPr id="20" name="Graphic 19" descr="Wi-Fi with solid fill">
            <a:extLst>
              <a:ext uri="{FF2B5EF4-FFF2-40B4-BE49-F238E27FC236}">
                <a16:creationId xmlns:a16="http://schemas.microsoft.com/office/drawing/2014/main" id="{C85CE168-FE3B-4DB6-A610-4D5A45BF24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651875" y="2752874"/>
            <a:ext cx="635823" cy="635823"/>
          </a:xfrm>
          <a:prstGeom prst="rect">
            <a:avLst/>
          </a:prstGeom>
        </p:spPr>
      </p:pic>
      <p:cxnSp>
        <p:nvCxnSpPr>
          <p:cNvPr id="21" name="Connector: Elbow 20">
            <a:extLst>
              <a:ext uri="{FF2B5EF4-FFF2-40B4-BE49-F238E27FC236}">
                <a16:creationId xmlns:a16="http://schemas.microsoft.com/office/drawing/2014/main" id="{08A30BD4-41F1-4827-8CBD-212929C2AB6E}"/>
              </a:ext>
            </a:extLst>
          </p:cNvPr>
          <p:cNvCxnSpPr/>
          <p:nvPr/>
        </p:nvCxnSpPr>
        <p:spPr bwMode="auto">
          <a:xfrm flipV="1">
            <a:off x="11740917" y="3168736"/>
            <a:ext cx="231706" cy="261374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pic>
        <p:nvPicPr>
          <p:cNvPr id="22" name="Graphic 21" descr="Wi-Fi with solid fill">
            <a:extLst>
              <a:ext uri="{FF2B5EF4-FFF2-40B4-BE49-F238E27FC236}">
                <a16:creationId xmlns:a16="http://schemas.microsoft.com/office/drawing/2014/main" id="{B646913F-B72D-48E9-8A9A-715AED701A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660439" y="3449803"/>
            <a:ext cx="635823" cy="635823"/>
          </a:xfrm>
          <a:prstGeom prst="rect">
            <a:avLst/>
          </a:prstGeom>
        </p:spPr>
      </p:pic>
      <p:cxnSp>
        <p:nvCxnSpPr>
          <p:cNvPr id="23" name="Connector: Elbow 22">
            <a:extLst>
              <a:ext uri="{FF2B5EF4-FFF2-40B4-BE49-F238E27FC236}">
                <a16:creationId xmlns:a16="http://schemas.microsoft.com/office/drawing/2014/main" id="{8932C705-5790-4E10-92A0-9DB7CFEBFB0C}"/>
              </a:ext>
            </a:extLst>
          </p:cNvPr>
          <p:cNvCxnSpPr/>
          <p:nvPr/>
        </p:nvCxnSpPr>
        <p:spPr bwMode="auto">
          <a:xfrm flipV="1">
            <a:off x="11749481" y="3865665"/>
            <a:ext cx="231706" cy="261374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4503296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DADBEA-53CC-4A02-8FF4-FAF555DD6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MLD upper MAC – MLD lower MAC interface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CFFBC2-17BA-4F47-86E8-40FD724E6A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600200"/>
            <a:ext cx="10363200" cy="4724397"/>
          </a:xfrm>
        </p:spPr>
        <p:txBody>
          <a:bodyPr/>
          <a:lstStyle/>
          <a:p>
            <a:r>
              <a:rPr lang="en-US" dirty="0"/>
              <a:t>Our proposal is to specify the interface so that the MLD upper MAC and MLD lower MAC may be from different vendors</a:t>
            </a:r>
          </a:p>
          <a:p>
            <a:pPr lvl="1"/>
            <a:r>
              <a:rPr lang="en-US" dirty="0"/>
              <a:t>The interface should be an exposed interface</a:t>
            </a:r>
          </a:p>
          <a:p>
            <a:r>
              <a:rPr lang="en-US" dirty="0"/>
              <a:t>Different physical media can be used to implement the interface</a:t>
            </a:r>
          </a:p>
          <a:p>
            <a:pPr lvl="1"/>
            <a:r>
              <a:rPr lang="en-US" dirty="0"/>
              <a:t>The UHR group should not specify media dependent details but provide interface specification which is detailed enough for interoperable implementations</a:t>
            </a:r>
          </a:p>
          <a:p>
            <a:r>
              <a:rPr lang="en-US" dirty="0"/>
              <a:t>One possible approach is to specify virtual communication port between MLD upper MAC and MLD lower MAC so that they can communicate with each other via various medium connection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CE0C93-3F1C-4400-976D-476BAA3D2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A8DF3D-01D2-4786-ABF4-C39D7EFBF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31832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SharedContentType xmlns="Microsoft.SharePoint.Taxonomy.ContentTypeSync" SourceId="34c87397-5fc1-491e-85e7-d6110dbe9cbd" ContentTypeId="0x0101" PreviousValue="false"/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BC94C346AF0B4FB46C347AD4C1744E" ma:contentTypeVersion="11" ma:contentTypeDescription="Create a new document." ma:contentTypeScope="" ma:versionID="d3f9616aba83445be3fc589d3b3abb49">
  <xsd:schema xmlns:xsd="http://www.w3.org/2001/XMLSchema" xmlns:xs="http://www.w3.org/2001/XMLSchema" xmlns:p="http://schemas.microsoft.com/office/2006/metadata/properties" xmlns:ns2="71c5aaf6-e6ce-465b-b873-5148d2a4c105" xmlns:ns3="66485f1d-aa39-44dc-9c7d-ec1e296eeb56" xmlns:ns4="9b2c2079-970b-4903-b87d-51c00d6cde94" targetNamespace="http://schemas.microsoft.com/office/2006/metadata/properties" ma:root="true" ma:fieldsID="cf34f875ab7825190667440cca2a6af3" ns2:_="" ns3:_="" ns4:_="">
    <xsd:import namespace="71c5aaf6-e6ce-465b-b873-5148d2a4c105"/>
    <xsd:import namespace="66485f1d-aa39-44dc-9c7d-ec1e296eeb56"/>
    <xsd:import namespace="9b2c2079-970b-4903-b87d-51c00d6cde9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HideFromDelve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485f1d-aa39-44dc-9c7d-ec1e296eeb5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2c2079-970b-4903-b87d-51c00d6cde94" elementFormDefault="qualified">
    <xsd:import namespace="http://schemas.microsoft.com/office/2006/documentManagement/types"/>
    <xsd:import namespace="http://schemas.microsoft.com/office/infopath/2007/PartnerControls"/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1c5aaf6-e6ce-465b-b873-5148d2a4c105">5PIBPR3ISOLQ-362744628-1770</_dlc_DocId>
    <HideFromDelve xmlns="71c5aaf6-e6ce-465b-b873-5148d2a4c105">false</HideFromDelve>
    <_dlc_DocIdUrl xmlns="71c5aaf6-e6ce-465b-b873-5148d2a4c105">
      <Url>https://nokia.sharepoint.com/sites/menorca/_layouts/15/DocIdRedir.aspx?ID=5PIBPR3ISOLQ-362744628-1770</Url>
      <Description>5PIBPR3ISOLQ-362744628-1770</Description>
    </_dlc_DocIdUrl>
  </documentManagement>
</p:properties>
</file>

<file path=customXml/itemProps1.xml><?xml version="1.0" encoding="utf-8"?>
<ds:datastoreItem xmlns:ds="http://schemas.openxmlformats.org/officeDocument/2006/customXml" ds:itemID="{A474FD79-F03E-4D38-AFA4-71204D7F2ED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BD1BC0E-6009-422B-996A-765D4D7A53FF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8F86F36E-D797-4AF3-B071-2851993C7802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F1077E62-5C67-47EE-BE0B-1C7798C482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66485f1d-aa39-44dc-9c7d-ec1e296eeb56"/>
    <ds:schemaRef ds:uri="9b2c2079-970b-4903-b87d-51c00d6cde9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D6BA9EAD-5E93-4988-B4D5-D9C514118B20}">
  <ds:schemaRefs>
    <ds:schemaRef ds:uri="http://www.w3.org/XML/1998/namespace"/>
    <ds:schemaRef ds:uri="http://schemas.microsoft.com/office/2006/documentManagement/types"/>
    <ds:schemaRef ds:uri="66485f1d-aa39-44dc-9c7d-ec1e296eeb56"/>
    <ds:schemaRef ds:uri="http://purl.org/dc/elements/1.1/"/>
    <ds:schemaRef ds:uri="9b2c2079-970b-4903-b87d-51c00d6cde94"/>
    <ds:schemaRef ds:uri="http://purl.org/dc/dcmitype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71c5aaf6-e6ce-465b-b873-5148d2a4c105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29253</TotalTime>
  <Words>1000</Words>
  <Application>Microsoft Macintosh PowerPoint</Application>
  <PresentationFormat>Widescreen</PresentationFormat>
  <Paragraphs>113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等线</vt:lpstr>
      <vt:lpstr>Arial</vt:lpstr>
      <vt:lpstr>Calibri</vt:lpstr>
      <vt:lpstr>Times New Roman</vt:lpstr>
      <vt:lpstr>Wingdings</vt:lpstr>
      <vt:lpstr>802-11-Submission</vt:lpstr>
      <vt:lpstr>Microsoft Word 97-2004 Document</vt:lpstr>
      <vt:lpstr>A non-collocated AP MLD framework for UHR </vt:lpstr>
      <vt:lpstr>Introduction</vt:lpstr>
      <vt:lpstr>Possible mismatch between high end non-AP MLDs and basic AP MLDs</vt:lpstr>
      <vt:lpstr>High level of the proposed solution</vt:lpstr>
      <vt:lpstr>Proposed solution in reference model</vt:lpstr>
      <vt:lpstr>One implementation and deployment example for consideration</vt:lpstr>
      <vt:lpstr>Another implementation and deployment example for consideration</vt:lpstr>
      <vt:lpstr>Third implementation and deployment example for consideration</vt:lpstr>
      <vt:lpstr>MLD upper MAC – MLD lower MAC interface</vt:lpstr>
      <vt:lpstr>PowerPoint Presentation</vt:lpstr>
      <vt:lpstr>reference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rule-based Random MAC-Identification proposal</dc:title>
  <dc:creator>Yang, Zhijie (NSB - CN/Shanghai)</dc:creator>
  <cp:lastModifiedBy>Mika Kasslin (Nokia)</cp:lastModifiedBy>
  <cp:revision>214</cp:revision>
  <dcterms:created xsi:type="dcterms:W3CDTF">2020-11-25T01:30:38Z</dcterms:created>
  <dcterms:modified xsi:type="dcterms:W3CDTF">2023-05-14T08:32:57Z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_dlc_DocIdItemGuid">
    <vt:lpwstr>10be83f3-be18-47b6-8306-cd5de8e8c2d6</vt:lpwstr>
  </property>
</Properties>
</file>